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81"/>
  </p:notesMasterIdLst>
  <p:handoutMasterIdLst>
    <p:handoutMasterId r:id="rId82"/>
  </p:handoutMasterIdLst>
  <p:sldIdLst>
    <p:sldId id="370" r:id="rId2"/>
    <p:sldId id="493" r:id="rId3"/>
    <p:sldId id="509" r:id="rId4"/>
    <p:sldId id="455" r:id="rId5"/>
    <p:sldId id="457" r:id="rId6"/>
    <p:sldId id="458" r:id="rId7"/>
    <p:sldId id="491" r:id="rId8"/>
    <p:sldId id="506" r:id="rId9"/>
    <p:sldId id="378" r:id="rId10"/>
    <p:sldId id="379" r:id="rId11"/>
    <p:sldId id="381" r:id="rId12"/>
    <p:sldId id="460" r:id="rId13"/>
    <p:sldId id="461" r:id="rId14"/>
    <p:sldId id="383" r:id="rId15"/>
    <p:sldId id="352" r:id="rId16"/>
    <p:sldId id="384" r:id="rId17"/>
    <p:sldId id="385" r:id="rId18"/>
    <p:sldId id="386" r:id="rId19"/>
    <p:sldId id="387" r:id="rId20"/>
    <p:sldId id="501" r:id="rId21"/>
    <p:sldId id="503" r:id="rId22"/>
    <p:sldId id="504" r:id="rId23"/>
    <p:sldId id="505" r:id="rId24"/>
    <p:sldId id="388" r:id="rId25"/>
    <p:sldId id="389" r:id="rId26"/>
    <p:sldId id="390" r:id="rId27"/>
    <p:sldId id="391" r:id="rId28"/>
    <p:sldId id="393" r:id="rId29"/>
    <p:sldId id="395" r:id="rId30"/>
    <p:sldId id="396" r:id="rId31"/>
    <p:sldId id="392" r:id="rId32"/>
    <p:sldId id="397" r:id="rId33"/>
    <p:sldId id="398" r:id="rId34"/>
    <p:sldId id="443" r:id="rId35"/>
    <p:sldId id="400" r:id="rId36"/>
    <p:sldId id="464" r:id="rId37"/>
    <p:sldId id="465" r:id="rId38"/>
    <p:sldId id="500" r:id="rId39"/>
    <p:sldId id="492" r:id="rId40"/>
    <p:sldId id="494" r:id="rId41"/>
    <p:sldId id="426" r:id="rId42"/>
    <p:sldId id="495" r:id="rId43"/>
    <p:sldId id="497" r:id="rId44"/>
    <p:sldId id="496" r:id="rId45"/>
    <p:sldId id="498" r:id="rId46"/>
    <p:sldId id="462" r:id="rId47"/>
    <p:sldId id="429" r:id="rId48"/>
    <p:sldId id="430" r:id="rId49"/>
    <p:sldId id="431" r:id="rId50"/>
    <p:sldId id="432" r:id="rId51"/>
    <p:sldId id="435" r:id="rId52"/>
    <p:sldId id="490" r:id="rId53"/>
    <p:sldId id="510" r:id="rId54"/>
    <p:sldId id="467" r:id="rId55"/>
    <p:sldId id="499" r:id="rId56"/>
    <p:sldId id="468" r:id="rId57"/>
    <p:sldId id="469" r:id="rId58"/>
    <p:sldId id="470" r:id="rId59"/>
    <p:sldId id="471" r:id="rId60"/>
    <p:sldId id="472" r:id="rId61"/>
    <p:sldId id="473" r:id="rId62"/>
    <p:sldId id="474" r:id="rId63"/>
    <p:sldId id="475" r:id="rId64"/>
    <p:sldId id="476" r:id="rId65"/>
    <p:sldId id="477" r:id="rId66"/>
    <p:sldId id="478" r:id="rId67"/>
    <p:sldId id="479" r:id="rId68"/>
    <p:sldId id="480" r:id="rId69"/>
    <p:sldId id="481" r:id="rId70"/>
    <p:sldId id="482" r:id="rId71"/>
    <p:sldId id="507" r:id="rId72"/>
    <p:sldId id="366" r:id="rId73"/>
    <p:sldId id="483" r:id="rId74"/>
    <p:sldId id="484" r:id="rId75"/>
    <p:sldId id="485" r:id="rId76"/>
    <p:sldId id="486" r:id="rId77"/>
    <p:sldId id="487" r:id="rId78"/>
    <p:sldId id="488" r:id="rId79"/>
    <p:sldId id="489" r:id="rId80"/>
  </p:sldIdLst>
  <p:sldSz cx="9906000" cy="6858000" type="A4"/>
  <p:notesSz cx="6808788" cy="9940925"/>
  <p:defaultTextStyle>
    <a:defPPr>
      <a:defRPr lang="en-US"/>
    </a:defPPr>
    <a:lvl1pPr marL="0" algn="l" defTabSz="872722" rtl="0" eaLnBrk="1" latinLnBrk="0" hangingPunct="1">
      <a:defRPr sz="1800" kern="1200">
        <a:solidFill>
          <a:schemeClr val="tx1"/>
        </a:solidFill>
        <a:latin typeface="+mn-lt"/>
        <a:ea typeface="+mn-ea"/>
        <a:cs typeface="+mn-cs"/>
      </a:defRPr>
    </a:lvl1pPr>
    <a:lvl2pPr marL="436361" algn="l" defTabSz="872722" rtl="0" eaLnBrk="1" latinLnBrk="0" hangingPunct="1">
      <a:defRPr sz="1800" kern="1200">
        <a:solidFill>
          <a:schemeClr val="tx1"/>
        </a:solidFill>
        <a:latin typeface="+mn-lt"/>
        <a:ea typeface="+mn-ea"/>
        <a:cs typeface="+mn-cs"/>
      </a:defRPr>
    </a:lvl2pPr>
    <a:lvl3pPr marL="872722" algn="l" defTabSz="872722" rtl="0" eaLnBrk="1" latinLnBrk="0" hangingPunct="1">
      <a:defRPr sz="1800" kern="1200">
        <a:solidFill>
          <a:schemeClr val="tx1"/>
        </a:solidFill>
        <a:latin typeface="+mn-lt"/>
        <a:ea typeface="+mn-ea"/>
        <a:cs typeface="+mn-cs"/>
      </a:defRPr>
    </a:lvl3pPr>
    <a:lvl4pPr marL="1309083" algn="l" defTabSz="872722" rtl="0" eaLnBrk="1" latinLnBrk="0" hangingPunct="1">
      <a:defRPr sz="1800" kern="1200">
        <a:solidFill>
          <a:schemeClr val="tx1"/>
        </a:solidFill>
        <a:latin typeface="+mn-lt"/>
        <a:ea typeface="+mn-ea"/>
        <a:cs typeface="+mn-cs"/>
      </a:defRPr>
    </a:lvl4pPr>
    <a:lvl5pPr marL="1745445" algn="l" defTabSz="872722" rtl="0" eaLnBrk="1" latinLnBrk="0" hangingPunct="1">
      <a:defRPr sz="1800" kern="1200">
        <a:solidFill>
          <a:schemeClr val="tx1"/>
        </a:solidFill>
        <a:latin typeface="+mn-lt"/>
        <a:ea typeface="+mn-ea"/>
        <a:cs typeface="+mn-cs"/>
      </a:defRPr>
    </a:lvl5pPr>
    <a:lvl6pPr marL="2181806" algn="l" defTabSz="872722" rtl="0" eaLnBrk="1" latinLnBrk="0" hangingPunct="1">
      <a:defRPr sz="1800" kern="1200">
        <a:solidFill>
          <a:schemeClr val="tx1"/>
        </a:solidFill>
        <a:latin typeface="+mn-lt"/>
        <a:ea typeface="+mn-ea"/>
        <a:cs typeface="+mn-cs"/>
      </a:defRPr>
    </a:lvl6pPr>
    <a:lvl7pPr marL="2618167" algn="l" defTabSz="872722" rtl="0" eaLnBrk="1" latinLnBrk="0" hangingPunct="1">
      <a:defRPr sz="1800" kern="1200">
        <a:solidFill>
          <a:schemeClr val="tx1"/>
        </a:solidFill>
        <a:latin typeface="+mn-lt"/>
        <a:ea typeface="+mn-ea"/>
        <a:cs typeface="+mn-cs"/>
      </a:defRPr>
    </a:lvl7pPr>
    <a:lvl8pPr marL="3054529" algn="l" defTabSz="872722" rtl="0" eaLnBrk="1" latinLnBrk="0" hangingPunct="1">
      <a:defRPr sz="1800" kern="1200">
        <a:solidFill>
          <a:schemeClr val="tx1"/>
        </a:solidFill>
        <a:latin typeface="+mn-lt"/>
        <a:ea typeface="+mn-ea"/>
        <a:cs typeface="+mn-cs"/>
      </a:defRPr>
    </a:lvl8pPr>
    <a:lvl9pPr marL="3490890" algn="l" defTabSz="872722"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838">
          <p15:clr>
            <a:srgbClr val="A4A3A4"/>
          </p15:clr>
        </p15:guide>
        <p15:guide id="3" pos="5116">
          <p15:clr>
            <a:srgbClr val="A4A3A4"/>
          </p15:clr>
        </p15:guide>
        <p15:guide id="4" orient="horz" pos="346">
          <p15:clr>
            <a:srgbClr val="A4A3A4"/>
          </p15:clr>
        </p15:guide>
        <p15:guide id="6" orient="horz" pos="4020">
          <p15:clr>
            <a:srgbClr val="A4A3A4"/>
          </p15:clr>
        </p15:guide>
        <p15:guide id="7" orient="horz" pos="3521">
          <p15:clr>
            <a:srgbClr val="A4A3A4"/>
          </p15:clr>
        </p15:guide>
        <p15:guide id="8" orient="horz" pos="3767">
          <p15:clr>
            <a:srgbClr val="A4A3A4"/>
          </p15:clr>
        </p15:guide>
        <p15:guide id="9" pos="5716">
          <p15:clr>
            <a:srgbClr val="A4A3A4"/>
          </p15:clr>
        </p15:guide>
        <p15:guide id="10" pos="520">
          <p15:clr>
            <a:srgbClr val="A4A3A4"/>
          </p15:clr>
        </p15:guide>
        <p15:guide id="11" pos="3029" userDrawn="1">
          <p15:clr>
            <a:srgbClr val="A4A3A4"/>
          </p15:clr>
        </p15:guide>
        <p15:guide id="12" pos="3230">
          <p15:clr>
            <a:srgbClr val="A4A3A4"/>
          </p15:clr>
        </p15:guide>
        <p15:guide id="13" pos="5929">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guide id="3" orient="horz" pos="3131">
          <p15:clr>
            <a:srgbClr val="A4A3A4"/>
          </p15:clr>
        </p15:guide>
        <p15:guide id="4" pos="214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3641"/>
    <a:srgbClr val="CEDBE0"/>
    <a:srgbClr val="8FAEC1"/>
    <a:srgbClr val="628BA3"/>
    <a:srgbClr val="629FA5"/>
    <a:srgbClr val="66D5D0"/>
    <a:srgbClr val="4FC2BF"/>
    <a:srgbClr val="00DED3"/>
    <a:srgbClr val="00D6CC"/>
    <a:srgbClr val="00B8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86" autoAdjust="0"/>
    <p:restoredTop sz="85435" autoAdjust="0"/>
  </p:normalViewPr>
  <p:slideViewPr>
    <p:cSldViewPr snapToGrid="0">
      <p:cViewPr>
        <p:scale>
          <a:sx n="66" d="100"/>
          <a:sy n="66" d="100"/>
        </p:scale>
        <p:origin x="-1386" y="-72"/>
      </p:cViewPr>
      <p:guideLst>
        <p:guide orient="horz" pos="3838"/>
        <p:guide orient="horz" pos="346"/>
        <p:guide orient="horz" pos="4020"/>
        <p:guide orient="horz" pos="3521"/>
        <p:guide orient="horz" pos="3767"/>
        <p:guide pos="5116"/>
        <p:guide pos="5716"/>
        <p:guide pos="520"/>
        <p:guide pos="3029"/>
        <p:guide pos="3230"/>
        <p:guide pos="5929"/>
      </p:guideLst>
    </p:cSldViewPr>
  </p:slideViewPr>
  <p:outlineViewPr>
    <p:cViewPr>
      <p:scale>
        <a:sx n="33" d="100"/>
        <a:sy n="33" d="100"/>
      </p:scale>
      <p:origin x="0" y="4284"/>
    </p:cViewPr>
  </p:outlineViewPr>
  <p:notesTextViewPr>
    <p:cViewPr>
      <p:scale>
        <a:sx n="3" d="2"/>
        <a:sy n="3" d="2"/>
      </p:scale>
      <p:origin x="0" y="0"/>
    </p:cViewPr>
  </p:notesTextViewPr>
  <p:sorterViewPr>
    <p:cViewPr varScale="1">
      <p:scale>
        <a:sx n="1" d="1"/>
        <a:sy n="1" d="1"/>
      </p:scale>
      <p:origin x="0" y="-624"/>
    </p:cViewPr>
  </p:sorterViewPr>
  <p:notesViewPr>
    <p:cSldViewPr snapToGrid="0" showGuides="1">
      <p:cViewPr varScale="1">
        <p:scale>
          <a:sx n="78" d="100"/>
          <a:sy n="78" d="100"/>
        </p:scale>
        <p:origin x="-3366" y="-108"/>
      </p:cViewPr>
      <p:guideLst>
        <p:guide orient="horz" pos="2880"/>
        <p:guide orient="horz" pos="3131"/>
        <p:guide pos="2160"/>
        <p:guide pos="214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image" Target="../media/image67.png"/><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95D061-1674-47D6-AEBF-C7D2B04855FB}" type="doc">
      <dgm:prSet loTypeId="urn:microsoft.com/office/officeart/2005/8/layout/hierarchy3" loCatId="hierarchy" qsTypeId="urn:microsoft.com/office/officeart/2005/8/quickstyle/simple1" qsCatId="simple" csTypeId="urn:microsoft.com/office/officeart/2005/8/colors/accent2_1" csCatId="accent2" phldr="1"/>
      <dgm:spPr/>
      <dgm:t>
        <a:bodyPr/>
        <a:lstStyle/>
        <a:p>
          <a:endParaRPr lang="en-US"/>
        </a:p>
      </dgm:t>
    </dgm:pt>
    <dgm:pt modelId="{DE695797-AFA7-462E-9CF2-C6D6ABD9A85D}">
      <dgm:prSet phldrT="[Text]"/>
      <dgm:spPr/>
      <dgm:t>
        <a:bodyPr/>
        <a:lstStyle/>
        <a:p>
          <a:r>
            <a:rPr lang="zh-CN" altLang="en-US" dirty="0" smtClean="0">
              <a:latin typeface="Arial Unicode MS" pitchFamily="34" charset="-128"/>
              <a:ea typeface="Arial Unicode MS" pitchFamily="34" charset="-128"/>
              <a:cs typeface="Arial Unicode MS" pitchFamily="34" charset="-128"/>
            </a:rPr>
            <a:t>期刊</a:t>
          </a:r>
          <a:endParaRPr lang="en-US" dirty="0">
            <a:latin typeface="Arial Unicode MS" pitchFamily="34" charset="-128"/>
            <a:ea typeface="Arial Unicode MS" pitchFamily="34" charset="-128"/>
            <a:cs typeface="Arial Unicode MS" pitchFamily="34" charset="-128"/>
          </a:endParaRPr>
        </a:p>
      </dgm:t>
    </dgm:pt>
    <dgm:pt modelId="{2414B9FF-502B-4BAB-9550-F6F58C02DDB8}" type="parTrans" cxnId="{20C6DE48-DFD7-4A2E-B960-7D7774883012}">
      <dgm:prSet/>
      <dgm:spPr/>
      <dgm:t>
        <a:bodyPr/>
        <a:lstStyle/>
        <a:p>
          <a:endParaRPr lang="en-US"/>
        </a:p>
      </dgm:t>
    </dgm:pt>
    <dgm:pt modelId="{BB169478-1A2F-4738-996C-14628857C178}" type="sibTrans" cxnId="{20C6DE48-DFD7-4A2E-B960-7D7774883012}">
      <dgm:prSet/>
      <dgm:spPr/>
      <dgm:t>
        <a:bodyPr/>
        <a:lstStyle/>
        <a:p>
          <a:endParaRPr lang="en-US"/>
        </a:p>
      </dgm:t>
    </dgm:pt>
    <dgm:pt modelId="{99D966E7-2E3D-4119-8C4D-DEAA6EBA0D5A}">
      <dgm:prSet phldrT="[Text]"/>
      <dgm:spPr/>
      <dgm:t>
        <a:bodyPr/>
        <a:lstStyle/>
        <a:p>
          <a:r>
            <a:rPr lang="en-US" altLang="zh-CN" dirty="0" smtClean="0"/>
            <a:t>Springer</a:t>
          </a:r>
          <a:r>
            <a:rPr lang="zh-CN" altLang="en-US" dirty="0" smtClean="0"/>
            <a:t>期刊　</a:t>
          </a:r>
          <a:endParaRPr lang="en-US" altLang="zh-CN" dirty="0" smtClean="0"/>
        </a:p>
        <a:p>
          <a:r>
            <a:rPr lang="en-US" altLang="zh-CN" b="1" dirty="0" smtClean="0"/>
            <a:t>2156</a:t>
          </a:r>
          <a:r>
            <a:rPr lang="zh-CN" altLang="en-US" b="1" dirty="0" smtClean="0"/>
            <a:t>种</a:t>
          </a:r>
          <a:endParaRPr lang="en-US" b="1" dirty="0"/>
        </a:p>
      </dgm:t>
    </dgm:pt>
    <dgm:pt modelId="{FB54A18C-5C11-4383-BCA8-9D57108FE8FF}" type="parTrans" cxnId="{9061E408-E3A7-460E-B087-23679EC29AE6}">
      <dgm:prSet/>
      <dgm:spPr/>
      <dgm:t>
        <a:bodyPr/>
        <a:lstStyle/>
        <a:p>
          <a:endParaRPr lang="en-US"/>
        </a:p>
      </dgm:t>
    </dgm:pt>
    <dgm:pt modelId="{59AB6427-BA9C-4DE2-B5F7-F0F6AEEEF10B}" type="sibTrans" cxnId="{9061E408-E3A7-460E-B087-23679EC29AE6}">
      <dgm:prSet/>
      <dgm:spPr/>
      <dgm:t>
        <a:bodyPr/>
        <a:lstStyle/>
        <a:p>
          <a:endParaRPr lang="en-US"/>
        </a:p>
      </dgm:t>
    </dgm:pt>
    <dgm:pt modelId="{9686B2C9-D418-43FA-98C8-789E3E3DDBAF}">
      <dgm:prSet phldrT="[Text]"/>
      <dgm:spPr/>
      <dgm:t>
        <a:bodyPr/>
        <a:lstStyle/>
        <a:p>
          <a:r>
            <a:rPr lang="en-US" altLang="zh-CN" dirty="0" smtClean="0"/>
            <a:t>Nature</a:t>
          </a:r>
          <a:r>
            <a:rPr lang="zh-CN" altLang="en-US" dirty="0" smtClean="0"/>
            <a:t>品牌期刊</a:t>
          </a:r>
          <a:endParaRPr lang="en-US" altLang="zh-CN" dirty="0" smtClean="0"/>
        </a:p>
        <a:p>
          <a:r>
            <a:rPr lang="en-US" altLang="zh-CN" b="1" dirty="0" smtClean="0"/>
            <a:t>38</a:t>
          </a:r>
          <a:r>
            <a:rPr lang="zh-CN" altLang="en-US" b="1" dirty="0" smtClean="0"/>
            <a:t>种</a:t>
          </a:r>
          <a:endParaRPr lang="en-US" b="1" dirty="0"/>
        </a:p>
      </dgm:t>
    </dgm:pt>
    <dgm:pt modelId="{83EEA2C3-BB4F-4425-98AE-B0E55DC7AFD0}" type="parTrans" cxnId="{6740F76E-E002-4315-A2B6-A8926E54BF9A}">
      <dgm:prSet/>
      <dgm:spPr/>
      <dgm:t>
        <a:bodyPr/>
        <a:lstStyle/>
        <a:p>
          <a:endParaRPr lang="en-US"/>
        </a:p>
      </dgm:t>
    </dgm:pt>
    <dgm:pt modelId="{17752991-453C-4B43-B98E-B294C73CBF14}" type="sibTrans" cxnId="{6740F76E-E002-4315-A2B6-A8926E54BF9A}">
      <dgm:prSet/>
      <dgm:spPr/>
      <dgm:t>
        <a:bodyPr/>
        <a:lstStyle/>
        <a:p>
          <a:endParaRPr lang="en-US"/>
        </a:p>
      </dgm:t>
    </dgm:pt>
    <dgm:pt modelId="{8E293075-1DCC-418B-B0FD-8D0D6FC2FF84}">
      <dgm:prSet phldrT="[Text]"/>
      <dgm:spPr/>
      <dgm:t>
        <a:bodyPr/>
        <a:lstStyle/>
        <a:p>
          <a:r>
            <a:rPr lang="zh-CN" altLang="en-US" dirty="0" smtClean="0">
              <a:latin typeface="Arial Unicode MS" pitchFamily="34" charset="-128"/>
              <a:ea typeface="Arial Unicode MS" pitchFamily="34" charset="-128"/>
              <a:cs typeface="Arial Unicode MS" pitchFamily="34" charset="-128"/>
            </a:rPr>
            <a:t>图书</a:t>
          </a:r>
          <a:endParaRPr lang="en-US" dirty="0">
            <a:latin typeface="Arial Unicode MS" pitchFamily="34" charset="-128"/>
            <a:ea typeface="Arial Unicode MS" pitchFamily="34" charset="-128"/>
            <a:cs typeface="Arial Unicode MS" pitchFamily="34" charset="-128"/>
          </a:endParaRPr>
        </a:p>
      </dgm:t>
    </dgm:pt>
    <dgm:pt modelId="{DCA8D9BB-AB73-475F-9544-2F5EBF65F9BD}" type="parTrans" cxnId="{BEF09BAC-6F5D-43D7-8086-8542A231BB36}">
      <dgm:prSet/>
      <dgm:spPr/>
      <dgm:t>
        <a:bodyPr/>
        <a:lstStyle/>
        <a:p>
          <a:endParaRPr lang="en-US"/>
        </a:p>
      </dgm:t>
    </dgm:pt>
    <dgm:pt modelId="{EF0F6E9D-8E1D-4C72-9A52-950288063BC3}" type="sibTrans" cxnId="{BEF09BAC-6F5D-43D7-8086-8542A231BB36}">
      <dgm:prSet/>
      <dgm:spPr/>
      <dgm:t>
        <a:bodyPr/>
        <a:lstStyle/>
        <a:p>
          <a:endParaRPr lang="en-US"/>
        </a:p>
      </dgm:t>
    </dgm:pt>
    <dgm:pt modelId="{0A94A62F-2EBF-401A-A6EB-A7DB31CB13F7}">
      <dgm:prSet phldrT="[Text]"/>
      <dgm:spPr/>
      <dgm:t>
        <a:bodyPr/>
        <a:lstStyle/>
        <a:p>
          <a:r>
            <a:rPr lang="en-US" altLang="zh-CN" dirty="0" smtClean="0"/>
            <a:t>Springer </a:t>
          </a:r>
          <a:r>
            <a:rPr lang="en-US" altLang="zh-CN" dirty="0" err="1" smtClean="0"/>
            <a:t>Ebooks</a:t>
          </a:r>
          <a:endParaRPr lang="en-US" altLang="zh-CN" dirty="0" smtClean="0"/>
        </a:p>
        <a:p>
          <a:r>
            <a:rPr lang="en-US" b="1" dirty="0" smtClean="0"/>
            <a:t>21</a:t>
          </a:r>
          <a:r>
            <a:rPr lang="zh-CN" altLang="en-US" b="1" dirty="0" smtClean="0"/>
            <a:t>万册</a:t>
          </a:r>
          <a:endParaRPr lang="en-US" b="1" dirty="0"/>
        </a:p>
      </dgm:t>
    </dgm:pt>
    <dgm:pt modelId="{5082E29D-23CA-4D7B-AF73-0BC2CE9FE2F1}" type="parTrans" cxnId="{86A91361-2558-4650-80F1-6F8E8E066FF0}">
      <dgm:prSet/>
      <dgm:spPr/>
      <dgm:t>
        <a:bodyPr/>
        <a:lstStyle/>
        <a:p>
          <a:endParaRPr lang="en-US"/>
        </a:p>
      </dgm:t>
    </dgm:pt>
    <dgm:pt modelId="{3A57C99E-A379-4261-9F1A-90DD517813B5}" type="sibTrans" cxnId="{86A91361-2558-4650-80F1-6F8E8E066FF0}">
      <dgm:prSet/>
      <dgm:spPr/>
      <dgm:t>
        <a:bodyPr/>
        <a:lstStyle/>
        <a:p>
          <a:endParaRPr lang="en-US"/>
        </a:p>
      </dgm:t>
    </dgm:pt>
    <dgm:pt modelId="{B2FBC646-7A9E-4BEF-829B-2EC1B89F10EF}">
      <dgm:prSet phldrT="[Text]"/>
      <dgm:spPr/>
      <dgm:t>
        <a:bodyPr/>
        <a:lstStyle/>
        <a:p>
          <a:r>
            <a:rPr lang="en-US" altLang="zh-CN" b="1" dirty="0" smtClean="0"/>
            <a:t>20</a:t>
          </a:r>
          <a:r>
            <a:rPr lang="zh-CN" altLang="en-US" b="1" dirty="0" smtClean="0"/>
            <a:t>个学科</a:t>
          </a:r>
          <a:endParaRPr lang="en-US" b="1" dirty="0"/>
        </a:p>
      </dgm:t>
    </dgm:pt>
    <dgm:pt modelId="{90CCE71E-EACA-4E23-8E38-99711782AB14}" type="parTrans" cxnId="{C2532256-554D-4B0C-94ED-F1655664E1FE}">
      <dgm:prSet/>
      <dgm:spPr/>
      <dgm:t>
        <a:bodyPr/>
        <a:lstStyle/>
        <a:p>
          <a:endParaRPr lang="en-US"/>
        </a:p>
      </dgm:t>
    </dgm:pt>
    <dgm:pt modelId="{71A41BA3-961A-4FBD-88F1-6A2EA8CA9EC2}" type="sibTrans" cxnId="{C2532256-554D-4B0C-94ED-F1655664E1FE}">
      <dgm:prSet/>
      <dgm:spPr/>
      <dgm:t>
        <a:bodyPr/>
        <a:lstStyle/>
        <a:p>
          <a:endParaRPr lang="en-US"/>
        </a:p>
      </dgm:t>
    </dgm:pt>
    <dgm:pt modelId="{FC741F6F-254D-4AB7-AC96-612B58494108}">
      <dgm:prSet/>
      <dgm:spPr/>
      <dgm:t>
        <a:bodyPr/>
        <a:lstStyle/>
        <a:p>
          <a:r>
            <a:rPr lang="zh-CN" altLang="en-US" dirty="0" smtClean="0">
              <a:latin typeface="Arial Unicode MS" pitchFamily="34" charset="-128"/>
              <a:ea typeface="Arial Unicode MS" pitchFamily="34" charset="-128"/>
              <a:cs typeface="Arial Unicode MS" pitchFamily="34" charset="-128"/>
            </a:rPr>
            <a:t>数据库</a:t>
          </a:r>
          <a:endParaRPr lang="en-US" dirty="0">
            <a:latin typeface="Arial Unicode MS" pitchFamily="34" charset="-128"/>
            <a:ea typeface="Arial Unicode MS" pitchFamily="34" charset="-128"/>
            <a:cs typeface="Arial Unicode MS" pitchFamily="34" charset="-128"/>
          </a:endParaRPr>
        </a:p>
      </dgm:t>
    </dgm:pt>
    <dgm:pt modelId="{404D4E93-5589-4166-A0A1-4E22C0019601}" type="parTrans" cxnId="{BB0D5A84-119B-4B6D-926B-904FA6A9CDC0}">
      <dgm:prSet/>
      <dgm:spPr/>
      <dgm:t>
        <a:bodyPr/>
        <a:lstStyle/>
        <a:p>
          <a:endParaRPr lang="en-US"/>
        </a:p>
      </dgm:t>
    </dgm:pt>
    <dgm:pt modelId="{E637A89A-D13F-4A0F-BA11-283FB71583AE}" type="sibTrans" cxnId="{BB0D5A84-119B-4B6D-926B-904FA6A9CDC0}">
      <dgm:prSet/>
      <dgm:spPr/>
      <dgm:t>
        <a:bodyPr/>
        <a:lstStyle/>
        <a:p>
          <a:endParaRPr lang="en-US"/>
        </a:p>
      </dgm:t>
    </dgm:pt>
    <dgm:pt modelId="{59D5264C-8F39-4573-BEE2-DCBC55119FBE}">
      <dgm:prSet/>
      <dgm:spPr/>
      <dgm:t>
        <a:bodyPr/>
        <a:lstStyle/>
        <a:p>
          <a:r>
            <a:rPr lang="en-US" altLang="zh-CN" dirty="0" smtClean="0"/>
            <a:t>Springer Protocols</a:t>
          </a:r>
        </a:p>
        <a:p>
          <a:r>
            <a:rPr lang="zh-CN" altLang="en-US" b="1" dirty="0" smtClean="0"/>
            <a:t>实验指南</a:t>
          </a:r>
          <a:r>
            <a:rPr lang="en-US" b="1" dirty="0" smtClean="0"/>
            <a:t>4</a:t>
          </a:r>
          <a:r>
            <a:rPr lang="zh-CN" altLang="en-US" b="1" dirty="0" smtClean="0"/>
            <a:t>万多条</a:t>
          </a:r>
          <a:endParaRPr lang="en-US" b="1" dirty="0"/>
        </a:p>
      </dgm:t>
    </dgm:pt>
    <dgm:pt modelId="{E961B133-A2BC-413B-9FF6-5D01628C1AD2}" type="parTrans" cxnId="{3FE929CC-B042-46C0-9837-C3B16693F7FE}">
      <dgm:prSet/>
      <dgm:spPr/>
      <dgm:t>
        <a:bodyPr/>
        <a:lstStyle/>
        <a:p>
          <a:endParaRPr lang="en-US"/>
        </a:p>
      </dgm:t>
    </dgm:pt>
    <dgm:pt modelId="{5E37610F-200B-449B-93BF-A6AE2106565E}" type="sibTrans" cxnId="{3FE929CC-B042-46C0-9837-C3B16693F7FE}">
      <dgm:prSet/>
      <dgm:spPr/>
      <dgm:t>
        <a:bodyPr/>
        <a:lstStyle/>
        <a:p>
          <a:endParaRPr lang="en-US"/>
        </a:p>
      </dgm:t>
    </dgm:pt>
    <dgm:pt modelId="{70E895DD-098D-48F7-AFD3-05BE8E343715}">
      <dgm:prSet/>
      <dgm:spPr/>
      <dgm:t>
        <a:bodyPr/>
        <a:lstStyle/>
        <a:p>
          <a:r>
            <a:rPr lang="en-US" altLang="zh-CN" dirty="0" smtClean="0"/>
            <a:t>Springer Materials</a:t>
          </a:r>
        </a:p>
        <a:p>
          <a:r>
            <a:rPr lang="en-US" altLang="zh-CN" b="1" dirty="0" smtClean="0"/>
            <a:t>25</a:t>
          </a:r>
          <a:r>
            <a:rPr lang="zh-CN" altLang="en-US" b="1" dirty="0" smtClean="0"/>
            <a:t>万种材料</a:t>
          </a:r>
          <a:endParaRPr lang="en-US" b="1" dirty="0"/>
        </a:p>
      </dgm:t>
    </dgm:pt>
    <dgm:pt modelId="{4FF91E8E-65A6-4B63-8FA8-68092A71F339}" type="parTrans" cxnId="{9CACD8A6-A658-47B0-BF77-CB69AA0532D8}">
      <dgm:prSet/>
      <dgm:spPr/>
      <dgm:t>
        <a:bodyPr/>
        <a:lstStyle/>
        <a:p>
          <a:endParaRPr lang="en-US"/>
        </a:p>
      </dgm:t>
    </dgm:pt>
    <dgm:pt modelId="{35B46742-86AC-4261-9C9E-6E0D1FCADE37}" type="sibTrans" cxnId="{9CACD8A6-A658-47B0-BF77-CB69AA0532D8}">
      <dgm:prSet/>
      <dgm:spPr/>
      <dgm:t>
        <a:bodyPr/>
        <a:lstStyle/>
        <a:p>
          <a:endParaRPr lang="en-US"/>
        </a:p>
      </dgm:t>
    </dgm:pt>
    <dgm:pt modelId="{FA98C5D1-4A9A-44AF-90B3-C58C4AC61D96}">
      <dgm:prSet/>
      <dgm:spPr/>
      <dgm:t>
        <a:bodyPr/>
        <a:lstStyle/>
        <a:p>
          <a:r>
            <a:rPr lang="en-US" altLang="zh-CN" dirty="0" err="1" smtClean="0"/>
            <a:t>zbMath</a:t>
          </a:r>
          <a:endParaRPr lang="en-US" altLang="zh-CN" dirty="0" smtClean="0"/>
        </a:p>
        <a:p>
          <a:r>
            <a:rPr lang="zh-CN" altLang="en-US" b="0" dirty="0" smtClean="0"/>
            <a:t>数据文摘</a:t>
          </a:r>
          <a:r>
            <a:rPr lang="zh-CN" altLang="en-US" b="1" dirty="0" smtClean="0"/>
            <a:t>（</a:t>
          </a:r>
          <a:r>
            <a:rPr lang="en-US" altLang="zh-CN" b="1" dirty="0" smtClean="0"/>
            <a:t>300</a:t>
          </a:r>
          <a:r>
            <a:rPr lang="zh-CN" altLang="en-US" b="1" dirty="0" smtClean="0"/>
            <a:t>多万条）</a:t>
          </a:r>
          <a:endParaRPr lang="en-US" b="1" dirty="0"/>
        </a:p>
      </dgm:t>
    </dgm:pt>
    <dgm:pt modelId="{375E728C-68CB-4B24-83D3-EA7812120D1E}" type="parTrans" cxnId="{D3420D32-BB1F-4435-A5BE-9838F264AD16}">
      <dgm:prSet/>
      <dgm:spPr/>
      <dgm:t>
        <a:bodyPr/>
        <a:lstStyle/>
        <a:p>
          <a:endParaRPr lang="en-US"/>
        </a:p>
      </dgm:t>
    </dgm:pt>
    <dgm:pt modelId="{48F923A7-1518-4D43-8C0F-3C6F7D19AA98}" type="sibTrans" cxnId="{D3420D32-BB1F-4435-A5BE-9838F264AD16}">
      <dgm:prSet/>
      <dgm:spPr/>
      <dgm:t>
        <a:bodyPr/>
        <a:lstStyle/>
        <a:p>
          <a:endParaRPr lang="en-US"/>
        </a:p>
      </dgm:t>
    </dgm:pt>
    <dgm:pt modelId="{848C52DF-0DFD-4439-B922-DF408CE2C898}">
      <dgm:prSet/>
      <dgm:spPr/>
      <dgm:t>
        <a:bodyPr/>
        <a:lstStyle/>
        <a:p>
          <a:r>
            <a:rPr lang="en-US" dirty="0" err="1" smtClean="0"/>
            <a:t>Adis</a:t>
          </a:r>
          <a:r>
            <a:rPr lang="en-US" dirty="0" smtClean="0"/>
            <a:t> Insight</a:t>
          </a:r>
        </a:p>
        <a:p>
          <a:r>
            <a:rPr lang="zh-CN" altLang="en-US" b="1" dirty="0" smtClean="0"/>
            <a:t>药学</a:t>
          </a:r>
          <a:endParaRPr lang="en-US" b="1" dirty="0"/>
        </a:p>
      </dgm:t>
    </dgm:pt>
    <dgm:pt modelId="{4C4C89C6-A84E-49A6-B63A-570876DD7098}" type="parTrans" cxnId="{02B05C9A-8152-47A3-BEF4-FDA9322D26E6}">
      <dgm:prSet/>
      <dgm:spPr/>
      <dgm:t>
        <a:bodyPr/>
        <a:lstStyle/>
        <a:p>
          <a:endParaRPr lang="en-US"/>
        </a:p>
      </dgm:t>
    </dgm:pt>
    <dgm:pt modelId="{C6CACF4C-9F76-4488-9DBC-5242A8C66E13}" type="sibTrans" cxnId="{02B05C9A-8152-47A3-BEF4-FDA9322D26E6}">
      <dgm:prSet/>
      <dgm:spPr/>
      <dgm:t>
        <a:bodyPr/>
        <a:lstStyle/>
        <a:p>
          <a:endParaRPr lang="en-US"/>
        </a:p>
      </dgm:t>
    </dgm:pt>
    <dgm:pt modelId="{63C1A500-6776-4BC4-AE14-FA7B962AAB0A}">
      <dgm:prSet phldrT="[Text]"/>
      <dgm:spPr/>
      <dgm:t>
        <a:bodyPr/>
        <a:lstStyle/>
        <a:p>
          <a:r>
            <a:rPr lang="en-US" altLang="zh-CN" dirty="0" smtClean="0"/>
            <a:t>Nature</a:t>
          </a:r>
          <a:r>
            <a:rPr lang="zh-CN" altLang="en-US" dirty="0" smtClean="0"/>
            <a:t>学术期刊</a:t>
          </a:r>
          <a:endParaRPr lang="en-US" altLang="zh-CN" dirty="0" smtClean="0"/>
        </a:p>
        <a:p>
          <a:r>
            <a:rPr lang="en-US" altLang="zh-CN" b="1" dirty="0" smtClean="0"/>
            <a:t>43</a:t>
          </a:r>
          <a:r>
            <a:rPr lang="zh-CN" altLang="en-US" b="1" dirty="0" smtClean="0"/>
            <a:t>种</a:t>
          </a:r>
          <a:endParaRPr lang="en-US" b="1" dirty="0"/>
        </a:p>
      </dgm:t>
    </dgm:pt>
    <dgm:pt modelId="{C65DE003-B906-479F-AD64-CDB195CA496F}" type="parTrans" cxnId="{C0717214-889D-40C0-9D2A-56F4DF6FAC15}">
      <dgm:prSet/>
      <dgm:spPr/>
      <dgm:t>
        <a:bodyPr/>
        <a:lstStyle/>
        <a:p>
          <a:endParaRPr lang="en-US"/>
        </a:p>
      </dgm:t>
    </dgm:pt>
    <dgm:pt modelId="{46F05450-317B-4EC7-8D64-C052EC3E5AC6}" type="sibTrans" cxnId="{C0717214-889D-40C0-9D2A-56F4DF6FAC15}">
      <dgm:prSet/>
      <dgm:spPr/>
      <dgm:t>
        <a:bodyPr/>
        <a:lstStyle/>
        <a:p>
          <a:endParaRPr lang="en-US"/>
        </a:p>
      </dgm:t>
    </dgm:pt>
    <dgm:pt modelId="{1909A198-A486-4DAB-B507-4925F4FC4C4E}">
      <dgm:prSet phldrT="[Text]"/>
      <dgm:spPr/>
      <dgm:t>
        <a:bodyPr/>
        <a:lstStyle/>
        <a:p>
          <a:r>
            <a:rPr lang="en-US" altLang="zh-CN" dirty="0" smtClean="0"/>
            <a:t>Palgrave</a:t>
          </a:r>
          <a:r>
            <a:rPr lang="zh-CN" altLang="en-US" dirty="0" smtClean="0"/>
            <a:t>期刊</a:t>
          </a:r>
          <a:endParaRPr lang="en-US" altLang="zh-CN" dirty="0" smtClean="0"/>
        </a:p>
        <a:p>
          <a:r>
            <a:rPr lang="en-US" altLang="zh-CN" b="1" dirty="0" smtClean="0"/>
            <a:t>52</a:t>
          </a:r>
          <a:r>
            <a:rPr lang="zh-CN" altLang="en-US" b="1" dirty="0" smtClean="0"/>
            <a:t>种</a:t>
          </a:r>
          <a:endParaRPr lang="en-US" b="1" dirty="0"/>
        </a:p>
      </dgm:t>
    </dgm:pt>
    <dgm:pt modelId="{76AEBBC8-A7C6-4C88-B800-A5A1998BE864}" type="parTrans" cxnId="{E26163B3-4D90-407F-973F-0C7A5CF43D13}">
      <dgm:prSet/>
      <dgm:spPr/>
      <dgm:t>
        <a:bodyPr/>
        <a:lstStyle/>
        <a:p>
          <a:endParaRPr lang="en-US"/>
        </a:p>
      </dgm:t>
    </dgm:pt>
    <dgm:pt modelId="{9D75891B-8F21-4EA1-AEE4-B9345891781A}" type="sibTrans" cxnId="{E26163B3-4D90-407F-973F-0C7A5CF43D13}">
      <dgm:prSet/>
      <dgm:spPr/>
      <dgm:t>
        <a:bodyPr/>
        <a:lstStyle/>
        <a:p>
          <a:endParaRPr lang="en-US"/>
        </a:p>
      </dgm:t>
    </dgm:pt>
    <dgm:pt modelId="{886B2334-12A4-4B7A-8AB1-BC408766808D}">
      <dgm:prSet phldrT="[Text]"/>
      <dgm:spPr/>
      <dgm:t>
        <a:bodyPr/>
        <a:lstStyle/>
        <a:p>
          <a:r>
            <a:rPr lang="zh-CN" altLang="en-US" b="1" dirty="0" smtClean="0"/>
            <a:t>世界最大的</a:t>
          </a:r>
          <a:r>
            <a:rPr lang="en-US" altLang="zh-CN" b="1" dirty="0" smtClean="0"/>
            <a:t>STM &amp; HSS</a:t>
          </a:r>
          <a:r>
            <a:rPr lang="zh-CN" altLang="en-US" b="1" dirty="0" smtClean="0"/>
            <a:t>出版社</a:t>
          </a:r>
          <a:endParaRPr lang="en-US" b="1" dirty="0"/>
        </a:p>
      </dgm:t>
    </dgm:pt>
    <dgm:pt modelId="{97B49FC5-CFA1-4661-A653-C2F5F681E213}" type="parTrans" cxnId="{113291F8-1123-476A-87CB-BEBAB7526DBB}">
      <dgm:prSet/>
      <dgm:spPr/>
      <dgm:t>
        <a:bodyPr/>
        <a:lstStyle/>
        <a:p>
          <a:endParaRPr lang="en-US"/>
        </a:p>
      </dgm:t>
    </dgm:pt>
    <dgm:pt modelId="{B34B911E-0EF7-43EA-B1EA-2E16894D16D9}" type="sibTrans" cxnId="{113291F8-1123-476A-87CB-BEBAB7526DBB}">
      <dgm:prSet/>
      <dgm:spPr/>
      <dgm:t>
        <a:bodyPr/>
        <a:lstStyle/>
        <a:p>
          <a:endParaRPr lang="en-US"/>
        </a:p>
      </dgm:t>
    </dgm:pt>
    <dgm:pt modelId="{DC0D152A-958F-4374-8A0C-36727FE83ED1}" type="pres">
      <dgm:prSet presAssocID="{2C95D061-1674-47D6-AEBF-C7D2B04855FB}" presName="diagram" presStyleCnt="0">
        <dgm:presLayoutVars>
          <dgm:chPref val="1"/>
          <dgm:dir/>
          <dgm:animOne val="branch"/>
          <dgm:animLvl val="lvl"/>
          <dgm:resizeHandles/>
        </dgm:presLayoutVars>
      </dgm:prSet>
      <dgm:spPr/>
      <dgm:t>
        <a:bodyPr/>
        <a:lstStyle/>
        <a:p>
          <a:endParaRPr lang="en-US"/>
        </a:p>
      </dgm:t>
    </dgm:pt>
    <dgm:pt modelId="{F05EBDDC-B2F4-435E-AC31-1026A2B47E4F}" type="pres">
      <dgm:prSet presAssocID="{DE695797-AFA7-462E-9CF2-C6D6ABD9A85D}" presName="root" presStyleCnt="0"/>
      <dgm:spPr/>
      <dgm:t>
        <a:bodyPr/>
        <a:lstStyle/>
        <a:p>
          <a:endParaRPr lang="en-US"/>
        </a:p>
      </dgm:t>
    </dgm:pt>
    <dgm:pt modelId="{9718336C-DA50-4960-8FBC-601D902A49B7}" type="pres">
      <dgm:prSet presAssocID="{DE695797-AFA7-462E-9CF2-C6D6ABD9A85D}" presName="rootComposite" presStyleCnt="0"/>
      <dgm:spPr/>
      <dgm:t>
        <a:bodyPr/>
        <a:lstStyle/>
        <a:p>
          <a:endParaRPr lang="en-US"/>
        </a:p>
      </dgm:t>
    </dgm:pt>
    <dgm:pt modelId="{56C2D578-3753-4251-9A85-7AD83A3B6038}" type="pres">
      <dgm:prSet presAssocID="{DE695797-AFA7-462E-9CF2-C6D6ABD9A85D}" presName="rootText" presStyleLbl="node1" presStyleIdx="0" presStyleCnt="3"/>
      <dgm:spPr/>
      <dgm:t>
        <a:bodyPr/>
        <a:lstStyle/>
        <a:p>
          <a:endParaRPr lang="en-US"/>
        </a:p>
      </dgm:t>
    </dgm:pt>
    <dgm:pt modelId="{A8F87C03-AF1D-4E63-AC47-DCA098BCBAD2}" type="pres">
      <dgm:prSet presAssocID="{DE695797-AFA7-462E-9CF2-C6D6ABD9A85D}" presName="rootConnector" presStyleLbl="node1" presStyleIdx="0" presStyleCnt="3"/>
      <dgm:spPr/>
      <dgm:t>
        <a:bodyPr/>
        <a:lstStyle/>
        <a:p>
          <a:endParaRPr lang="en-US"/>
        </a:p>
      </dgm:t>
    </dgm:pt>
    <dgm:pt modelId="{A98D3E79-C9EF-4361-9E96-DE75C46B1C82}" type="pres">
      <dgm:prSet presAssocID="{DE695797-AFA7-462E-9CF2-C6D6ABD9A85D}" presName="childShape" presStyleCnt="0"/>
      <dgm:spPr/>
      <dgm:t>
        <a:bodyPr/>
        <a:lstStyle/>
        <a:p>
          <a:endParaRPr lang="en-US"/>
        </a:p>
      </dgm:t>
    </dgm:pt>
    <dgm:pt modelId="{D1179FE9-FEA6-44E1-B883-4267FBF1784A}" type="pres">
      <dgm:prSet presAssocID="{FB54A18C-5C11-4383-BCA8-9D57108FE8FF}" presName="Name13" presStyleLbl="parChTrans1D2" presStyleIdx="0" presStyleCnt="11"/>
      <dgm:spPr/>
      <dgm:t>
        <a:bodyPr/>
        <a:lstStyle/>
        <a:p>
          <a:endParaRPr lang="en-US"/>
        </a:p>
      </dgm:t>
    </dgm:pt>
    <dgm:pt modelId="{360BACC3-1F20-4E25-B170-E342A7CFC5E7}" type="pres">
      <dgm:prSet presAssocID="{99D966E7-2E3D-4119-8C4D-DEAA6EBA0D5A}" presName="childText" presStyleLbl="bgAcc1" presStyleIdx="0" presStyleCnt="11" custScaleX="125503">
        <dgm:presLayoutVars>
          <dgm:bulletEnabled val="1"/>
        </dgm:presLayoutVars>
      </dgm:prSet>
      <dgm:spPr/>
      <dgm:t>
        <a:bodyPr/>
        <a:lstStyle/>
        <a:p>
          <a:endParaRPr lang="en-US"/>
        </a:p>
      </dgm:t>
    </dgm:pt>
    <dgm:pt modelId="{F988A430-7E43-4239-9F63-CD549E544452}" type="pres">
      <dgm:prSet presAssocID="{83EEA2C3-BB4F-4425-98AE-B0E55DC7AFD0}" presName="Name13" presStyleLbl="parChTrans1D2" presStyleIdx="1" presStyleCnt="11"/>
      <dgm:spPr/>
      <dgm:t>
        <a:bodyPr/>
        <a:lstStyle/>
        <a:p>
          <a:endParaRPr lang="en-US"/>
        </a:p>
      </dgm:t>
    </dgm:pt>
    <dgm:pt modelId="{C8CBC3FA-EF58-4220-8193-5B3578D9F537}" type="pres">
      <dgm:prSet presAssocID="{9686B2C9-D418-43FA-98C8-789E3E3DDBAF}" presName="childText" presStyleLbl="bgAcc1" presStyleIdx="1" presStyleCnt="11" custScaleX="131805">
        <dgm:presLayoutVars>
          <dgm:bulletEnabled val="1"/>
        </dgm:presLayoutVars>
      </dgm:prSet>
      <dgm:spPr/>
      <dgm:t>
        <a:bodyPr/>
        <a:lstStyle/>
        <a:p>
          <a:endParaRPr lang="en-US"/>
        </a:p>
      </dgm:t>
    </dgm:pt>
    <dgm:pt modelId="{CC508799-F209-49DD-94E9-AFCB3AE69DBE}" type="pres">
      <dgm:prSet presAssocID="{C65DE003-B906-479F-AD64-CDB195CA496F}" presName="Name13" presStyleLbl="parChTrans1D2" presStyleIdx="2" presStyleCnt="11"/>
      <dgm:spPr/>
      <dgm:t>
        <a:bodyPr/>
        <a:lstStyle/>
        <a:p>
          <a:endParaRPr lang="en-US"/>
        </a:p>
      </dgm:t>
    </dgm:pt>
    <dgm:pt modelId="{103F7615-3ACA-4F2E-869E-907ECEE6A098}" type="pres">
      <dgm:prSet presAssocID="{63C1A500-6776-4BC4-AE14-FA7B962AAB0A}" presName="childText" presStyleLbl="bgAcc1" presStyleIdx="2" presStyleCnt="11" custScaleX="131805">
        <dgm:presLayoutVars>
          <dgm:bulletEnabled val="1"/>
        </dgm:presLayoutVars>
      </dgm:prSet>
      <dgm:spPr/>
      <dgm:t>
        <a:bodyPr/>
        <a:lstStyle/>
        <a:p>
          <a:endParaRPr lang="en-US"/>
        </a:p>
      </dgm:t>
    </dgm:pt>
    <dgm:pt modelId="{0F877BAB-DF31-409F-8141-C18346A8C079}" type="pres">
      <dgm:prSet presAssocID="{76AEBBC8-A7C6-4C88-B800-A5A1998BE864}" presName="Name13" presStyleLbl="parChTrans1D2" presStyleIdx="3" presStyleCnt="11"/>
      <dgm:spPr/>
      <dgm:t>
        <a:bodyPr/>
        <a:lstStyle/>
        <a:p>
          <a:endParaRPr lang="en-US"/>
        </a:p>
      </dgm:t>
    </dgm:pt>
    <dgm:pt modelId="{BD024D7E-94D4-41B0-B627-0525147A17EC}" type="pres">
      <dgm:prSet presAssocID="{1909A198-A486-4DAB-B507-4925F4FC4C4E}" presName="childText" presStyleLbl="bgAcc1" presStyleIdx="3" presStyleCnt="11" custScaleX="131805">
        <dgm:presLayoutVars>
          <dgm:bulletEnabled val="1"/>
        </dgm:presLayoutVars>
      </dgm:prSet>
      <dgm:spPr/>
      <dgm:t>
        <a:bodyPr/>
        <a:lstStyle/>
        <a:p>
          <a:endParaRPr lang="en-US"/>
        </a:p>
      </dgm:t>
    </dgm:pt>
    <dgm:pt modelId="{EB19C64D-3631-4C84-AAF3-5F22843B81D5}" type="pres">
      <dgm:prSet presAssocID="{8E293075-1DCC-418B-B0FD-8D0D6FC2FF84}" presName="root" presStyleCnt="0"/>
      <dgm:spPr/>
      <dgm:t>
        <a:bodyPr/>
        <a:lstStyle/>
        <a:p>
          <a:endParaRPr lang="en-US"/>
        </a:p>
      </dgm:t>
    </dgm:pt>
    <dgm:pt modelId="{4C24B69B-A51D-4361-8C53-373F1FB3EEA9}" type="pres">
      <dgm:prSet presAssocID="{8E293075-1DCC-418B-B0FD-8D0D6FC2FF84}" presName="rootComposite" presStyleCnt="0"/>
      <dgm:spPr/>
      <dgm:t>
        <a:bodyPr/>
        <a:lstStyle/>
        <a:p>
          <a:endParaRPr lang="en-US"/>
        </a:p>
      </dgm:t>
    </dgm:pt>
    <dgm:pt modelId="{50B00A91-DC9A-4E56-B702-FAD4F9E9D1DE}" type="pres">
      <dgm:prSet presAssocID="{8E293075-1DCC-418B-B0FD-8D0D6FC2FF84}" presName="rootText" presStyleLbl="node1" presStyleIdx="1" presStyleCnt="3"/>
      <dgm:spPr/>
      <dgm:t>
        <a:bodyPr/>
        <a:lstStyle/>
        <a:p>
          <a:endParaRPr lang="en-US"/>
        </a:p>
      </dgm:t>
    </dgm:pt>
    <dgm:pt modelId="{79CD4D26-84E5-41DF-A821-A5BB569D77EA}" type="pres">
      <dgm:prSet presAssocID="{8E293075-1DCC-418B-B0FD-8D0D6FC2FF84}" presName="rootConnector" presStyleLbl="node1" presStyleIdx="1" presStyleCnt="3"/>
      <dgm:spPr/>
      <dgm:t>
        <a:bodyPr/>
        <a:lstStyle/>
        <a:p>
          <a:endParaRPr lang="en-US"/>
        </a:p>
      </dgm:t>
    </dgm:pt>
    <dgm:pt modelId="{261E471E-6C6A-4A5E-AA78-87771E8A51B2}" type="pres">
      <dgm:prSet presAssocID="{8E293075-1DCC-418B-B0FD-8D0D6FC2FF84}" presName="childShape" presStyleCnt="0"/>
      <dgm:spPr/>
      <dgm:t>
        <a:bodyPr/>
        <a:lstStyle/>
        <a:p>
          <a:endParaRPr lang="en-US"/>
        </a:p>
      </dgm:t>
    </dgm:pt>
    <dgm:pt modelId="{95A245D6-1045-4E08-8AC7-0978D8EA129D}" type="pres">
      <dgm:prSet presAssocID="{5082E29D-23CA-4D7B-AF73-0BC2CE9FE2F1}" presName="Name13" presStyleLbl="parChTrans1D2" presStyleIdx="4" presStyleCnt="11"/>
      <dgm:spPr/>
      <dgm:t>
        <a:bodyPr/>
        <a:lstStyle/>
        <a:p>
          <a:endParaRPr lang="en-US"/>
        </a:p>
      </dgm:t>
    </dgm:pt>
    <dgm:pt modelId="{4DF3CCB2-5F28-480F-8006-79D179247BF6}" type="pres">
      <dgm:prSet presAssocID="{0A94A62F-2EBF-401A-A6EB-A7DB31CB13F7}" presName="childText" presStyleLbl="bgAcc1" presStyleIdx="4" presStyleCnt="11">
        <dgm:presLayoutVars>
          <dgm:bulletEnabled val="1"/>
        </dgm:presLayoutVars>
      </dgm:prSet>
      <dgm:spPr/>
      <dgm:t>
        <a:bodyPr/>
        <a:lstStyle/>
        <a:p>
          <a:endParaRPr lang="en-US"/>
        </a:p>
      </dgm:t>
    </dgm:pt>
    <dgm:pt modelId="{289996BC-480D-46A8-9475-2FFDD41B663D}" type="pres">
      <dgm:prSet presAssocID="{90CCE71E-EACA-4E23-8E38-99711782AB14}" presName="Name13" presStyleLbl="parChTrans1D2" presStyleIdx="5" presStyleCnt="11"/>
      <dgm:spPr/>
      <dgm:t>
        <a:bodyPr/>
        <a:lstStyle/>
        <a:p>
          <a:endParaRPr lang="en-US"/>
        </a:p>
      </dgm:t>
    </dgm:pt>
    <dgm:pt modelId="{E3E60A87-3EE6-4CF7-B531-A74DD6801A19}" type="pres">
      <dgm:prSet presAssocID="{B2FBC646-7A9E-4BEF-829B-2EC1B89F10EF}" presName="childText" presStyleLbl="bgAcc1" presStyleIdx="5" presStyleCnt="11">
        <dgm:presLayoutVars>
          <dgm:bulletEnabled val="1"/>
        </dgm:presLayoutVars>
      </dgm:prSet>
      <dgm:spPr/>
      <dgm:t>
        <a:bodyPr/>
        <a:lstStyle/>
        <a:p>
          <a:endParaRPr lang="en-US"/>
        </a:p>
      </dgm:t>
    </dgm:pt>
    <dgm:pt modelId="{57269916-F1A2-4AD6-8392-FB57CCE8D5ED}" type="pres">
      <dgm:prSet presAssocID="{97B49FC5-CFA1-4661-A653-C2F5F681E213}" presName="Name13" presStyleLbl="parChTrans1D2" presStyleIdx="6" presStyleCnt="11"/>
      <dgm:spPr/>
      <dgm:t>
        <a:bodyPr/>
        <a:lstStyle/>
        <a:p>
          <a:endParaRPr lang="en-US"/>
        </a:p>
      </dgm:t>
    </dgm:pt>
    <dgm:pt modelId="{E4EB3320-D84D-465B-A457-923B273921C4}" type="pres">
      <dgm:prSet presAssocID="{886B2334-12A4-4B7A-8AB1-BC408766808D}" presName="childText" presStyleLbl="bgAcc1" presStyleIdx="6" presStyleCnt="11">
        <dgm:presLayoutVars>
          <dgm:bulletEnabled val="1"/>
        </dgm:presLayoutVars>
      </dgm:prSet>
      <dgm:spPr/>
      <dgm:t>
        <a:bodyPr/>
        <a:lstStyle/>
        <a:p>
          <a:endParaRPr lang="en-US"/>
        </a:p>
      </dgm:t>
    </dgm:pt>
    <dgm:pt modelId="{B2B68718-D186-4142-977F-3AF0D10A58C7}" type="pres">
      <dgm:prSet presAssocID="{FC741F6F-254D-4AB7-AC96-612B58494108}" presName="root" presStyleCnt="0"/>
      <dgm:spPr/>
      <dgm:t>
        <a:bodyPr/>
        <a:lstStyle/>
        <a:p>
          <a:endParaRPr lang="en-US"/>
        </a:p>
      </dgm:t>
    </dgm:pt>
    <dgm:pt modelId="{41BDDF8A-062B-450B-9452-65605EDC18C9}" type="pres">
      <dgm:prSet presAssocID="{FC741F6F-254D-4AB7-AC96-612B58494108}" presName="rootComposite" presStyleCnt="0"/>
      <dgm:spPr/>
      <dgm:t>
        <a:bodyPr/>
        <a:lstStyle/>
        <a:p>
          <a:endParaRPr lang="en-US"/>
        </a:p>
      </dgm:t>
    </dgm:pt>
    <dgm:pt modelId="{44A1B50D-637A-473A-9B42-0A7359E5982F}" type="pres">
      <dgm:prSet presAssocID="{FC741F6F-254D-4AB7-AC96-612B58494108}" presName="rootText" presStyleLbl="node1" presStyleIdx="2" presStyleCnt="3"/>
      <dgm:spPr/>
      <dgm:t>
        <a:bodyPr/>
        <a:lstStyle/>
        <a:p>
          <a:endParaRPr lang="en-US"/>
        </a:p>
      </dgm:t>
    </dgm:pt>
    <dgm:pt modelId="{56545A71-4EAC-49F9-8412-3D4DC6A03FF8}" type="pres">
      <dgm:prSet presAssocID="{FC741F6F-254D-4AB7-AC96-612B58494108}" presName="rootConnector" presStyleLbl="node1" presStyleIdx="2" presStyleCnt="3"/>
      <dgm:spPr/>
      <dgm:t>
        <a:bodyPr/>
        <a:lstStyle/>
        <a:p>
          <a:endParaRPr lang="en-US"/>
        </a:p>
      </dgm:t>
    </dgm:pt>
    <dgm:pt modelId="{8890B627-309F-400A-BAF2-7AFE3F28699A}" type="pres">
      <dgm:prSet presAssocID="{FC741F6F-254D-4AB7-AC96-612B58494108}" presName="childShape" presStyleCnt="0"/>
      <dgm:spPr/>
      <dgm:t>
        <a:bodyPr/>
        <a:lstStyle/>
        <a:p>
          <a:endParaRPr lang="en-US"/>
        </a:p>
      </dgm:t>
    </dgm:pt>
    <dgm:pt modelId="{15F8A310-3336-4F71-B85C-7ECA80806F50}" type="pres">
      <dgm:prSet presAssocID="{E961B133-A2BC-413B-9FF6-5D01628C1AD2}" presName="Name13" presStyleLbl="parChTrans1D2" presStyleIdx="7" presStyleCnt="11"/>
      <dgm:spPr/>
      <dgm:t>
        <a:bodyPr/>
        <a:lstStyle/>
        <a:p>
          <a:endParaRPr lang="en-US"/>
        </a:p>
      </dgm:t>
    </dgm:pt>
    <dgm:pt modelId="{ABA1AF6F-6BB0-4DD5-8A24-768C30E0B674}" type="pres">
      <dgm:prSet presAssocID="{59D5264C-8F39-4573-BEE2-DCBC55119FBE}" presName="childText" presStyleLbl="bgAcc1" presStyleIdx="7" presStyleCnt="11" custScaleX="154207">
        <dgm:presLayoutVars>
          <dgm:bulletEnabled val="1"/>
        </dgm:presLayoutVars>
      </dgm:prSet>
      <dgm:spPr/>
      <dgm:t>
        <a:bodyPr/>
        <a:lstStyle/>
        <a:p>
          <a:endParaRPr lang="en-US"/>
        </a:p>
      </dgm:t>
    </dgm:pt>
    <dgm:pt modelId="{809A399C-1883-4C22-9EB6-0951366ADFF9}" type="pres">
      <dgm:prSet presAssocID="{4FF91E8E-65A6-4B63-8FA8-68092A71F339}" presName="Name13" presStyleLbl="parChTrans1D2" presStyleIdx="8" presStyleCnt="11"/>
      <dgm:spPr/>
      <dgm:t>
        <a:bodyPr/>
        <a:lstStyle/>
        <a:p>
          <a:endParaRPr lang="en-US"/>
        </a:p>
      </dgm:t>
    </dgm:pt>
    <dgm:pt modelId="{7BA6E1B5-D58A-43CC-B392-FB9F407635A1}" type="pres">
      <dgm:prSet presAssocID="{70E895DD-098D-48F7-AFD3-05BE8E343715}" presName="childText" presStyleLbl="bgAcc1" presStyleIdx="8" presStyleCnt="11" custScaleX="160315">
        <dgm:presLayoutVars>
          <dgm:bulletEnabled val="1"/>
        </dgm:presLayoutVars>
      </dgm:prSet>
      <dgm:spPr/>
      <dgm:t>
        <a:bodyPr/>
        <a:lstStyle/>
        <a:p>
          <a:endParaRPr lang="en-US"/>
        </a:p>
      </dgm:t>
    </dgm:pt>
    <dgm:pt modelId="{E3888B35-EC0E-472C-B901-B385C30B880E}" type="pres">
      <dgm:prSet presAssocID="{375E728C-68CB-4B24-83D3-EA7812120D1E}" presName="Name13" presStyleLbl="parChTrans1D2" presStyleIdx="9" presStyleCnt="11"/>
      <dgm:spPr/>
      <dgm:t>
        <a:bodyPr/>
        <a:lstStyle/>
        <a:p>
          <a:endParaRPr lang="en-US"/>
        </a:p>
      </dgm:t>
    </dgm:pt>
    <dgm:pt modelId="{340537D9-A650-4552-A5ED-D2B6054F4A7E}" type="pres">
      <dgm:prSet presAssocID="{FA98C5D1-4A9A-44AF-90B3-C58C4AC61D96}" presName="childText" presStyleLbl="bgAcc1" presStyleIdx="9" presStyleCnt="11" custScaleX="160049">
        <dgm:presLayoutVars>
          <dgm:bulletEnabled val="1"/>
        </dgm:presLayoutVars>
      </dgm:prSet>
      <dgm:spPr/>
      <dgm:t>
        <a:bodyPr/>
        <a:lstStyle/>
        <a:p>
          <a:endParaRPr lang="en-US"/>
        </a:p>
      </dgm:t>
    </dgm:pt>
    <dgm:pt modelId="{96F59873-6D3B-462F-9FE3-0FEC2D33E984}" type="pres">
      <dgm:prSet presAssocID="{4C4C89C6-A84E-49A6-B63A-570876DD7098}" presName="Name13" presStyleLbl="parChTrans1D2" presStyleIdx="10" presStyleCnt="11"/>
      <dgm:spPr/>
      <dgm:t>
        <a:bodyPr/>
        <a:lstStyle/>
        <a:p>
          <a:endParaRPr lang="en-US"/>
        </a:p>
      </dgm:t>
    </dgm:pt>
    <dgm:pt modelId="{A9B62D69-AAA0-4D50-B6C9-EFE5E7FA058F}" type="pres">
      <dgm:prSet presAssocID="{848C52DF-0DFD-4439-B922-DF408CE2C898}" presName="childText" presStyleLbl="bgAcc1" presStyleIdx="10" presStyleCnt="11" custScaleX="157425">
        <dgm:presLayoutVars>
          <dgm:bulletEnabled val="1"/>
        </dgm:presLayoutVars>
      </dgm:prSet>
      <dgm:spPr/>
      <dgm:t>
        <a:bodyPr/>
        <a:lstStyle/>
        <a:p>
          <a:endParaRPr lang="en-US"/>
        </a:p>
      </dgm:t>
    </dgm:pt>
  </dgm:ptLst>
  <dgm:cxnLst>
    <dgm:cxn modelId="{49304A48-2387-4675-B59D-14F3FFF0FEEF}" type="presOf" srcId="{C65DE003-B906-479F-AD64-CDB195CA496F}" destId="{CC508799-F209-49DD-94E9-AFCB3AE69DBE}" srcOrd="0" destOrd="0" presId="urn:microsoft.com/office/officeart/2005/8/layout/hierarchy3"/>
    <dgm:cxn modelId="{9CACD8A6-A658-47B0-BF77-CB69AA0532D8}" srcId="{FC741F6F-254D-4AB7-AC96-612B58494108}" destId="{70E895DD-098D-48F7-AFD3-05BE8E343715}" srcOrd="1" destOrd="0" parTransId="{4FF91E8E-65A6-4B63-8FA8-68092A71F339}" sibTransId="{35B46742-86AC-4261-9C9E-6E0D1FCADE37}"/>
    <dgm:cxn modelId="{FEAEFC13-3407-4D03-9682-E5DE52FF82EA}" type="presOf" srcId="{83EEA2C3-BB4F-4425-98AE-B0E55DC7AFD0}" destId="{F988A430-7E43-4239-9F63-CD549E544452}" srcOrd="0" destOrd="0" presId="urn:microsoft.com/office/officeart/2005/8/layout/hierarchy3"/>
    <dgm:cxn modelId="{3FE929CC-B042-46C0-9837-C3B16693F7FE}" srcId="{FC741F6F-254D-4AB7-AC96-612B58494108}" destId="{59D5264C-8F39-4573-BEE2-DCBC55119FBE}" srcOrd="0" destOrd="0" parTransId="{E961B133-A2BC-413B-9FF6-5D01628C1AD2}" sibTransId="{5E37610F-200B-449B-93BF-A6AE2106565E}"/>
    <dgm:cxn modelId="{58003EAD-8619-4005-82B0-BD269ED4B7D2}" type="presOf" srcId="{5082E29D-23CA-4D7B-AF73-0BC2CE9FE2F1}" destId="{95A245D6-1045-4E08-8AC7-0978D8EA129D}" srcOrd="0" destOrd="0" presId="urn:microsoft.com/office/officeart/2005/8/layout/hierarchy3"/>
    <dgm:cxn modelId="{20C6DE48-DFD7-4A2E-B960-7D7774883012}" srcId="{2C95D061-1674-47D6-AEBF-C7D2B04855FB}" destId="{DE695797-AFA7-462E-9CF2-C6D6ABD9A85D}" srcOrd="0" destOrd="0" parTransId="{2414B9FF-502B-4BAB-9550-F6F58C02DDB8}" sibTransId="{BB169478-1A2F-4738-996C-14628857C178}"/>
    <dgm:cxn modelId="{40D6825D-8E5C-4A87-BA8D-23F0C7DD573F}" type="presOf" srcId="{63C1A500-6776-4BC4-AE14-FA7B962AAB0A}" destId="{103F7615-3ACA-4F2E-869E-907ECEE6A098}" srcOrd="0" destOrd="0" presId="urn:microsoft.com/office/officeart/2005/8/layout/hierarchy3"/>
    <dgm:cxn modelId="{BEF09BAC-6F5D-43D7-8086-8542A231BB36}" srcId="{2C95D061-1674-47D6-AEBF-C7D2B04855FB}" destId="{8E293075-1DCC-418B-B0FD-8D0D6FC2FF84}" srcOrd="1" destOrd="0" parTransId="{DCA8D9BB-AB73-475F-9544-2F5EBF65F9BD}" sibTransId="{EF0F6E9D-8E1D-4C72-9A52-950288063BC3}"/>
    <dgm:cxn modelId="{CE2C0E43-1C21-49A5-A43B-9C9B60A2DFB3}" type="presOf" srcId="{1909A198-A486-4DAB-B507-4925F4FC4C4E}" destId="{BD024D7E-94D4-41B0-B627-0525147A17EC}" srcOrd="0" destOrd="0" presId="urn:microsoft.com/office/officeart/2005/8/layout/hierarchy3"/>
    <dgm:cxn modelId="{06110463-CE6C-4118-9E2F-26E52C24F11E}" type="presOf" srcId="{4FF91E8E-65A6-4B63-8FA8-68092A71F339}" destId="{809A399C-1883-4C22-9EB6-0951366ADFF9}" srcOrd="0" destOrd="0" presId="urn:microsoft.com/office/officeart/2005/8/layout/hierarchy3"/>
    <dgm:cxn modelId="{3E4B68A0-0204-4E2D-ADA1-C119CA85C05E}" type="presOf" srcId="{FC741F6F-254D-4AB7-AC96-612B58494108}" destId="{56545A71-4EAC-49F9-8412-3D4DC6A03FF8}" srcOrd="1" destOrd="0" presId="urn:microsoft.com/office/officeart/2005/8/layout/hierarchy3"/>
    <dgm:cxn modelId="{C2532256-554D-4B0C-94ED-F1655664E1FE}" srcId="{8E293075-1DCC-418B-B0FD-8D0D6FC2FF84}" destId="{B2FBC646-7A9E-4BEF-829B-2EC1B89F10EF}" srcOrd="1" destOrd="0" parTransId="{90CCE71E-EACA-4E23-8E38-99711782AB14}" sibTransId="{71A41BA3-961A-4FBD-88F1-6A2EA8CA9EC2}"/>
    <dgm:cxn modelId="{232BDB04-ECAA-42C6-9D7E-915EE6406A3C}" type="presOf" srcId="{97B49FC5-CFA1-4661-A653-C2F5F681E213}" destId="{57269916-F1A2-4AD6-8392-FB57CCE8D5ED}" srcOrd="0" destOrd="0" presId="urn:microsoft.com/office/officeart/2005/8/layout/hierarchy3"/>
    <dgm:cxn modelId="{E6AD2C28-85AD-409C-891B-8CB76817AC00}" type="presOf" srcId="{848C52DF-0DFD-4439-B922-DF408CE2C898}" destId="{A9B62D69-AAA0-4D50-B6C9-EFE5E7FA058F}" srcOrd="0" destOrd="0" presId="urn:microsoft.com/office/officeart/2005/8/layout/hierarchy3"/>
    <dgm:cxn modelId="{CC4E8168-30D6-4A6C-84A0-2AA37C51B8E9}" type="presOf" srcId="{76AEBBC8-A7C6-4C88-B800-A5A1998BE864}" destId="{0F877BAB-DF31-409F-8141-C18346A8C079}" srcOrd="0" destOrd="0" presId="urn:microsoft.com/office/officeart/2005/8/layout/hierarchy3"/>
    <dgm:cxn modelId="{D3420D32-BB1F-4435-A5BE-9838F264AD16}" srcId="{FC741F6F-254D-4AB7-AC96-612B58494108}" destId="{FA98C5D1-4A9A-44AF-90B3-C58C4AC61D96}" srcOrd="2" destOrd="0" parTransId="{375E728C-68CB-4B24-83D3-EA7812120D1E}" sibTransId="{48F923A7-1518-4D43-8C0F-3C6F7D19AA98}"/>
    <dgm:cxn modelId="{0A8F0774-D846-4D09-8080-EEB7F45BA884}" type="presOf" srcId="{FC741F6F-254D-4AB7-AC96-612B58494108}" destId="{44A1B50D-637A-473A-9B42-0A7359E5982F}" srcOrd="0" destOrd="0" presId="urn:microsoft.com/office/officeart/2005/8/layout/hierarchy3"/>
    <dgm:cxn modelId="{6740F76E-E002-4315-A2B6-A8926E54BF9A}" srcId="{DE695797-AFA7-462E-9CF2-C6D6ABD9A85D}" destId="{9686B2C9-D418-43FA-98C8-789E3E3DDBAF}" srcOrd="1" destOrd="0" parTransId="{83EEA2C3-BB4F-4425-98AE-B0E55DC7AFD0}" sibTransId="{17752991-453C-4B43-B98E-B294C73CBF14}"/>
    <dgm:cxn modelId="{187B32EA-DB84-43A5-807A-E68C7CAB7992}" type="presOf" srcId="{375E728C-68CB-4B24-83D3-EA7812120D1E}" destId="{E3888B35-EC0E-472C-B901-B385C30B880E}" srcOrd="0" destOrd="0" presId="urn:microsoft.com/office/officeart/2005/8/layout/hierarchy3"/>
    <dgm:cxn modelId="{86EB76C8-F69B-45C6-AAC8-115264100340}" type="presOf" srcId="{886B2334-12A4-4B7A-8AB1-BC408766808D}" destId="{E4EB3320-D84D-465B-A457-923B273921C4}" srcOrd="0" destOrd="0" presId="urn:microsoft.com/office/officeart/2005/8/layout/hierarchy3"/>
    <dgm:cxn modelId="{FF04E697-A55A-4AA8-9961-1EC5E68A47F2}" type="presOf" srcId="{FA98C5D1-4A9A-44AF-90B3-C58C4AC61D96}" destId="{340537D9-A650-4552-A5ED-D2B6054F4A7E}" srcOrd="0" destOrd="0" presId="urn:microsoft.com/office/officeart/2005/8/layout/hierarchy3"/>
    <dgm:cxn modelId="{113291F8-1123-476A-87CB-BEBAB7526DBB}" srcId="{8E293075-1DCC-418B-B0FD-8D0D6FC2FF84}" destId="{886B2334-12A4-4B7A-8AB1-BC408766808D}" srcOrd="2" destOrd="0" parTransId="{97B49FC5-CFA1-4661-A653-C2F5F681E213}" sibTransId="{B34B911E-0EF7-43EA-B1EA-2E16894D16D9}"/>
    <dgm:cxn modelId="{F53B92C0-3AEC-4C37-9A04-8DEF0672E0D9}" type="presOf" srcId="{0A94A62F-2EBF-401A-A6EB-A7DB31CB13F7}" destId="{4DF3CCB2-5F28-480F-8006-79D179247BF6}" srcOrd="0" destOrd="0" presId="urn:microsoft.com/office/officeart/2005/8/layout/hierarchy3"/>
    <dgm:cxn modelId="{FE1531B1-F8D3-458F-A650-458FC1EDFFB7}" type="presOf" srcId="{FB54A18C-5C11-4383-BCA8-9D57108FE8FF}" destId="{D1179FE9-FEA6-44E1-B883-4267FBF1784A}" srcOrd="0" destOrd="0" presId="urn:microsoft.com/office/officeart/2005/8/layout/hierarchy3"/>
    <dgm:cxn modelId="{6182A5B8-7134-4D53-A89F-E20E9108BB5A}" type="presOf" srcId="{DE695797-AFA7-462E-9CF2-C6D6ABD9A85D}" destId="{56C2D578-3753-4251-9A85-7AD83A3B6038}" srcOrd="0" destOrd="0" presId="urn:microsoft.com/office/officeart/2005/8/layout/hierarchy3"/>
    <dgm:cxn modelId="{3126A6BE-D9A5-4E70-80A3-EDA7E0CCEEA1}" type="presOf" srcId="{59D5264C-8F39-4573-BEE2-DCBC55119FBE}" destId="{ABA1AF6F-6BB0-4DD5-8A24-768C30E0B674}" srcOrd="0" destOrd="0" presId="urn:microsoft.com/office/officeart/2005/8/layout/hierarchy3"/>
    <dgm:cxn modelId="{86A91361-2558-4650-80F1-6F8E8E066FF0}" srcId="{8E293075-1DCC-418B-B0FD-8D0D6FC2FF84}" destId="{0A94A62F-2EBF-401A-A6EB-A7DB31CB13F7}" srcOrd="0" destOrd="0" parTransId="{5082E29D-23CA-4D7B-AF73-0BC2CE9FE2F1}" sibTransId="{3A57C99E-A379-4261-9F1A-90DD517813B5}"/>
    <dgm:cxn modelId="{E26163B3-4D90-407F-973F-0C7A5CF43D13}" srcId="{DE695797-AFA7-462E-9CF2-C6D6ABD9A85D}" destId="{1909A198-A486-4DAB-B507-4925F4FC4C4E}" srcOrd="3" destOrd="0" parTransId="{76AEBBC8-A7C6-4C88-B800-A5A1998BE864}" sibTransId="{9D75891B-8F21-4EA1-AEE4-B9345891781A}"/>
    <dgm:cxn modelId="{A1115B2F-8C54-46A7-BD2A-0C210F7DD057}" type="presOf" srcId="{4C4C89C6-A84E-49A6-B63A-570876DD7098}" destId="{96F59873-6D3B-462F-9FE3-0FEC2D33E984}" srcOrd="0" destOrd="0" presId="urn:microsoft.com/office/officeart/2005/8/layout/hierarchy3"/>
    <dgm:cxn modelId="{87F6BB7D-14A8-4FF6-B01E-67525933267C}" type="presOf" srcId="{90CCE71E-EACA-4E23-8E38-99711782AB14}" destId="{289996BC-480D-46A8-9475-2FFDD41B663D}" srcOrd="0" destOrd="0" presId="urn:microsoft.com/office/officeart/2005/8/layout/hierarchy3"/>
    <dgm:cxn modelId="{4D0808D1-89EF-44C1-A20B-B0B3258A2D47}" type="presOf" srcId="{70E895DD-098D-48F7-AFD3-05BE8E343715}" destId="{7BA6E1B5-D58A-43CC-B392-FB9F407635A1}" srcOrd="0" destOrd="0" presId="urn:microsoft.com/office/officeart/2005/8/layout/hierarchy3"/>
    <dgm:cxn modelId="{FCFEEF58-462E-4AAD-A29F-0CDA17143526}" type="presOf" srcId="{8E293075-1DCC-418B-B0FD-8D0D6FC2FF84}" destId="{79CD4D26-84E5-41DF-A821-A5BB569D77EA}" srcOrd="1" destOrd="0" presId="urn:microsoft.com/office/officeart/2005/8/layout/hierarchy3"/>
    <dgm:cxn modelId="{50E9BE6B-4774-4AEA-A1FA-97430D11C1D1}" type="presOf" srcId="{8E293075-1DCC-418B-B0FD-8D0D6FC2FF84}" destId="{50B00A91-DC9A-4E56-B702-FAD4F9E9D1DE}" srcOrd="0" destOrd="0" presId="urn:microsoft.com/office/officeart/2005/8/layout/hierarchy3"/>
    <dgm:cxn modelId="{8D14608F-B0BC-49D3-AF66-272D4E5C8540}" type="presOf" srcId="{2C95D061-1674-47D6-AEBF-C7D2B04855FB}" destId="{DC0D152A-958F-4374-8A0C-36727FE83ED1}" srcOrd="0" destOrd="0" presId="urn:microsoft.com/office/officeart/2005/8/layout/hierarchy3"/>
    <dgm:cxn modelId="{BB0D5A84-119B-4B6D-926B-904FA6A9CDC0}" srcId="{2C95D061-1674-47D6-AEBF-C7D2B04855FB}" destId="{FC741F6F-254D-4AB7-AC96-612B58494108}" srcOrd="2" destOrd="0" parTransId="{404D4E93-5589-4166-A0A1-4E22C0019601}" sibTransId="{E637A89A-D13F-4A0F-BA11-283FB71583AE}"/>
    <dgm:cxn modelId="{13ED4FBF-2DD2-40BA-8F80-062342296823}" type="presOf" srcId="{DE695797-AFA7-462E-9CF2-C6D6ABD9A85D}" destId="{A8F87C03-AF1D-4E63-AC47-DCA098BCBAD2}" srcOrd="1" destOrd="0" presId="urn:microsoft.com/office/officeart/2005/8/layout/hierarchy3"/>
    <dgm:cxn modelId="{C0717214-889D-40C0-9D2A-56F4DF6FAC15}" srcId="{DE695797-AFA7-462E-9CF2-C6D6ABD9A85D}" destId="{63C1A500-6776-4BC4-AE14-FA7B962AAB0A}" srcOrd="2" destOrd="0" parTransId="{C65DE003-B906-479F-AD64-CDB195CA496F}" sibTransId="{46F05450-317B-4EC7-8D64-C052EC3E5AC6}"/>
    <dgm:cxn modelId="{02B05C9A-8152-47A3-BEF4-FDA9322D26E6}" srcId="{FC741F6F-254D-4AB7-AC96-612B58494108}" destId="{848C52DF-0DFD-4439-B922-DF408CE2C898}" srcOrd="3" destOrd="0" parTransId="{4C4C89C6-A84E-49A6-B63A-570876DD7098}" sibTransId="{C6CACF4C-9F76-4488-9DBC-5242A8C66E13}"/>
    <dgm:cxn modelId="{1E5F317E-6160-4691-83B9-3CEF97D3DE72}" type="presOf" srcId="{9686B2C9-D418-43FA-98C8-789E3E3DDBAF}" destId="{C8CBC3FA-EF58-4220-8193-5B3578D9F537}" srcOrd="0" destOrd="0" presId="urn:microsoft.com/office/officeart/2005/8/layout/hierarchy3"/>
    <dgm:cxn modelId="{A942CE35-4D69-4430-8197-3A8EA34D25CD}" type="presOf" srcId="{99D966E7-2E3D-4119-8C4D-DEAA6EBA0D5A}" destId="{360BACC3-1F20-4E25-B170-E342A7CFC5E7}" srcOrd="0" destOrd="0" presId="urn:microsoft.com/office/officeart/2005/8/layout/hierarchy3"/>
    <dgm:cxn modelId="{9061E408-E3A7-460E-B087-23679EC29AE6}" srcId="{DE695797-AFA7-462E-9CF2-C6D6ABD9A85D}" destId="{99D966E7-2E3D-4119-8C4D-DEAA6EBA0D5A}" srcOrd="0" destOrd="0" parTransId="{FB54A18C-5C11-4383-BCA8-9D57108FE8FF}" sibTransId="{59AB6427-BA9C-4DE2-B5F7-F0F6AEEEF10B}"/>
    <dgm:cxn modelId="{171D5C1D-26C1-49B5-908B-51C01C0CCA86}" type="presOf" srcId="{B2FBC646-7A9E-4BEF-829B-2EC1B89F10EF}" destId="{E3E60A87-3EE6-4CF7-B531-A74DD6801A19}" srcOrd="0" destOrd="0" presId="urn:microsoft.com/office/officeart/2005/8/layout/hierarchy3"/>
    <dgm:cxn modelId="{C943B910-B9FC-4738-B248-63CD512E8AAD}" type="presOf" srcId="{E961B133-A2BC-413B-9FF6-5D01628C1AD2}" destId="{15F8A310-3336-4F71-B85C-7ECA80806F50}" srcOrd="0" destOrd="0" presId="urn:microsoft.com/office/officeart/2005/8/layout/hierarchy3"/>
    <dgm:cxn modelId="{7827331E-E316-451F-BB41-4AEC1A84B0FA}" type="presParOf" srcId="{DC0D152A-958F-4374-8A0C-36727FE83ED1}" destId="{F05EBDDC-B2F4-435E-AC31-1026A2B47E4F}" srcOrd="0" destOrd="0" presId="urn:microsoft.com/office/officeart/2005/8/layout/hierarchy3"/>
    <dgm:cxn modelId="{DFB6EF80-4A2B-4520-900F-2A5E2527F5EE}" type="presParOf" srcId="{F05EBDDC-B2F4-435E-AC31-1026A2B47E4F}" destId="{9718336C-DA50-4960-8FBC-601D902A49B7}" srcOrd="0" destOrd="0" presId="urn:microsoft.com/office/officeart/2005/8/layout/hierarchy3"/>
    <dgm:cxn modelId="{A2B53148-A696-496B-B249-C742D8026837}" type="presParOf" srcId="{9718336C-DA50-4960-8FBC-601D902A49B7}" destId="{56C2D578-3753-4251-9A85-7AD83A3B6038}" srcOrd="0" destOrd="0" presId="urn:microsoft.com/office/officeart/2005/8/layout/hierarchy3"/>
    <dgm:cxn modelId="{A70B6C74-52F3-4F27-875E-58D9AA63DE59}" type="presParOf" srcId="{9718336C-DA50-4960-8FBC-601D902A49B7}" destId="{A8F87C03-AF1D-4E63-AC47-DCA098BCBAD2}" srcOrd="1" destOrd="0" presId="urn:microsoft.com/office/officeart/2005/8/layout/hierarchy3"/>
    <dgm:cxn modelId="{5B570988-EAE6-417B-BE7F-ED2BA3046EAC}" type="presParOf" srcId="{F05EBDDC-B2F4-435E-AC31-1026A2B47E4F}" destId="{A98D3E79-C9EF-4361-9E96-DE75C46B1C82}" srcOrd="1" destOrd="0" presId="urn:microsoft.com/office/officeart/2005/8/layout/hierarchy3"/>
    <dgm:cxn modelId="{CA69143E-B6F2-4D7A-8BD3-FCE58D36238C}" type="presParOf" srcId="{A98D3E79-C9EF-4361-9E96-DE75C46B1C82}" destId="{D1179FE9-FEA6-44E1-B883-4267FBF1784A}" srcOrd="0" destOrd="0" presId="urn:microsoft.com/office/officeart/2005/8/layout/hierarchy3"/>
    <dgm:cxn modelId="{BED60238-85D6-4550-ADAF-C4837FD11C33}" type="presParOf" srcId="{A98D3E79-C9EF-4361-9E96-DE75C46B1C82}" destId="{360BACC3-1F20-4E25-B170-E342A7CFC5E7}" srcOrd="1" destOrd="0" presId="urn:microsoft.com/office/officeart/2005/8/layout/hierarchy3"/>
    <dgm:cxn modelId="{C3FBD42C-1277-4D51-9AEB-1E52758EF100}" type="presParOf" srcId="{A98D3E79-C9EF-4361-9E96-DE75C46B1C82}" destId="{F988A430-7E43-4239-9F63-CD549E544452}" srcOrd="2" destOrd="0" presId="urn:microsoft.com/office/officeart/2005/8/layout/hierarchy3"/>
    <dgm:cxn modelId="{00C4F7D2-466F-4063-8A7E-4C9F3F128737}" type="presParOf" srcId="{A98D3E79-C9EF-4361-9E96-DE75C46B1C82}" destId="{C8CBC3FA-EF58-4220-8193-5B3578D9F537}" srcOrd="3" destOrd="0" presId="urn:microsoft.com/office/officeart/2005/8/layout/hierarchy3"/>
    <dgm:cxn modelId="{3D8482A2-0988-4DDF-B103-A2C13FF5C333}" type="presParOf" srcId="{A98D3E79-C9EF-4361-9E96-DE75C46B1C82}" destId="{CC508799-F209-49DD-94E9-AFCB3AE69DBE}" srcOrd="4" destOrd="0" presId="urn:microsoft.com/office/officeart/2005/8/layout/hierarchy3"/>
    <dgm:cxn modelId="{9C09BDBA-E071-4293-AF06-D1987EF8CEFA}" type="presParOf" srcId="{A98D3E79-C9EF-4361-9E96-DE75C46B1C82}" destId="{103F7615-3ACA-4F2E-869E-907ECEE6A098}" srcOrd="5" destOrd="0" presId="urn:microsoft.com/office/officeart/2005/8/layout/hierarchy3"/>
    <dgm:cxn modelId="{88D4C63B-432C-42DF-AA1B-10C82DF19BE0}" type="presParOf" srcId="{A98D3E79-C9EF-4361-9E96-DE75C46B1C82}" destId="{0F877BAB-DF31-409F-8141-C18346A8C079}" srcOrd="6" destOrd="0" presId="urn:microsoft.com/office/officeart/2005/8/layout/hierarchy3"/>
    <dgm:cxn modelId="{11DD62C5-984C-43B3-AA53-2585506C835A}" type="presParOf" srcId="{A98D3E79-C9EF-4361-9E96-DE75C46B1C82}" destId="{BD024D7E-94D4-41B0-B627-0525147A17EC}" srcOrd="7" destOrd="0" presId="urn:microsoft.com/office/officeart/2005/8/layout/hierarchy3"/>
    <dgm:cxn modelId="{9432313B-F6DD-4A4D-887C-C3B42AED5BDB}" type="presParOf" srcId="{DC0D152A-958F-4374-8A0C-36727FE83ED1}" destId="{EB19C64D-3631-4C84-AAF3-5F22843B81D5}" srcOrd="1" destOrd="0" presId="urn:microsoft.com/office/officeart/2005/8/layout/hierarchy3"/>
    <dgm:cxn modelId="{A81EA7D1-4DBC-4DC6-85F8-80A0E2149434}" type="presParOf" srcId="{EB19C64D-3631-4C84-AAF3-5F22843B81D5}" destId="{4C24B69B-A51D-4361-8C53-373F1FB3EEA9}" srcOrd="0" destOrd="0" presId="urn:microsoft.com/office/officeart/2005/8/layout/hierarchy3"/>
    <dgm:cxn modelId="{676CE951-F155-43B0-A108-6737AB9F6AD5}" type="presParOf" srcId="{4C24B69B-A51D-4361-8C53-373F1FB3EEA9}" destId="{50B00A91-DC9A-4E56-B702-FAD4F9E9D1DE}" srcOrd="0" destOrd="0" presId="urn:microsoft.com/office/officeart/2005/8/layout/hierarchy3"/>
    <dgm:cxn modelId="{03F6D73D-496A-4DA6-8CDA-FE6BAC53E2CE}" type="presParOf" srcId="{4C24B69B-A51D-4361-8C53-373F1FB3EEA9}" destId="{79CD4D26-84E5-41DF-A821-A5BB569D77EA}" srcOrd="1" destOrd="0" presId="urn:microsoft.com/office/officeart/2005/8/layout/hierarchy3"/>
    <dgm:cxn modelId="{E3894306-FDE8-4B41-9791-120CB47DDEDB}" type="presParOf" srcId="{EB19C64D-3631-4C84-AAF3-5F22843B81D5}" destId="{261E471E-6C6A-4A5E-AA78-87771E8A51B2}" srcOrd="1" destOrd="0" presId="urn:microsoft.com/office/officeart/2005/8/layout/hierarchy3"/>
    <dgm:cxn modelId="{69F272A9-0707-4AB9-8C63-164E4783FBD7}" type="presParOf" srcId="{261E471E-6C6A-4A5E-AA78-87771E8A51B2}" destId="{95A245D6-1045-4E08-8AC7-0978D8EA129D}" srcOrd="0" destOrd="0" presId="urn:microsoft.com/office/officeart/2005/8/layout/hierarchy3"/>
    <dgm:cxn modelId="{0607A221-1784-4144-B1D1-8D9BF72F3C75}" type="presParOf" srcId="{261E471E-6C6A-4A5E-AA78-87771E8A51B2}" destId="{4DF3CCB2-5F28-480F-8006-79D179247BF6}" srcOrd="1" destOrd="0" presId="urn:microsoft.com/office/officeart/2005/8/layout/hierarchy3"/>
    <dgm:cxn modelId="{995820A8-4B19-45B9-B8DA-225A33F20ED7}" type="presParOf" srcId="{261E471E-6C6A-4A5E-AA78-87771E8A51B2}" destId="{289996BC-480D-46A8-9475-2FFDD41B663D}" srcOrd="2" destOrd="0" presId="urn:microsoft.com/office/officeart/2005/8/layout/hierarchy3"/>
    <dgm:cxn modelId="{FCD62CED-AC37-421D-875E-5B0E9979F231}" type="presParOf" srcId="{261E471E-6C6A-4A5E-AA78-87771E8A51B2}" destId="{E3E60A87-3EE6-4CF7-B531-A74DD6801A19}" srcOrd="3" destOrd="0" presId="urn:microsoft.com/office/officeart/2005/8/layout/hierarchy3"/>
    <dgm:cxn modelId="{4810BC78-CF2D-405F-96A5-E283DCD06295}" type="presParOf" srcId="{261E471E-6C6A-4A5E-AA78-87771E8A51B2}" destId="{57269916-F1A2-4AD6-8392-FB57CCE8D5ED}" srcOrd="4" destOrd="0" presId="urn:microsoft.com/office/officeart/2005/8/layout/hierarchy3"/>
    <dgm:cxn modelId="{5E606375-0EFE-4139-84F6-B23A51CC8B4F}" type="presParOf" srcId="{261E471E-6C6A-4A5E-AA78-87771E8A51B2}" destId="{E4EB3320-D84D-465B-A457-923B273921C4}" srcOrd="5" destOrd="0" presId="urn:microsoft.com/office/officeart/2005/8/layout/hierarchy3"/>
    <dgm:cxn modelId="{F3E30DFD-3C98-4216-B4A8-B0576D6FF3F4}" type="presParOf" srcId="{DC0D152A-958F-4374-8A0C-36727FE83ED1}" destId="{B2B68718-D186-4142-977F-3AF0D10A58C7}" srcOrd="2" destOrd="0" presId="urn:microsoft.com/office/officeart/2005/8/layout/hierarchy3"/>
    <dgm:cxn modelId="{A65FB8E5-396E-438D-BB31-8A46DA15DAB9}" type="presParOf" srcId="{B2B68718-D186-4142-977F-3AF0D10A58C7}" destId="{41BDDF8A-062B-450B-9452-65605EDC18C9}" srcOrd="0" destOrd="0" presId="urn:microsoft.com/office/officeart/2005/8/layout/hierarchy3"/>
    <dgm:cxn modelId="{AF728142-436C-48C6-A5DB-41813CC12597}" type="presParOf" srcId="{41BDDF8A-062B-450B-9452-65605EDC18C9}" destId="{44A1B50D-637A-473A-9B42-0A7359E5982F}" srcOrd="0" destOrd="0" presId="urn:microsoft.com/office/officeart/2005/8/layout/hierarchy3"/>
    <dgm:cxn modelId="{E13FFD45-2029-4D47-8D0A-9C9E05181CEC}" type="presParOf" srcId="{41BDDF8A-062B-450B-9452-65605EDC18C9}" destId="{56545A71-4EAC-49F9-8412-3D4DC6A03FF8}" srcOrd="1" destOrd="0" presId="urn:microsoft.com/office/officeart/2005/8/layout/hierarchy3"/>
    <dgm:cxn modelId="{4F624DA2-6A49-498A-8453-29FA538AE6C8}" type="presParOf" srcId="{B2B68718-D186-4142-977F-3AF0D10A58C7}" destId="{8890B627-309F-400A-BAF2-7AFE3F28699A}" srcOrd="1" destOrd="0" presId="urn:microsoft.com/office/officeart/2005/8/layout/hierarchy3"/>
    <dgm:cxn modelId="{90FC5CCE-1994-43EE-8CC2-02C8467D9282}" type="presParOf" srcId="{8890B627-309F-400A-BAF2-7AFE3F28699A}" destId="{15F8A310-3336-4F71-B85C-7ECA80806F50}" srcOrd="0" destOrd="0" presId="urn:microsoft.com/office/officeart/2005/8/layout/hierarchy3"/>
    <dgm:cxn modelId="{2553914F-545A-4157-84EF-28D6E2DCDC96}" type="presParOf" srcId="{8890B627-309F-400A-BAF2-7AFE3F28699A}" destId="{ABA1AF6F-6BB0-4DD5-8A24-768C30E0B674}" srcOrd="1" destOrd="0" presId="urn:microsoft.com/office/officeart/2005/8/layout/hierarchy3"/>
    <dgm:cxn modelId="{EE710787-B673-46B4-8031-572A6388D333}" type="presParOf" srcId="{8890B627-309F-400A-BAF2-7AFE3F28699A}" destId="{809A399C-1883-4C22-9EB6-0951366ADFF9}" srcOrd="2" destOrd="0" presId="urn:microsoft.com/office/officeart/2005/8/layout/hierarchy3"/>
    <dgm:cxn modelId="{56BEBA65-E6D3-4637-A7BD-0920932357BE}" type="presParOf" srcId="{8890B627-309F-400A-BAF2-7AFE3F28699A}" destId="{7BA6E1B5-D58A-43CC-B392-FB9F407635A1}" srcOrd="3" destOrd="0" presId="urn:microsoft.com/office/officeart/2005/8/layout/hierarchy3"/>
    <dgm:cxn modelId="{5A47A883-6F22-47ED-84F9-403464F656BA}" type="presParOf" srcId="{8890B627-309F-400A-BAF2-7AFE3F28699A}" destId="{E3888B35-EC0E-472C-B901-B385C30B880E}" srcOrd="4" destOrd="0" presId="urn:microsoft.com/office/officeart/2005/8/layout/hierarchy3"/>
    <dgm:cxn modelId="{CE7112F2-A65F-4E32-B9E5-4BD3881EF0C8}" type="presParOf" srcId="{8890B627-309F-400A-BAF2-7AFE3F28699A}" destId="{340537D9-A650-4552-A5ED-D2B6054F4A7E}" srcOrd="5" destOrd="0" presId="urn:microsoft.com/office/officeart/2005/8/layout/hierarchy3"/>
    <dgm:cxn modelId="{2E9ECF32-6A63-4BDF-817A-85A1637ED2EB}" type="presParOf" srcId="{8890B627-309F-400A-BAF2-7AFE3F28699A}" destId="{96F59873-6D3B-462F-9FE3-0FEC2D33E984}" srcOrd="6" destOrd="0" presId="urn:microsoft.com/office/officeart/2005/8/layout/hierarchy3"/>
    <dgm:cxn modelId="{47829BC9-B83B-434A-B0D3-1580AA55E93A}" type="presParOf" srcId="{8890B627-309F-400A-BAF2-7AFE3F28699A}" destId="{A9B62D69-AAA0-4D50-B6C9-EFE5E7FA058F}"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908C54-6A0E-421F-8BCC-D3DFA495F69A}"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4C7C02F9-3617-44A5-A458-5F4DFCF65402}">
      <dgm:prSet phldrT="[Text]" phldr="1"/>
      <dgm:spPr>
        <a:blipFill rotWithShape="0">
          <a:blip xmlns:r="http://schemas.openxmlformats.org/officeDocument/2006/relationships" r:embed="rId1"/>
          <a:stretch>
            <a:fillRect/>
          </a:stretch>
        </a:blipFill>
      </dgm:spPr>
      <dgm:t>
        <a:bodyPr/>
        <a:lstStyle/>
        <a:p>
          <a:endParaRPr lang="en-US" dirty="0"/>
        </a:p>
      </dgm:t>
    </dgm:pt>
    <dgm:pt modelId="{53DEA9E6-2DAA-47CB-A8DC-1706B853CB69}" type="parTrans" cxnId="{E1551DF6-8E91-4D60-BD92-4135F8AD45C9}">
      <dgm:prSet/>
      <dgm:spPr/>
      <dgm:t>
        <a:bodyPr/>
        <a:lstStyle/>
        <a:p>
          <a:endParaRPr lang="en-US"/>
        </a:p>
      </dgm:t>
    </dgm:pt>
    <dgm:pt modelId="{4C315248-10FF-4660-9A7F-4EBC2B611F73}" type="sibTrans" cxnId="{E1551DF6-8E91-4D60-BD92-4135F8AD45C9}">
      <dgm:prSet>
        <dgm:style>
          <a:lnRef idx="3">
            <a:schemeClr val="accent2"/>
          </a:lnRef>
          <a:fillRef idx="0">
            <a:schemeClr val="accent2"/>
          </a:fillRef>
          <a:effectRef idx="2">
            <a:schemeClr val="accent2"/>
          </a:effectRef>
          <a:fontRef idx="minor">
            <a:schemeClr val="tx1"/>
          </a:fontRef>
        </dgm:style>
      </dgm:prSet>
      <dgm:spPr/>
      <dgm:t>
        <a:bodyPr/>
        <a:lstStyle/>
        <a:p>
          <a:endParaRPr lang="en-US"/>
        </a:p>
      </dgm:t>
    </dgm:pt>
    <dgm:pt modelId="{57028BE0-B85D-47E6-8CB2-F867A1163940}">
      <dgm:prSet phldrT="[Text]" phldr="1"/>
      <dgm:spPr>
        <a:blipFill rotWithShape="0">
          <a:blip xmlns:r="http://schemas.openxmlformats.org/officeDocument/2006/relationships" r:embed="rId2"/>
          <a:stretch>
            <a:fillRect/>
          </a:stretch>
        </a:blipFill>
      </dgm:spPr>
      <dgm:t>
        <a:bodyPr/>
        <a:lstStyle/>
        <a:p>
          <a:endParaRPr lang="en-US" dirty="0"/>
        </a:p>
      </dgm:t>
    </dgm:pt>
    <dgm:pt modelId="{5CC82CDF-9980-45A2-B6D5-58BECEBDFF98}" type="parTrans" cxnId="{5684B811-D815-490E-9C29-1617DE178BD3}">
      <dgm:prSet/>
      <dgm:spPr/>
      <dgm:t>
        <a:bodyPr/>
        <a:lstStyle/>
        <a:p>
          <a:endParaRPr lang="en-US"/>
        </a:p>
      </dgm:t>
    </dgm:pt>
    <dgm:pt modelId="{17F127EF-B243-4624-AFA8-B1B25F7F33AD}" type="sibTrans" cxnId="{5684B811-D815-490E-9C29-1617DE178BD3}">
      <dgm:prSet>
        <dgm:style>
          <a:lnRef idx="3">
            <a:schemeClr val="accent2"/>
          </a:lnRef>
          <a:fillRef idx="0">
            <a:schemeClr val="accent2"/>
          </a:fillRef>
          <a:effectRef idx="2">
            <a:schemeClr val="accent2"/>
          </a:effectRef>
          <a:fontRef idx="minor">
            <a:schemeClr val="tx1"/>
          </a:fontRef>
        </dgm:style>
      </dgm:prSet>
      <dgm:spPr/>
      <dgm:t>
        <a:bodyPr/>
        <a:lstStyle/>
        <a:p>
          <a:endParaRPr lang="en-US"/>
        </a:p>
      </dgm:t>
    </dgm:pt>
    <dgm:pt modelId="{86381365-FE73-4AFE-97AF-321FBBD30C3D}">
      <dgm:prSet phldrT="[Text]" phldr="1"/>
      <dgm:spPr>
        <a:blipFill rotWithShape="0">
          <a:blip xmlns:r="http://schemas.openxmlformats.org/officeDocument/2006/relationships" r:embed="rId3"/>
          <a:stretch>
            <a:fillRect/>
          </a:stretch>
        </a:blipFill>
      </dgm:spPr>
      <dgm:t>
        <a:bodyPr/>
        <a:lstStyle/>
        <a:p>
          <a:endParaRPr lang="en-US" dirty="0"/>
        </a:p>
      </dgm:t>
    </dgm:pt>
    <dgm:pt modelId="{37A87FA9-D330-418C-8DFD-CEC82ADAA689}" type="parTrans" cxnId="{C9D57543-4AAC-4168-BFCB-B942397CD04B}">
      <dgm:prSet/>
      <dgm:spPr/>
      <dgm:t>
        <a:bodyPr/>
        <a:lstStyle/>
        <a:p>
          <a:endParaRPr lang="en-US"/>
        </a:p>
      </dgm:t>
    </dgm:pt>
    <dgm:pt modelId="{321B56E1-03BC-4704-831E-6619BA4B68E3}" type="sibTrans" cxnId="{C9D57543-4AAC-4168-BFCB-B942397CD04B}">
      <dgm:prSet>
        <dgm:style>
          <a:lnRef idx="3">
            <a:schemeClr val="accent2"/>
          </a:lnRef>
          <a:fillRef idx="0">
            <a:schemeClr val="accent2"/>
          </a:fillRef>
          <a:effectRef idx="2">
            <a:schemeClr val="accent2"/>
          </a:effectRef>
          <a:fontRef idx="minor">
            <a:schemeClr val="tx1"/>
          </a:fontRef>
        </dgm:style>
      </dgm:prSet>
      <dgm:spPr/>
      <dgm:t>
        <a:bodyPr/>
        <a:lstStyle/>
        <a:p>
          <a:endParaRPr lang="en-US"/>
        </a:p>
      </dgm:t>
    </dgm:pt>
    <dgm:pt modelId="{3EA50939-11C3-409F-A18E-1FE551B2F66A}">
      <dgm:prSet phldrT="[Text]" phldr="1"/>
      <dgm:spPr>
        <a:blipFill rotWithShape="0">
          <a:blip xmlns:r="http://schemas.openxmlformats.org/officeDocument/2006/relationships" r:embed="rId4"/>
          <a:stretch>
            <a:fillRect/>
          </a:stretch>
        </a:blipFill>
      </dgm:spPr>
      <dgm:t>
        <a:bodyPr/>
        <a:lstStyle/>
        <a:p>
          <a:endParaRPr lang="en-US" dirty="0"/>
        </a:p>
      </dgm:t>
    </dgm:pt>
    <dgm:pt modelId="{9FD79D8F-0484-423A-9571-64B882C0D7C1}" type="parTrans" cxnId="{36179085-4838-4D1E-97E1-A5F552DFEF23}">
      <dgm:prSet/>
      <dgm:spPr/>
      <dgm:t>
        <a:bodyPr/>
        <a:lstStyle/>
        <a:p>
          <a:endParaRPr lang="en-US"/>
        </a:p>
      </dgm:t>
    </dgm:pt>
    <dgm:pt modelId="{AE3E3E30-7775-467F-8014-F8AA675848CB}" type="sibTrans" cxnId="{36179085-4838-4D1E-97E1-A5F552DFEF23}">
      <dgm:prSet>
        <dgm:style>
          <a:lnRef idx="3">
            <a:schemeClr val="accent2"/>
          </a:lnRef>
          <a:fillRef idx="0">
            <a:schemeClr val="accent2"/>
          </a:fillRef>
          <a:effectRef idx="2">
            <a:schemeClr val="accent2"/>
          </a:effectRef>
          <a:fontRef idx="minor">
            <a:schemeClr val="tx1"/>
          </a:fontRef>
        </dgm:style>
      </dgm:prSet>
      <dgm:spPr/>
      <dgm:t>
        <a:bodyPr/>
        <a:lstStyle/>
        <a:p>
          <a:endParaRPr lang="en-US"/>
        </a:p>
      </dgm:t>
    </dgm:pt>
    <dgm:pt modelId="{4AB77C23-2D96-43E5-AE54-748D0DEBE37D}">
      <dgm:prSet phldrT="[Text]" phldr="1"/>
      <dgm:spPr>
        <a:blipFill rotWithShape="0">
          <a:blip xmlns:r="http://schemas.openxmlformats.org/officeDocument/2006/relationships" r:embed="rId5"/>
          <a:stretch>
            <a:fillRect/>
          </a:stretch>
        </a:blipFill>
      </dgm:spPr>
      <dgm:t>
        <a:bodyPr/>
        <a:lstStyle/>
        <a:p>
          <a:endParaRPr lang="en-US" dirty="0"/>
        </a:p>
      </dgm:t>
    </dgm:pt>
    <dgm:pt modelId="{CE536ABC-8CED-4677-9C15-FEF0F9357F58}" type="parTrans" cxnId="{A4B8CDE3-ED96-40B7-A32B-D7B79A545038}">
      <dgm:prSet/>
      <dgm:spPr/>
      <dgm:t>
        <a:bodyPr/>
        <a:lstStyle/>
        <a:p>
          <a:endParaRPr lang="en-US"/>
        </a:p>
      </dgm:t>
    </dgm:pt>
    <dgm:pt modelId="{04466E75-B34B-4F8E-9898-7AEE40DC0DF0}" type="sibTrans" cxnId="{A4B8CDE3-ED96-40B7-A32B-D7B79A545038}">
      <dgm:prSet>
        <dgm:style>
          <a:lnRef idx="3">
            <a:schemeClr val="accent2"/>
          </a:lnRef>
          <a:fillRef idx="0">
            <a:schemeClr val="accent2"/>
          </a:fillRef>
          <a:effectRef idx="2">
            <a:schemeClr val="accent2"/>
          </a:effectRef>
          <a:fontRef idx="minor">
            <a:schemeClr val="tx1"/>
          </a:fontRef>
        </dgm:style>
      </dgm:prSet>
      <dgm:spPr/>
      <dgm:t>
        <a:bodyPr/>
        <a:lstStyle/>
        <a:p>
          <a:endParaRPr lang="en-US"/>
        </a:p>
      </dgm:t>
    </dgm:pt>
    <dgm:pt modelId="{747F94B8-2DB8-4509-8ADF-AECC45A56135}">
      <dgm:prSet phldrT="[Text]"/>
      <dgm:spPr>
        <a:blipFill rotWithShape="0">
          <a:blip xmlns:r="http://schemas.openxmlformats.org/officeDocument/2006/relationships" r:embed="rId6"/>
          <a:stretch>
            <a:fillRect/>
          </a:stretch>
        </a:blipFill>
      </dgm:spPr>
      <dgm:t>
        <a:bodyPr/>
        <a:lstStyle/>
        <a:p>
          <a:endParaRPr lang="en-US" dirty="0"/>
        </a:p>
      </dgm:t>
    </dgm:pt>
    <dgm:pt modelId="{CD045B77-536C-40C6-AD2F-E7D6B3072B1C}" type="parTrans" cxnId="{822042BA-974D-4368-A30F-C0FE9B6AB74D}">
      <dgm:prSet/>
      <dgm:spPr/>
      <dgm:t>
        <a:bodyPr/>
        <a:lstStyle/>
        <a:p>
          <a:endParaRPr lang="en-US"/>
        </a:p>
      </dgm:t>
    </dgm:pt>
    <dgm:pt modelId="{394F614B-DFB3-4DA3-BDA8-BB19087C5A3F}" type="sibTrans" cxnId="{822042BA-974D-4368-A30F-C0FE9B6AB74D}">
      <dgm:prSet>
        <dgm:style>
          <a:lnRef idx="3">
            <a:schemeClr val="accent2"/>
          </a:lnRef>
          <a:fillRef idx="0">
            <a:schemeClr val="accent2"/>
          </a:fillRef>
          <a:effectRef idx="2">
            <a:schemeClr val="accent2"/>
          </a:effectRef>
          <a:fontRef idx="minor">
            <a:schemeClr val="tx1"/>
          </a:fontRef>
        </dgm:style>
      </dgm:prSet>
      <dgm:spPr/>
      <dgm:t>
        <a:bodyPr/>
        <a:lstStyle/>
        <a:p>
          <a:endParaRPr lang="en-US"/>
        </a:p>
      </dgm:t>
    </dgm:pt>
    <dgm:pt modelId="{0C159FB0-A7AC-4A5E-BA48-24D2E4C55506}">
      <dgm:prSet phldrT="[Text]"/>
      <dgm:spPr>
        <a:blipFill rotWithShape="0">
          <a:blip xmlns:r="http://schemas.openxmlformats.org/officeDocument/2006/relationships" r:embed="rId7"/>
          <a:stretch>
            <a:fillRect/>
          </a:stretch>
        </a:blipFill>
      </dgm:spPr>
      <dgm:t>
        <a:bodyPr/>
        <a:lstStyle/>
        <a:p>
          <a:endParaRPr lang="en-US" dirty="0"/>
        </a:p>
      </dgm:t>
    </dgm:pt>
    <dgm:pt modelId="{70137EFA-39E1-4A8F-B4EE-54F3C334FAB7}" type="parTrans" cxnId="{51E23A00-27F1-40AA-B0D1-6D4625713304}">
      <dgm:prSet/>
      <dgm:spPr/>
      <dgm:t>
        <a:bodyPr/>
        <a:lstStyle/>
        <a:p>
          <a:endParaRPr lang="en-US"/>
        </a:p>
      </dgm:t>
    </dgm:pt>
    <dgm:pt modelId="{956E6AFE-64A6-4B16-BBF4-B3FE95C9F5B9}" type="sibTrans" cxnId="{51E23A00-27F1-40AA-B0D1-6D4625713304}">
      <dgm:prSet>
        <dgm:style>
          <a:lnRef idx="3">
            <a:schemeClr val="accent2"/>
          </a:lnRef>
          <a:fillRef idx="0">
            <a:schemeClr val="accent2"/>
          </a:fillRef>
          <a:effectRef idx="2">
            <a:schemeClr val="accent2"/>
          </a:effectRef>
          <a:fontRef idx="minor">
            <a:schemeClr val="tx1"/>
          </a:fontRef>
        </dgm:style>
      </dgm:prSet>
      <dgm:spPr/>
      <dgm:t>
        <a:bodyPr/>
        <a:lstStyle/>
        <a:p>
          <a:endParaRPr lang="en-US"/>
        </a:p>
      </dgm:t>
    </dgm:pt>
    <dgm:pt modelId="{3B21C004-5D03-4F48-9B23-4AFBD559653B}" type="pres">
      <dgm:prSet presAssocID="{A0908C54-6A0E-421F-8BCC-D3DFA495F69A}" presName="cycle" presStyleCnt="0">
        <dgm:presLayoutVars>
          <dgm:dir/>
          <dgm:resizeHandles val="exact"/>
        </dgm:presLayoutVars>
      </dgm:prSet>
      <dgm:spPr/>
      <dgm:t>
        <a:bodyPr/>
        <a:lstStyle/>
        <a:p>
          <a:endParaRPr lang="zh-CN" altLang="en-US"/>
        </a:p>
      </dgm:t>
    </dgm:pt>
    <dgm:pt modelId="{C97CA020-A9F0-4B4C-AA2E-EE4C7AA071D9}" type="pres">
      <dgm:prSet presAssocID="{4C7C02F9-3617-44A5-A458-5F4DFCF65402}" presName="node" presStyleLbl="node1" presStyleIdx="0" presStyleCnt="7" custScaleX="83219" custScaleY="128293" custRadScaleRad="99767" custRadScaleInc="-13648">
        <dgm:presLayoutVars>
          <dgm:bulletEnabled val="1"/>
        </dgm:presLayoutVars>
      </dgm:prSet>
      <dgm:spPr/>
      <dgm:t>
        <a:bodyPr/>
        <a:lstStyle/>
        <a:p>
          <a:endParaRPr lang="zh-CN" altLang="en-US"/>
        </a:p>
      </dgm:t>
    </dgm:pt>
    <dgm:pt modelId="{68032E5F-E675-49B5-880F-884F0A9C33FC}" type="pres">
      <dgm:prSet presAssocID="{4C7C02F9-3617-44A5-A458-5F4DFCF65402}" presName="spNode" presStyleCnt="0"/>
      <dgm:spPr/>
    </dgm:pt>
    <dgm:pt modelId="{87F7F979-1C65-42B6-A2AF-1A96A064618B}" type="pres">
      <dgm:prSet presAssocID="{4C315248-10FF-4660-9A7F-4EBC2B611F73}" presName="sibTrans" presStyleLbl="sibTrans1D1" presStyleIdx="0" presStyleCnt="7"/>
      <dgm:spPr/>
      <dgm:t>
        <a:bodyPr/>
        <a:lstStyle/>
        <a:p>
          <a:endParaRPr lang="zh-CN" altLang="en-US"/>
        </a:p>
      </dgm:t>
    </dgm:pt>
    <dgm:pt modelId="{B6EC1C52-57AC-4686-8B80-38D6032E468D}" type="pres">
      <dgm:prSet presAssocID="{57028BE0-B85D-47E6-8CB2-F867A1163940}" presName="node" presStyleLbl="node1" presStyleIdx="1" presStyleCnt="7" custScaleX="103638" custScaleY="131878">
        <dgm:presLayoutVars>
          <dgm:bulletEnabled val="1"/>
        </dgm:presLayoutVars>
      </dgm:prSet>
      <dgm:spPr/>
      <dgm:t>
        <a:bodyPr/>
        <a:lstStyle/>
        <a:p>
          <a:endParaRPr lang="zh-CN" altLang="en-US"/>
        </a:p>
      </dgm:t>
    </dgm:pt>
    <dgm:pt modelId="{D21C023E-A4DB-4159-8FCF-56D4EEE0DE76}" type="pres">
      <dgm:prSet presAssocID="{57028BE0-B85D-47E6-8CB2-F867A1163940}" presName="spNode" presStyleCnt="0"/>
      <dgm:spPr/>
    </dgm:pt>
    <dgm:pt modelId="{8C005516-3A26-4847-A7DA-8F00DF3C27FD}" type="pres">
      <dgm:prSet presAssocID="{17F127EF-B243-4624-AFA8-B1B25F7F33AD}" presName="sibTrans" presStyleLbl="sibTrans1D1" presStyleIdx="1" presStyleCnt="7"/>
      <dgm:spPr/>
      <dgm:t>
        <a:bodyPr/>
        <a:lstStyle/>
        <a:p>
          <a:endParaRPr lang="zh-CN" altLang="en-US"/>
        </a:p>
      </dgm:t>
    </dgm:pt>
    <dgm:pt modelId="{92FF818D-7E8C-4EEA-9D7B-BC9C38395945}" type="pres">
      <dgm:prSet presAssocID="{86381365-FE73-4AFE-97AF-321FBBD30C3D}" presName="node" presStyleLbl="node1" presStyleIdx="2" presStyleCnt="7" custScaleX="96410" custScaleY="157633">
        <dgm:presLayoutVars>
          <dgm:bulletEnabled val="1"/>
        </dgm:presLayoutVars>
      </dgm:prSet>
      <dgm:spPr/>
      <dgm:t>
        <a:bodyPr/>
        <a:lstStyle/>
        <a:p>
          <a:endParaRPr lang="zh-CN" altLang="en-US"/>
        </a:p>
      </dgm:t>
    </dgm:pt>
    <dgm:pt modelId="{4730C852-6DE6-4192-ADBC-4E6419C5DC53}" type="pres">
      <dgm:prSet presAssocID="{86381365-FE73-4AFE-97AF-321FBBD30C3D}" presName="spNode" presStyleCnt="0"/>
      <dgm:spPr/>
    </dgm:pt>
    <dgm:pt modelId="{E7CD1662-304B-4E76-BABE-4F9EE006C253}" type="pres">
      <dgm:prSet presAssocID="{321B56E1-03BC-4704-831E-6619BA4B68E3}" presName="sibTrans" presStyleLbl="sibTrans1D1" presStyleIdx="2" presStyleCnt="7"/>
      <dgm:spPr/>
      <dgm:t>
        <a:bodyPr/>
        <a:lstStyle/>
        <a:p>
          <a:endParaRPr lang="zh-CN" altLang="en-US"/>
        </a:p>
      </dgm:t>
    </dgm:pt>
    <dgm:pt modelId="{F02FC9DB-897E-450F-B836-142BC4FBDF7B}" type="pres">
      <dgm:prSet presAssocID="{3EA50939-11C3-409F-A18E-1FE551B2F66A}" presName="node" presStyleLbl="node1" presStyleIdx="3" presStyleCnt="7" custScaleX="70816" custScaleY="151742">
        <dgm:presLayoutVars>
          <dgm:bulletEnabled val="1"/>
        </dgm:presLayoutVars>
      </dgm:prSet>
      <dgm:spPr/>
      <dgm:t>
        <a:bodyPr/>
        <a:lstStyle/>
        <a:p>
          <a:endParaRPr lang="zh-CN" altLang="en-US"/>
        </a:p>
      </dgm:t>
    </dgm:pt>
    <dgm:pt modelId="{A2EE2623-1D3C-4913-BDD8-E05C98685405}" type="pres">
      <dgm:prSet presAssocID="{3EA50939-11C3-409F-A18E-1FE551B2F66A}" presName="spNode" presStyleCnt="0"/>
      <dgm:spPr/>
    </dgm:pt>
    <dgm:pt modelId="{EF9CFF12-9135-45E7-A033-5050EA933268}" type="pres">
      <dgm:prSet presAssocID="{AE3E3E30-7775-467F-8014-F8AA675848CB}" presName="sibTrans" presStyleLbl="sibTrans1D1" presStyleIdx="3" presStyleCnt="7"/>
      <dgm:spPr/>
      <dgm:t>
        <a:bodyPr/>
        <a:lstStyle/>
        <a:p>
          <a:endParaRPr lang="zh-CN" altLang="en-US"/>
        </a:p>
      </dgm:t>
    </dgm:pt>
    <dgm:pt modelId="{89CC2A26-EC8B-4E7C-99F8-1F1D9536B1C6}" type="pres">
      <dgm:prSet presAssocID="{4AB77C23-2D96-43E5-AE54-748D0DEBE37D}" presName="node" presStyleLbl="node1" presStyleIdx="4" presStyleCnt="7" custScaleX="83251" custScaleY="144907">
        <dgm:presLayoutVars>
          <dgm:bulletEnabled val="1"/>
        </dgm:presLayoutVars>
      </dgm:prSet>
      <dgm:spPr/>
      <dgm:t>
        <a:bodyPr/>
        <a:lstStyle/>
        <a:p>
          <a:endParaRPr lang="zh-CN" altLang="en-US"/>
        </a:p>
      </dgm:t>
    </dgm:pt>
    <dgm:pt modelId="{E93F969D-C0AC-4F9A-8F49-0F03B154C20E}" type="pres">
      <dgm:prSet presAssocID="{4AB77C23-2D96-43E5-AE54-748D0DEBE37D}" presName="spNode" presStyleCnt="0"/>
      <dgm:spPr/>
    </dgm:pt>
    <dgm:pt modelId="{D038F874-7DDD-4C50-B128-FBA8DCDD92F9}" type="pres">
      <dgm:prSet presAssocID="{04466E75-B34B-4F8E-9898-7AEE40DC0DF0}" presName="sibTrans" presStyleLbl="sibTrans1D1" presStyleIdx="4" presStyleCnt="7"/>
      <dgm:spPr/>
      <dgm:t>
        <a:bodyPr/>
        <a:lstStyle/>
        <a:p>
          <a:endParaRPr lang="zh-CN" altLang="en-US"/>
        </a:p>
      </dgm:t>
    </dgm:pt>
    <dgm:pt modelId="{25694FBB-ECBF-467E-BED8-E150742793E3}" type="pres">
      <dgm:prSet presAssocID="{0C159FB0-A7AC-4A5E-BA48-24D2E4C55506}" presName="node" presStyleLbl="node1" presStyleIdx="5" presStyleCnt="7" custScaleX="76935" custScaleY="128432" custRadScaleRad="100877" custRadScaleInc="975">
        <dgm:presLayoutVars>
          <dgm:bulletEnabled val="1"/>
        </dgm:presLayoutVars>
      </dgm:prSet>
      <dgm:spPr/>
      <dgm:t>
        <a:bodyPr/>
        <a:lstStyle/>
        <a:p>
          <a:endParaRPr lang="zh-CN" altLang="en-US"/>
        </a:p>
      </dgm:t>
    </dgm:pt>
    <dgm:pt modelId="{C7998FF8-6285-4309-88B3-2EB637AACE99}" type="pres">
      <dgm:prSet presAssocID="{0C159FB0-A7AC-4A5E-BA48-24D2E4C55506}" presName="spNode" presStyleCnt="0"/>
      <dgm:spPr/>
    </dgm:pt>
    <dgm:pt modelId="{51990AB7-36B4-4E65-B0F3-C6AA93713579}" type="pres">
      <dgm:prSet presAssocID="{956E6AFE-64A6-4B16-BBF4-B3FE95C9F5B9}" presName="sibTrans" presStyleLbl="sibTrans1D1" presStyleIdx="5" presStyleCnt="7"/>
      <dgm:spPr/>
      <dgm:t>
        <a:bodyPr/>
        <a:lstStyle/>
        <a:p>
          <a:endParaRPr lang="zh-CN" altLang="en-US"/>
        </a:p>
      </dgm:t>
    </dgm:pt>
    <dgm:pt modelId="{576018E0-3E78-4DDD-8022-5B4E85182CA3}" type="pres">
      <dgm:prSet presAssocID="{747F94B8-2DB8-4509-8ADF-AECC45A56135}" presName="node" presStyleLbl="node1" presStyleIdx="6" presStyleCnt="7" custScaleX="68826" custScaleY="131878">
        <dgm:presLayoutVars>
          <dgm:bulletEnabled val="1"/>
        </dgm:presLayoutVars>
      </dgm:prSet>
      <dgm:spPr/>
      <dgm:t>
        <a:bodyPr/>
        <a:lstStyle/>
        <a:p>
          <a:endParaRPr lang="zh-CN" altLang="en-US"/>
        </a:p>
      </dgm:t>
    </dgm:pt>
    <dgm:pt modelId="{54EF122E-6397-4C49-BEFD-052862CE93A8}" type="pres">
      <dgm:prSet presAssocID="{747F94B8-2DB8-4509-8ADF-AECC45A56135}" presName="spNode" presStyleCnt="0"/>
      <dgm:spPr/>
    </dgm:pt>
    <dgm:pt modelId="{2377F9DF-9804-4DBF-9800-3CC312403F86}" type="pres">
      <dgm:prSet presAssocID="{394F614B-DFB3-4DA3-BDA8-BB19087C5A3F}" presName="sibTrans" presStyleLbl="sibTrans1D1" presStyleIdx="6" presStyleCnt="7"/>
      <dgm:spPr/>
      <dgm:t>
        <a:bodyPr/>
        <a:lstStyle/>
        <a:p>
          <a:endParaRPr lang="zh-CN" altLang="en-US"/>
        </a:p>
      </dgm:t>
    </dgm:pt>
  </dgm:ptLst>
  <dgm:cxnLst>
    <dgm:cxn modelId="{C9D57543-4AAC-4168-BFCB-B942397CD04B}" srcId="{A0908C54-6A0E-421F-8BCC-D3DFA495F69A}" destId="{86381365-FE73-4AFE-97AF-321FBBD30C3D}" srcOrd="2" destOrd="0" parTransId="{37A87FA9-D330-418C-8DFD-CEC82ADAA689}" sibTransId="{321B56E1-03BC-4704-831E-6619BA4B68E3}"/>
    <dgm:cxn modelId="{8962CFB9-7BDC-4EA0-BE72-247BB96F3E6B}" type="presOf" srcId="{4AB77C23-2D96-43E5-AE54-748D0DEBE37D}" destId="{89CC2A26-EC8B-4E7C-99F8-1F1D9536B1C6}" srcOrd="0" destOrd="0" presId="urn:microsoft.com/office/officeart/2005/8/layout/cycle5"/>
    <dgm:cxn modelId="{4E3950B3-D8D2-4408-B95F-907DDA59AC73}" type="presOf" srcId="{A0908C54-6A0E-421F-8BCC-D3DFA495F69A}" destId="{3B21C004-5D03-4F48-9B23-4AFBD559653B}" srcOrd="0" destOrd="0" presId="urn:microsoft.com/office/officeart/2005/8/layout/cycle5"/>
    <dgm:cxn modelId="{A4B8CDE3-ED96-40B7-A32B-D7B79A545038}" srcId="{A0908C54-6A0E-421F-8BCC-D3DFA495F69A}" destId="{4AB77C23-2D96-43E5-AE54-748D0DEBE37D}" srcOrd="4" destOrd="0" parTransId="{CE536ABC-8CED-4677-9C15-FEF0F9357F58}" sibTransId="{04466E75-B34B-4F8E-9898-7AEE40DC0DF0}"/>
    <dgm:cxn modelId="{822042BA-974D-4368-A30F-C0FE9B6AB74D}" srcId="{A0908C54-6A0E-421F-8BCC-D3DFA495F69A}" destId="{747F94B8-2DB8-4509-8ADF-AECC45A56135}" srcOrd="6" destOrd="0" parTransId="{CD045B77-536C-40C6-AD2F-E7D6B3072B1C}" sibTransId="{394F614B-DFB3-4DA3-BDA8-BB19087C5A3F}"/>
    <dgm:cxn modelId="{D398D5A8-AADF-4A9A-B265-491B84600EF6}" type="presOf" srcId="{86381365-FE73-4AFE-97AF-321FBBD30C3D}" destId="{92FF818D-7E8C-4EEA-9D7B-BC9C38395945}" srcOrd="0" destOrd="0" presId="urn:microsoft.com/office/officeart/2005/8/layout/cycle5"/>
    <dgm:cxn modelId="{74F1479E-7C17-4743-8A56-7F4C03BDD188}" type="presOf" srcId="{AE3E3E30-7775-467F-8014-F8AA675848CB}" destId="{EF9CFF12-9135-45E7-A033-5050EA933268}" srcOrd="0" destOrd="0" presId="urn:microsoft.com/office/officeart/2005/8/layout/cycle5"/>
    <dgm:cxn modelId="{36179085-4838-4D1E-97E1-A5F552DFEF23}" srcId="{A0908C54-6A0E-421F-8BCC-D3DFA495F69A}" destId="{3EA50939-11C3-409F-A18E-1FE551B2F66A}" srcOrd="3" destOrd="0" parTransId="{9FD79D8F-0484-423A-9571-64B882C0D7C1}" sibTransId="{AE3E3E30-7775-467F-8014-F8AA675848CB}"/>
    <dgm:cxn modelId="{643DF99C-6931-489A-86AF-AC63D26957E8}" type="presOf" srcId="{17F127EF-B243-4624-AFA8-B1B25F7F33AD}" destId="{8C005516-3A26-4847-A7DA-8F00DF3C27FD}" srcOrd="0" destOrd="0" presId="urn:microsoft.com/office/officeart/2005/8/layout/cycle5"/>
    <dgm:cxn modelId="{BEA0E9E5-3AE6-4CE4-9E86-20FCBE6464AF}" type="presOf" srcId="{0C159FB0-A7AC-4A5E-BA48-24D2E4C55506}" destId="{25694FBB-ECBF-467E-BED8-E150742793E3}" srcOrd="0" destOrd="0" presId="urn:microsoft.com/office/officeart/2005/8/layout/cycle5"/>
    <dgm:cxn modelId="{E1551DF6-8E91-4D60-BD92-4135F8AD45C9}" srcId="{A0908C54-6A0E-421F-8BCC-D3DFA495F69A}" destId="{4C7C02F9-3617-44A5-A458-5F4DFCF65402}" srcOrd="0" destOrd="0" parTransId="{53DEA9E6-2DAA-47CB-A8DC-1706B853CB69}" sibTransId="{4C315248-10FF-4660-9A7F-4EBC2B611F73}"/>
    <dgm:cxn modelId="{08AFF3ED-2BE0-4BAC-ABD8-7273E46A7B3D}" type="presOf" srcId="{4C7C02F9-3617-44A5-A458-5F4DFCF65402}" destId="{C97CA020-A9F0-4B4C-AA2E-EE4C7AA071D9}" srcOrd="0" destOrd="0" presId="urn:microsoft.com/office/officeart/2005/8/layout/cycle5"/>
    <dgm:cxn modelId="{FC3D23C9-37EC-4C0E-932C-2C811161CC62}" type="presOf" srcId="{394F614B-DFB3-4DA3-BDA8-BB19087C5A3F}" destId="{2377F9DF-9804-4DBF-9800-3CC312403F86}" srcOrd="0" destOrd="0" presId="urn:microsoft.com/office/officeart/2005/8/layout/cycle5"/>
    <dgm:cxn modelId="{5684B811-D815-490E-9C29-1617DE178BD3}" srcId="{A0908C54-6A0E-421F-8BCC-D3DFA495F69A}" destId="{57028BE0-B85D-47E6-8CB2-F867A1163940}" srcOrd="1" destOrd="0" parTransId="{5CC82CDF-9980-45A2-B6D5-58BECEBDFF98}" sibTransId="{17F127EF-B243-4624-AFA8-B1B25F7F33AD}"/>
    <dgm:cxn modelId="{49124C08-4380-4731-9A1C-D0FB6FF43DBB}" type="presOf" srcId="{04466E75-B34B-4F8E-9898-7AEE40DC0DF0}" destId="{D038F874-7DDD-4C50-B128-FBA8DCDD92F9}" srcOrd="0" destOrd="0" presId="urn:microsoft.com/office/officeart/2005/8/layout/cycle5"/>
    <dgm:cxn modelId="{282DCD86-F8E4-4E03-A33F-14B36AB83FD6}" type="presOf" srcId="{4C315248-10FF-4660-9A7F-4EBC2B611F73}" destId="{87F7F979-1C65-42B6-A2AF-1A96A064618B}" srcOrd="0" destOrd="0" presId="urn:microsoft.com/office/officeart/2005/8/layout/cycle5"/>
    <dgm:cxn modelId="{093F6AF9-A40E-4F77-85C4-933C884DFD6F}" type="presOf" srcId="{321B56E1-03BC-4704-831E-6619BA4B68E3}" destId="{E7CD1662-304B-4E76-BABE-4F9EE006C253}" srcOrd="0" destOrd="0" presId="urn:microsoft.com/office/officeart/2005/8/layout/cycle5"/>
    <dgm:cxn modelId="{0F22F150-A9F0-4386-B291-EE9B46B23420}" type="presOf" srcId="{57028BE0-B85D-47E6-8CB2-F867A1163940}" destId="{B6EC1C52-57AC-4686-8B80-38D6032E468D}" srcOrd="0" destOrd="0" presId="urn:microsoft.com/office/officeart/2005/8/layout/cycle5"/>
    <dgm:cxn modelId="{51E23A00-27F1-40AA-B0D1-6D4625713304}" srcId="{A0908C54-6A0E-421F-8BCC-D3DFA495F69A}" destId="{0C159FB0-A7AC-4A5E-BA48-24D2E4C55506}" srcOrd="5" destOrd="0" parTransId="{70137EFA-39E1-4A8F-B4EE-54F3C334FAB7}" sibTransId="{956E6AFE-64A6-4B16-BBF4-B3FE95C9F5B9}"/>
    <dgm:cxn modelId="{7363161C-55BE-43B6-84AA-31DFD8DED1A3}" type="presOf" srcId="{747F94B8-2DB8-4509-8ADF-AECC45A56135}" destId="{576018E0-3E78-4DDD-8022-5B4E85182CA3}" srcOrd="0" destOrd="0" presId="urn:microsoft.com/office/officeart/2005/8/layout/cycle5"/>
    <dgm:cxn modelId="{95AA27EF-86E0-4046-BF0A-28CB6A401588}" type="presOf" srcId="{956E6AFE-64A6-4B16-BBF4-B3FE95C9F5B9}" destId="{51990AB7-36B4-4E65-B0F3-C6AA93713579}" srcOrd="0" destOrd="0" presId="urn:microsoft.com/office/officeart/2005/8/layout/cycle5"/>
    <dgm:cxn modelId="{BC5DA142-2C20-4E89-BCA1-15D50F46A220}" type="presOf" srcId="{3EA50939-11C3-409F-A18E-1FE551B2F66A}" destId="{F02FC9DB-897E-450F-B836-142BC4FBDF7B}" srcOrd="0" destOrd="0" presId="urn:microsoft.com/office/officeart/2005/8/layout/cycle5"/>
    <dgm:cxn modelId="{65CEE6DA-40C2-413C-A8D5-B17D7A6E236F}" type="presParOf" srcId="{3B21C004-5D03-4F48-9B23-4AFBD559653B}" destId="{C97CA020-A9F0-4B4C-AA2E-EE4C7AA071D9}" srcOrd="0" destOrd="0" presId="urn:microsoft.com/office/officeart/2005/8/layout/cycle5"/>
    <dgm:cxn modelId="{F47B91C7-1FE0-49D2-B503-9CBCBA09EC2B}" type="presParOf" srcId="{3B21C004-5D03-4F48-9B23-4AFBD559653B}" destId="{68032E5F-E675-49B5-880F-884F0A9C33FC}" srcOrd="1" destOrd="0" presId="urn:microsoft.com/office/officeart/2005/8/layout/cycle5"/>
    <dgm:cxn modelId="{115331A8-24FF-4069-B151-58D01AA776CC}" type="presParOf" srcId="{3B21C004-5D03-4F48-9B23-4AFBD559653B}" destId="{87F7F979-1C65-42B6-A2AF-1A96A064618B}" srcOrd="2" destOrd="0" presId="urn:microsoft.com/office/officeart/2005/8/layout/cycle5"/>
    <dgm:cxn modelId="{1A1AFB7D-5C43-4AF2-98BE-587202AD38F9}" type="presParOf" srcId="{3B21C004-5D03-4F48-9B23-4AFBD559653B}" destId="{B6EC1C52-57AC-4686-8B80-38D6032E468D}" srcOrd="3" destOrd="0" presId="urn:microsoft.com/office/officeart/2005/8/layout/cycle5"/>
    <dgm:cxn modelId="{02D7F95F-C0C4-4664-A2C6-A108A1ED90A9}" type="presParOf" srcId="{3B21C004-5D03-4F48-9B23-4AFBD559653B}" destId="{D21C023E-A4DB-4159-8FCF-56D4EEE0DE76}" srcOrd="4" destOrd="0" presId="urn:microsoft.com/office/officeart/2005/8/layout/cycle5"/>
    <dgm:cxn modelId="{745E30E7-4A2F-4853-A592-98087608A7C6}" type="presParOf" srcId="{3B21C004-5D03-4F48-9B23-4AFBD559653B}" destId="{8C005516-3A26-4847-A7DA-8F00DF3C27FD}" srcOrd="5" destOrd="0" presId="urn:microsoft.com/office/officeart/2005/8/layout/cycle5"/>
    <dgm:cxn modelId="{12566EA9-CCE3-4BA3-8DAF-E58BEE065825}" type="presParOf" srcId="{3B21C004-5D03-4F48-9B23-4AFBD559653B}" destId="{92FF818D-7E8C-4EEA-9D7B-BC9C38395945}" srcOrd="6" destOrd="0" presId="urn:microsoft.com/office/officeart/2005/8/layout/cycle5"/>
    <dgm:cxn modelId="{D6C83BE5-39BC-4456-8012-6F588BD42D2C}" type="presParOf" srcId="{3B21C004-5D03-4F48-9B23-4AFBD559653B}" destId="{4730C852-6DE6-4192-ADBC-4E6419C5DC53}" srcOrd="7" destOrd="0" presId="urn:microsoft.com/office/officeart/2005/8/layout/cycle5"/>
    <dgm:cxn modelId="{8A5CB8FE-2672-4F27-B754-4E082122A58E}" type="presParOf" srcId="{3B21C004-5D03-4F48-9B23-4AFBD559653B}" destId="{E7CD1662-304B-4E76-BABE-4F9EE006C253}" srcOrd="8" destOrd="0" presId="urn:microsoft.com/office/officeart/2005/8/layout/cycle5"/>
    <dgm:cxn modelId="{77E9C438-4AF2-4866-97BE-01973E531D46}" type="presParOf" srcId="{3B21C004-5D03-4F48-9B23-4AFBD559653B}" destId="{F02FC9DB-897E-450F-B836-142BC4FBDF7B}" srcOrd="9" destOrd="0" presId="urn:microsoft.com/office/officeart/2005/8/layout/cycle5"/>
    <dgm:cxn modelId="{71425507-C677-463E-A3B8-D3CE8572ECA1}" type="presParOf" srcId="{3B21C004-5D03-4F48-9B23-4AFBD559653B}" destId="{A2EE2623-1D3C-4913-BDD8-E05C98685405}" srcOrd="10" destOrd="0" presId="urn:microsoft.com/office/officeart/2005/8/layout/cycle5"/>
    <dgm:cxn modelId="{99004EDD-79E2-4F01-B3C4-32B0682BA42A}" type="presParOf" srcId="{3B21C004-5D03-4F48-9B23-4AFBD559653B}" destId="{EF9CFF12-9135-45E7-A033-5050EA933268}" srcOrd="11" destOrd="0" presId="urn:microsoft.com/office/officeart/2005/8/layout/cycle5"/>
    <dgm:cxn modelId="{661FFCF2-58FE-4516-B70A-1B8AD89DDFC7}" type="presParOf" srcId="{3B21C004-5D03-4F48-9B23-4AFBD559653B}" destId="{89CC2A26-EC8B-4E7C-99F8-1F1D9536B1C6}" srcOrd="12" destOrd="0" presId="urn:microsoft.com/office/officeart/2005/8/layout/cycle5"/>
    <dgm:cxn modelId="{B6F05514-D867-4D68-BDC1-4F73ADE16B21}" type="presParOf" srcId="{3B21C004-5D03-4F48-9B23-4AFBD559653B}" destId="{E93F969D-C0AC-4F9A-8F49-0F03B154C20E}" srcOrd="13" destOrd="0" presId="urn:microsoft.com/office/officeart/2005/8/layout/cycle5"/>
    <dgm:cxn modelId="{D16A06F1-8A42-4C37-B0F3-ACF636A617BA}" type="presParOf" srcId="{3B21C004-5D03-4F48-9B23-4AFBD559653B}" destId="{D038F874-7DDD-4C50-B128-FBA8DCDD92F9}" srcOrd="14" destOrd="0" presId="urn:microsoft.com/office/officeart/2005/8/layout/cycle5"/>
    <dgm:cxn modelId="{3DD72D6F-5EFE-4AB9-8A87-31B79383A623}" type="presParOf" srcId="{3B21C004-5D03-4F48-9B23-4AFBD559653B}" destId="{25694FBB-ECBF-467E-BED8-E150742793E3}" srcOrd="15" destOrd="0" presId="urn:microsoft.com/office/officeart/2005/8/layout/cycle5"/>
    <dgm:cxn modelId="{A6903B14-DA4E-4CB8-8646-F169E3B8462B}" type="presParOf" srcId="{3B21C004-5D03-4F48-9B23-4AFBD559653B}" destId="{C7998FF8-6285-4309-88B3-2EB637AACE99}" srcOrd="16" destOrd="0" presId="urn:microsoft.com/office/officeart/2005/8/layout/cycle5"/>
    <dgm:cxn modelId="{5EBFFC91-6446-43E5-AC3B-D02F1E364CBB}" type="presParOf" srcId="{3B21C004-5D03-4F48-9B23-4AFBD559653B}" destId="{51990AB7-36B4-4E65-B0F3-C6AA93713579}" srcOrd="17" destOrd="0" presId="urn:microsoft.com/office/officeart/2005/8/layout/cycle5"/>
    <dgm:cxn modelId="{988039DB-00B4-46D9-B27C-8123036A8DDD}" type="presParOf" srcId="{3B21C004-5D03-4F48-9B23-4AFBD559653B}" destId="{576018E0-3E78-4DDD-8022-5B4E85182CA3}" srcOrd="18" destOrd="0" presId="urn:microsoft.com/office/officeart/2005/8/layout/cycle5"/>
    <dgm:cxn modelId="{DB8FA633-18BB-4832-B54D-94BCE15282AA}" type="presParOf" srcId="{3B21C004-5D03-4F48-9B23-4AFBD559653B}" destId="{54EF122E-6397-4C49-BEFD-052862CE93A8}" srcOrd="19" destOrd="0" presId="urn:microsoft.com/office/officeart/2005/8/layout/cycle5"/>
    <dgm:cxn modelId="{CF2EAC9F-5CF4-496A-94BA-112AD1EC70A0}" type="presParOf" srcId="{3B21C004-5D03-4F48-9B23-4AFBD559653B}" destId="{2377F9DF-9804-4DBF-9800-3CC312403F86}" srcOrd="20"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71B8A9-2716-49D8-80CC-9246F71D2A4C}"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de-DE"/>
        </a:p>
      </dgm:t>
    </dgm:pt>
    <dgm:pt modelId="{1E7C555C-66FB-4DE0-BDE9-E68EC81354BF}">
      <dgm:prSet phldrT="[Text]" custT="1"/>
      <dgm:spPr>
        <a:solidFill>
          <a:srgbClr val="92D050"/>
        </a:solidFill>
      </dgm:spPr>
      <dgm:t>
        <a:bodyPr/>
        <a:lstStyle/>
        <a:p>
          <a:r>
            <a:rPr lang="en-US" sz="1600" noProof="0" dirty="0" smtClean="0">
              <a:solidFill>
                <a:schemeClr val="tx1">
                  <a:lumMod val="65000"/>
                  <a:lumOff val="35000"/>
                </a:schemeClr>
              </a:solidFill>
            </a:rPr>
            <a:t>receipt +</a:t>
          </a:r>
          <a:br>
            <a:rPr lang="en-US" sz="1600" noProof="0" dirty="0" smtClean="0">
              <a:solidFill>
                <a:schemeClr val="tx1">
                  <a:lumMod val="65000"/>
                  <a:lumOff val="35000"/>
                </a:schemeClr>
              </a:solidFill>
            </a:rPr>
          </a:br>
          <a:r>
            <a:rPr lang="en-US" sz="1600" noProof="0" dirty="0" smtClean="0">
              <a:solidFill>
                <a:schemeClr val="tx1">
                  <a:lumMod val="65000"/>
                  <a:lumOff val="35000"/>
                </a:schemeClr>
              </a:solidFill>
            </a:rPr>
            <a:t>MyPublication</a:t>
          </a:r>
          <a:endParaRPr lang="en-US" sz="1600" noProof="0" dirty="0">
            <a:solidFill>
              <a:schemeClr val="tx1">
                <a:lumMod val="65000"/>
                <a:lumOff val="35000"/>
              </a:schemeClr>
            </a:solidFill>
          </a:endParaRPr>
        </a:p>
      </dgm:t>
    </dgm:pt>
    <dgm:pt modelId="{0BABE962-6A0E-4AD3-AA7E-7FC6307B3DCF}" type="parTrans" cxnId="{046C0641-C8D2-416A-875F-4E2117568010}">
      <dgm:prSet/>
      <dgm:spPr/>
      <dgm:t>
        <a:bodyPr/>
        <a:lstStyle/>
        <a:p>
          <a:endParaRPr lang="en-US" sz="1600" noProof="0">
            <a:solidFill>
              <a:schemeClr val="tx1">
                <a:lumMod val="65000"/>
                <a:lumOff val="35000"/>
              </a:schemeClr>
            </a:solidFill>
          </a:endParaRPr>
        </a:p>
      </dgm:t>
    </dgm:pt>
    <dgm:pt modelId="{E7242132-5554-4EA2-8CB3-657FC0F33412}" type="sibTrans" cxnId="{046C0641-C8D2-416A-875F-4E2117568010}">
      <dgm:prSet/>
      <dgm:spPr/>
      <dgm:t>
        <a:bodyPr/>
        <a:lstStyle/>
        <a:p>
          <a:endParaRPr lang="en-US" sz="1600" noProof="0">
            <a:solidFill>
              <a:schemeClr val="tx1">
                <a:lumMod val="65000"/>
                <a:lumOff val="35000"/>
              </a:schemeClr>
            </a:solidFill>
          </a:endParaRPr>
        </a:p>
      </dgm:t>
    </dgm:pt>
    <dgm:pt modelId="{108F5C22-FCA9-49F4-9C5B-E50A6DF67F88}">
      <dgm:prSet phldrT="[Text]" custT="1"/>
      <dgm:spPr/>
      <dgm:t>
        <a:bodyPr/>
        <a:lstStyle/>
        <a:p>
          <a:r>
            <a:rPr lang="en-US" sz="1600" noProof="0" dirty="0" smtClean="0">
              <a:solidFill>
                <a:schemeClr val="tx1">
                  <a:lumMod val="65000"/>
                  <a:lumOff val="35000"/>
                </a:schemeClr>
              </a:solidFill>
            </a:rPr>
            <a:t>type-</a:t>
          </a:r>
          <a:br>
            <a:rPr lang="en-US" sz="1600" noProof="0" dirty="0" smtClean="0">
              <a:solidFill>
                <a:schemeClr val="tx1">
                  <a:lumMod val="65000"/>
                  <a:lumOff val="35000"/>
                </a:schemeClr>
              </a:solidFill>
            </a:rPr>
          </a:br>
          <a:r>
            <a:rPr lang="en-US" sz="1600" noProof="0" dirty="0" smtClean="0">
              <a:solidFill>
                <a:schemeClr val="tx1">
                  <a:lumMod val="65000"/>
                  <a:lumOff val="35000"/>
                </a:schemeClr>
              </a:solidFill>
            </a:rPr>
            <a:t>setting</a:t>
          </a:r>
          <a:endParaRPr lang="en-US" sz="1600" noProof="0" dirty="0">
            <a:solidFill>
              <a:schemeClr val="tx1">
                <a:lumMod val="65000"/>
                <a:lumOff val="35000"/>
              </a:schemeClr>
            </a:solidFill>
          </a:endParaRPr>
        </a:p>
      </dgm:t>
    </dgm:pt>
    <dgm:pt modelId="{FD30CA9A-5CC7-4AB1-8420-78E3D4942E05}" type="parTrans" cxnId="{F04DEF42-E329-4B3E-9660-EB3100577365}">
      <dgm:prSet/>
      <dgm:spPr/>
      <dgm:t>
        <a:bodyPr/>
        <a:lstStyle/>
        <a:p>
          <a:endParaRPr lang="en-US" sz="1600" noProof="0">
            <a:solidFill>
              <a:schemeClr val="tx1">
                <a:lumMod val="65000"/>
                <a:lumOff val="35000"/>
              </a:schemeClr>
            </a:solidFill>
          </a:endParaRPr>
        </a:p>
      </dgm:t>
    </dgm:pt>
    <dgm:pt modelId="{05D81DFC-B291-477C-B820-4CF6C2560E57}" type="sibTrans" cxnId="{F04DEF42-E329-4B3E-9660-EB3100577365}">
      <dgm:prSet/>
      <dgm:spPr/>
      <dgm:t>
        <a:bodyPr/>
        <a:lstStyle/>
        <a:p>
          <a:endParaRPr lang="en-US" sz="1600" noProof="0">
            <a:solidFill>
              <a:schemeClr val="tx1">
                <a:lumMod val="65000"/>
                <a:lumOff val="35000"/>
              </a:schemeClr>
            </a:solidFill>
          </a:endParaRPr>
        </a:p>
      </dgm:t>
    </dgm:pt>
    <dgm:pt modelId="{52073892-446A-4296-A42D-A7F6A70530D9}">
      <dgm:prSet phldrT="[Text]" custT="1"/>
      <dgm:spPr>
        <a:solidFill>
          <a:srgbClr val="92D050"/>
        </a:solidFill>
      </dgm:spPr>
      <dgm:t>
        <a:bodyPr/>
        <a:lstStyle/>
        <a:p>
          <a:r>
            <a:rPr lang="en-US" sz="1600" noProof="0" dirty="0" smtClean="0">
              <a:solidFill>
                <a:schemeClr val="tx1">
                  <a:lumMod val="65000"/>
                  <a:lumOff val="35000"/>
                </a:schemeClr>
              </a:solidFill>
            </a:rPr>
            <a:t>proofs to</a:t>
          </a:r>
          <a:br>
            <a:rPr lang="en-US" sz="1600" noProof="0" dirty="0" smtClean="0">
              <a:solidFill>
                <a:schemeClr val="tx1">
                  <a:lumMod val="65000"/>
                  <a:lumOff val="35000"/>
                </a:schemeClr>
              </a:solidFill>
            </a:rPr>
          </a:br>
          <a:r>
            <a:rPr lang="en-US" sz="1600" noProof="0" dirty="0" smtClean="0">
              <a:solidFill>
                <a:schemeClr val="tx1">
                  <a:lumMod val="65000"/>
                  <a:lumOff val="35000"/>
                </a:schemeClr>
              </a:solidFill>
            </a:rPr>
            <a:t>author</a:t>
          </a:r>
          <a:endParaRPr lang="en-US" sz="1600" noProof="0" dirty="0">
            <a:solidFill>
              <a:schemeClr val="tx1">
                <a:lumMod val="65000"/>
                <a:lumOff val="35000"/>
              </a:schemeClr>
            </a:solidFill>
          </a:endParaRPr>
        </a:p>
      </dgm:t>
    </dgm:pt>
    <dgm:pt modelId="{B24BED35-87AD-4916-8B08-211D2CC97D5B}" type="parTrans" cxnId="{4D778914-CB0D-4634-949F-CB32CDA646C0}">
      <dgm:prSet/>
      <dgm:spPr/>
      <dgm:t>
        <a:bodyPr/>
        <a:lstStyle/>
        <a:p>
          <a:endParaRPr lang="en-US" sz="1600" noProof="0">
            <a:solidFill>
              <a:schemeClr val="tx1">
                <a:lumMod val="65000"/>
                <a:lumOff val="35000"/>
              </a:schemeClr>
            </a:solidFill>
          </a:endParaRPr>
        </a:p>
      </dgm:t>
    </dgm:pt>
    <dgm:pt modelId="{4F3D2ABE-08ED-49EE-A75B-A340AF614DAC}" type="sibTrans" cxnId="{4D778914-CB0D-4634-949F-CB32CDA646C0}">
      <dgm:prSet/>
      <dgm:spPr/>
      <dgm:t>
        <a:bodyPr/>
        <a:lstStyle/>
        <a:p>
          <a:endParaRPr lang="en-US" sz="1600" noProof="0">
            <a:solidFill>
              <a:schemeClr val="tx1">
                <a:lumMod val="65000"/>
                <a:lumOff val="35000"/>
              </a:schemeClr>
            </a:solidFill>
          </a:endParaRPr>
        </a:p>
      </dgm:t>
    </dgm:pt>
    <dgm:pt modelId="{E645B368-B422-4750-AB2C-1CC7838F7359}">
      <dgm:prSet phldrT="[Text]" custT="1"/>
      <dgm:spPr/>
      <dgm:t>
        <a:bodyPr/>
        <a:lstStyle/>
        <a:p>
          <a:r>
            <a:rPr lang="en-US" sz="1600" noProof="0" dirty="0" smtClean="0">
              <a:solidFill>
                <a:schemeClr val="tx1">
                  <a:lumMod val="65000"/>
                  <a:lumOff val="35000"/>
                </a:schemeClr>
              </a:solidFill>
            </a:rPr>
            <a:t>corrected proofs</a:t>
          </a:r>
          <a:endParaRPr lang="en-US" sz="1600" noProof="0" dirty="0">
            <a:solidFill>
              <a:schemeClr val="tx1">
                <a:lumMod val="65000"/>
                <a:lumOff val="35000"/>
              </a:schemeClr>
            </a:solidFill>
          </a:endParaRPr>
        </a:p>
      </dgm:t>
    </dgm:pt>
    <dgm:pt modelId="{D391E83A-62D0-4D4A-88D2-DBDD14A97F7F}" type="parTrans" cxnId="{DCB30159-6450-4B32-AC47-3FCDEB20C22D}">
      <dgm:prSet/>
      <dgm:spPr/>
      <dgm:t>
        <a:bodyPr/>
        <a:lstStyle/>
        <a:p>
          <a:endParaRPr lang="en-US" sz="1600" noProof="0">
            <a:solidFill>
              <a:schemeClr val="tx1">
                <a:lumMod val="65000"/>
                <a:lumOff val="35000"/>
              </a:schemeClr>
            </a:solidFill>
          </a:endParaRPr>
        </a:p>
      </dgm:t>
    </dgm:pt>
    <dgm:pt modelId="{80DE3B1F-EE15-4D51-8C58-8BD7C972E084}" type="sibTrans" cxnId="{DCB30159-6450-4B32-AC47-3FCDEB20C22D}">
      <dgm:prSet/>
      <dgm:spPr/>
      <dgm:t>
        <a:bodyPr/>
        <a:lstStyle/>
        <a:p>
          <a:endParaRPr lang="en-US" sz="1600" noProof="0">
            <a:solidFill>
              <a:schemeClr val="tx1">
                <a:lumMod val="65000"/>
                <a:lumOff val="35000"/>
              </a:schemeClr>
            </a:solidFill>
          </a:endParaRPr>
        </a:p>
      </dgm:t>
    </dgm:pt>
    <dgm:pt modelId="{815ECA90-9CFC-4A7E-BFF5-884374180C8E}" type="pres">
      <dgm:prSet presAssocID="{9271B8A9-2716-49D8-80CC-9246F71D2A4C}" presName="Name0" presStyleCnt="0">
        <dgm:presLayoutVars>
          <dgm:dir/>
          <dgm:resizeHandles val="exact"/>
        </dgm:presLayoutVars>
      </dgm:prSet>
      <dgm:spPr/>
      <dgm:t>
        <a:bodyPr/>
        <a:lstStyle/>
        <a:p>
          <a:endParaRPr lang="de-DE"/>
        </a:p>
      </dgm:t>
    </dgm:pt>
    <dgm:pt modelId="{887C8602-030E-410D-B787-307F23C41479}" type="pres">
      <dgm:prSet presAssocID="{1E7C555C-66FB-4DE0-BDE9-E68EC81354BF}" presName="parTxOnly" presStyleLbl="node1" presStyleIdx="0" presStyleCnt="4" custScaleX="108015">
        <dgm:presLayoutVars>
          <dgm:bulletEnabled val="1"/>
        </dgm:presLayoutVars>
      </dgm:prSet>
      <dgm:spPr/>
      <dgm:t>
        <a:bodyPr/>
        <a:lstStyle/>
        <a:p>
          <a:endParaRPr lang="de-DE"/>
        </a:p>
      </dgm:t>
    </dgm:pt>
    <dgm:pt modelId="{A6E53CE0-6CF3-4E74-B5AD-B7DFC08F5C2B}" type="pres">
      <dgm:prSet presAssocID="{E7242132-5554-4EA2-8CB3-657FC0F33412}" presName="parSpace" presStyleCnt="0"/>
      <dgm:spPr/>
    </dgm:pt>
    <dgm:pt modelId="{43422456-B909-45BE-BDB3-F40B66B49217}" type="pres">
      <dgm:prSet presAssocID="{108F5C22-FCA9-49F4-9C5B-E50A6DF67F88}" presName="parTxOnly" presStyleLbl="node1" presStyleIdx="1" presStyleCnt="4">
        <dgm:presLayoutVars>
          <dgm:bulletEnabled val="1"/>
        </dgm:presLayoutVars>
      </dgm:prSet>
      <dgm:spPr/>
      <dgm:t>
        <a:bodyPr/>
        <a:lstStyle/>
        <a:p>
          <a:endParaRPr lang="de-DE"/>
        </a:p>
      </dgm:t>
    </dgm:pt>
    <dgm:pt modelId="{C66B88E9-6BCD-4C40-AF53-37C32B9AD440}" type="pres">
      <dgm:prSet presAssocID="{05D81DFC-B291-477C-B820-4CF6C2560E57}" presName="parSpace" presStyleCnt="0"/>
      <dgm:spPr/>
    </dgm:pt>
    <dgm:pt modelId="{56B11707-C82E-4B0A-BE7C-4431A5478365}" type="pres">
      <dgm:prSet presAssocID="{52073892-446A-4296-A42D-A7F6A70530D9}" presName="parTxOnly" presStyleLbl="node1" presStyleIdx="2" presStyleCnt="4">
        <dgm:presLayoutVars>
          <dgm:bulletEnabled val="1"/>
        </dgm:presLayoutVars>
      </dgm:prSet>
      <dgm:spPr/>
      <dgm:t>
        <a:bodyPr/>
        <a:lstStyle/>
        <a:p>
          <a:endParaRPr lang="de-DE"/>
        </a:p>
      </dgm:t>
    </dgm:pt>
    <dgm:pt modelId="{6F5C58B2-0457-48DF-A155-9A04E0FB330C}" type="pres">
      <dgm:prSet presAssocID="{4F3D2ABE-08ED-49EE-A75B-A340AF614DAC}" presName="parSpace" presStyleCnt="0"/>
      <dgm:spPr/>
    </dgm:pt>
    <dgm:pt modelId="{6A94C614-3C4F-4226-B2D5-DCCDC4FFA911}" type="pres">
      <dgm:prSet presAssocID="{E645B368-B422-4750-AB2C-1CC7838F7359}" presName="parTxOnly" presStyleLbl="node1" presStyleIdx="3" presStyleCnt="4">
        <dgm:presLayoutVars>
          <dgm:bulletEnabled val="1"/>
        </dgm:presLayoutVars>
      </dgm:prSet>
      <dgm:spPr/>
      <dgm:t>
        <a:bodyPr/>
        <a:lstStyle/>
        <a:p>
          <a:endParaRPr lang="de-DE"/>
        </a:p>
      </dgm:t>
    </dgm:pt>
  </dgm:ptLst>
  <dgm:cxnLst>
    <dgm:cxn modelId="{046C0641-C8D2-416A-875F-4E2117568010}" srcId="{9271B8A9-2716-49D8-80CC-9246F71D2A4C}" destId="{1E7C555C-66FB-4DE0-BDE9-E68EC81354BF}" srcOrd="0" destOrd="0" parTransId="{0BABE962-6A0E-4AD3-AA7E-7FC6307B3DCF}" sibTransId="{E7242132-5554-4EA2-8CB3-657FC0F33412}"/>
    <dgm:cxn modelId="{93AAE6E7-BEF8-41F5-9808-7381C0361A04}" type="presOf" srcId="{1E7C555C-66FB-4DE0-BDE9-E68EC81354BF}" destId="{887C8602-030E-410D-B787-307F23C41479}" srcOrd="0" destOrd="0" presId="urn:microsoft.com/office/officeart/2005/8/layout/hChevron3"/>
    <dgm:cxn modelId="{8C79C499-A1D3-4915-AE55-AB9688405A3F}" type="presOf" srcId="{108F5C22-FCA9-49F4-9C5B-E50A6DF67F88}" destId="{43422456-B909-45BE-BDB3-F40B66B49217}" srcOrd="0" destOrd="0" presId="urn:microsoft.com/office/officeart/2005/8/layout/hChevron3"/>
    <dgm:cxn modelId="{C50669F8-8E77-428C-BDFE-6F49B82CB291}" type="presOf" srcId="{9271B8A9-2716-49D8-80CC-9246F71D2A4C}" destId="{815ECA90-9CFC-4A7E-BFF5-884374180C8E}" srcOrd="0" destOrd="0" presId="urn:microsoft.com/office/officeart/2005/8/layout/hChevron3"/>
    <dgm:cxn modelId="{C2709799-8190-4261-B00D-F7947617ED0B}" type="presOf" srcId="{52073892-446A-4296-A42D-A7F6A70530D9}" destId="{56B11707-C82E-4B0A-BE7C-4431A5478365}" srcOrd="0" destOrd="0" presId="urn:microsoft.com/office/officeart/2005/8/layout/hChevron3"/>
    <dgm:cxn modelId="{4D778914-CB0D-4634-949F-CB32CDA646C0}" srcId="{9271B8A9-2716-49D8-80CC-9246F71D2A4C}" destId="{52073892-446A-4296-A42D-A7F6A70530D9}" srcOrd="2" destOrd="0" parTransId="{B24BED35-87AD-4916-8B08-211D2CC97D5B}" sibTransId="{4F3D2ABE-08ED-49EE-A75B-A340AF614DAC}"/>
    <dgm:cxn modelId="{DCB30159-6450-4B32-AC47-3FCDEB20C22D}" srcId="{9271B8A9-2716-49D8-80CC-9246F71D2A4C}" destId="{E645B368-B422-4750-AB2C-1CC7838F7359}" srcOrd="3" destOrd="0" parTransId="{D391E83A-62D0-4D4A-88D2-DBDD14A97F7F}" sibTransId="{80DE3B1F-EE15-4D51-8C58-8BD7C972E084}"/>
    <dgm:cxn modelId="{F04DEF42-E329-4B3E-9660-EB3100577365}" srcId="{9271B8A9-2716-49D8-80CC-9246F71D2A4C}" destId="{108F5C22-FCA9-49F4-9C5B-E50A6DF67F88}" srcOrd="1" destOrd="0" parTransId="{FD30CA9A-5CC7-4AB1-8420-78E3D4942E05}" sibTransId="{05D81DFC-B291-477C-B820-4CF6C2560E57}"/>
    <dgm:cxn modelId="{A7241C11-1210-48AB-9D3F-0DCE0877210D}" type="presOf" srcId="{E645B368-B422-4750-AB2C-1CC7838F7359}" destId="{6A94C614-3C4F-4226-B2D5-DCCDC4FFA911}" srcOrd="0" destOrd="0" presId="urn:microsoft.com/office/officeart/2005/8/layout/hChevron3"/>
    <dgm:cxn modelId="{1E0A3355-6C96-4010-8CB1-AD843D917407}" type="presParOf" srcId="{815ECA90-9CFC-4A7E-BFF5-884374180C8E}" destId="{887C8602-030E-410D-B787-307F23C41479}" srcOrd="0" destOrd="0" presId="urn:microsoft.com/office/officeart/2005/8/layout/hChevron3"/>
    <dgm:cxn modelId="{9B7A07EA-62D9-440A-BB1E-38BC353C77FA}" type="presParOf" srcId="{815ECA90-9CFC-4A7E-BFF5-884374180C8E}" destId="{A6E53CE0-6CF3-4E74-B5AD-B7DFC08F5C2B}" srcOrd="1" destOrd="0" presId="urn:microsoft.com/office/officeart/2005/8/layout/hChevron3"/>
    <dgm:cxn modelId="{AE328806-4B17-439A-A4B8-0F8E2A408265}" type="presParOf" srcId="{815ECA90-9CFC-4A7E-BFF5-884374180C8E}" destId="{43422456-B909-45BE-BDB3-F40B66B49217}" srcOrd="2" destOrd="0" presId="urn:microsoft.com/office/officeart/2005/8/layout/hChevron3"/>
    <dgm:cxn modelId="{34AB0C1A-FCCC-44CC-8D29-81E65982E2E3}" type="presParOf" srcId="{815ECA90-9CFC-4A7E-BFF5-884374180C8E}" destId="{C66B88E9-6BCD-4C40-AF53-37C32B9AD440}" srcOrd="3" destOrd="0" presId="urn:microsoft.com/office/officeart/2005/8/layout/hChevron3"/>
    <dgm:cxn modelId="{8578679B-6ED5-48F8-916F-7EF48E255175}" type="presParOf" srcId="{815ECA90-9CFC-4A7E-BFF5-884374180C8E}" destId="{56B11707-C82E-4B0A-BE7C-4431A5478365}" srcOrd="4" destOrd="0" presId="urn:microsoft.com/office/officeart/2005/8/layout/hChevron3"/>
    <dgm:cxn modelId="{C9E53F91-D7ED-43A8-8E52-44B60BB0B1D1}" type="presParOf" srcId="{815ECA90-9CFC-4A7E-BFF5-884374180C8E}" destId="{6F5C58B2-0457-48DF-A155-9A04E0FB330C}" srcOrd="5" destOrd="0" presId="urn:microsoft.com/office/officeart/2005/8/layout/hChevron3"/>
    <dgm:cxn modelId="{A5BE4640-E9BD-4935-86F8-AE82C044B8E2}" type="presParOf" srcId="{815ECA90-9CFC-4A7E-BFF5-884374180C8E}" destId="{6A94C614-3C4F-4226-B2D5-DCCDC4FFA911}"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1E5E92-616C-4992-8972-077DF064D364}"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de-DE"/>
        </a:p>
      </dgm:t>
    </dgm:pt>
    <dgm:pt modelId="{9DD22C72-2B7B-4241-ACA3-833291005CD7}">
      <dgm:prSet phldrT="[Text]" custT="1"/>
      <dgm:spPr>
        <a:ln>
          <a:solidFill>
            <a:srgbClr val="92D050"/>
          </a:solidFill>
        </a:ln>
      </dgm:spPr>
      <dgm:t>
        <a:bodyPr/>
        <a:lstStyle/>
        <a:p>
          <a:r>
            <a:rPr lang="en-US" sz="1600" noProof="0" dirty="0" smtClean="0"/>
            <a:t>article published</a:t>
          </a:r>
          <a:br>
            <a:rPr lang="en-US" sz="1600" noProof="0" dirty="0" smtClean="0"/>
          </a:br>
          <a:r>
            <a:rPr lang="en-US" sz="1600" noProof="0" dirty="0" smtClean="0"/>
            <a:t>“</a:t>
          </a:r>
          <a:r>
            <a:rPr lang="en-US" sz="1600" noProof="0" dirty="0" err="1" smtClean="0"/>
            <a:t>OnlineFirst</a:t>
          </a:r>
          <a:r>
            <a:rPr lang="en-US" sz="1600" noProof="0" dirty="0" smtClean="0"/>
            <a:t>”</a:t>
          </a:r>
          <a:endParaRPr lang="en-US" sz="1600" noProof="0" dirty="0"/>
        </a:p>
      </dgm:t>
    </dgm:pt>
    <dgm:pt modelId="{80F78104-9564-4FD9-8255-5DBEA41036C4}" type="parTrans" cxnId="{3A3303E5-EE9D-4F22-8DC8-00302788E0AD}">
      <dgm:prSet/>
      <dgm:spPr/>
      <dgm:t>
        <a:bodyPr/>
        <a:lstStyle/>
        <a:p>
          <a:endParaRPr lang="en-US" sz="1600" noProof="0"/>
        </a:p>
      </dgm:t>
    </dgm:pt>
    <dgm:pt modelId="{C7CB9983-9BCB-4200-80D8-6F24CD739440}" type="sibTrans" cxnId="{3A3303E5-EE9D-4F22-8DC8-00302788E0AD}">
      <dgm:prSet/>
      <dgm:spPr/>
      <dgm:t>
        <a:bodyPr/>
        <a:lstStyle/>
        <a:p>
          <a:endParaRPr lang="en-US" sz="1600" noProof="0"/>
        </a:p>
      </dgm:t>
    </dgm:pt>
    <dgm:pt modelId="{15BD8A3D-0FED-4DDA-BCC3-BF6D742C3D00}">
      <dgm:prSet phldrT="[Text]" custT="1"/>
      <dgm:spPr/>
      <dgm:t>
        <a:bodyPr/>
        <a:lstStyle/>
        <a:p>
          <a:r>
            <a:rPr lang="en-US" sz="1600" noProof="0" dirty="0" smtClean="0"/>
            <a:t> </a:t>
          </a:r>
          <a:endParaRPr lang="en-US" sz="1600" noProof="0" dirty="0"/>
        </a:p>
      </dgm:t>
    </dgm:pt>
    <dgm:pt modelId="{94EB0E33-9972-4A4E-9F48-308DF01E40D2}" type="parTrans" cxnId="{A16967D6-A8BF-4059-9516-20937B55B1C2}">
      <dgm:prSet/>
      <dgm:spPr/>
      <dgm:t>
        <a:bodyPr/>
        <a:lstStyle/>
        <a:p>
          <a:endParaRPr lang="en-US" sz="1600" noProof="0"/>
        </a:p>
      </dgm:t>
    </dgm:pt>
    <dgm:pt modelId="{6843212E-125C-4979-A296-BECF0677C223}" type="sibTrans" cxnId="{A16967D6-A8BF-4059-9516-20937B55B1C2}">
      <dgm:prSet/>
      <dgm:spPr/>
      <dgm:t>
        <a:bodyPr/>
        <a:lstStyle/>
        <a:p>
          <a:endParaRPr lang="en-US" sz="1600" noProof="0"/>
        </a:p>
      </dgm:t>
    </dgm:pt>
    <dgm:pt modelId="{07B4F14C-77FE-405B-8A71-1AF0E1D5B9B0}">
      <dgm:prSet phldrT="[Text]" custT="1"/>
      <dgm:spPr/>
      <dgm:t>
        <a:bodyPr/>
        <a:lstStyle/>
        <a:p>
          <a:r>
            <a:rPr lang="en-US" sz="1600" noProof="0" dirty="0" smtClean="0"/>
            <a:t>journal issue </a:t>
          </a:r>
          <a:br>
            <a:rPr lang="en-US" sz="1600" noProof="0" dirty="0" smtClean="0"/>
          </a:br>
          <a:r>
            <a:rPr lang="en-US" sz="1600" noProof="0" dirty="0" smtClean="0"/>
            <a:t>online</a:t>
          </a:r>
          <a:endParaRPr lang="en-US" sz="1600" noProof="0" dirty="0"/>
        </a:p>
      </dgm:t>
    </dgm:pt>
    <dgm:pt modelId="{B9ADDD81-D664-4A2E-944E-0D411E45BA95}" type="parTrans" cxnId="{94668D7B-9F3F-4AB8-B105-7D86EB8A41FF}">
      <dgm:prSet/>
      <dgm:spPr/>
      <dgm:t>
        <a:bodyPr/>
        <a:lstStyle/>
        <a:p>
          <a:endParaRPr lang="en-US" sz="1600" noProof="0"/>
        </a:p>
      </dgm:t>
    </dgm:pt>
    <dgm:pt modelId="{A6BF32F6-ED7E-4420-954D-296D29AACFE6}" type="sibTrans" cxnId="{94668D7B-9F3F-4AB8-B105-7D86EB8A41FF}">
      <dgm:prSet/>
      <dgm:spPr/>
      <dgm:t>
        <a:bodyPr/>
        <a:lstStyle/>
        <a:p>
          <a:endParaRPr lang="en-US" sz="1600" noProof="0"/>
        </a:p>
      </dgm:t>
    </dgm:pt>
    <dgm:pt modelId="{C272D1B3-EE9A-4AA3-B57D-B74FE15E36B3}">
      <dgm:prSet phldrT="[Text]" custT="1"/>
      <dgm:spPr>
        <a:solidFill>
          <a:srgbClr val="92D050"/>
        </a:solidFill>
        <a:ln>
          <a:noFill/>
        </a:ln>
      </dgm:spPr>
      <dgm:t>
        <a:bodyPr/>
        <a:lstStyle/>
        <a:p>
          <a:r>
            <a:rPr lang="en-US" sz="1600" noProof="0" dirty="0" smtClean="0"/>
            <a:t> </a:t>
          </a:r>
          <a:endParaRPr lang="en-US" sz="1600" noProof="0" dirty="0"/>
        </a:p>
      </dgm:t>
    </dgm:pt>
    <dgm:pt modelId="{E78E5A7D-3CA2-4A79-A631-BFDA249F05C6}" type="parTrans" cxnId="{2D954068-5CEE-4BF8-B348-11F36B9B378E}">
      <dgm:prSet/>
      <dgm:spPr/>
      <dgm:t>
        <a:bodyPr/>
        <a:lstStyle/>
        <a:p>
          <a:endParaRPr lang="en-US" sz="1600" noProof="0"/>
        </a:p>
      </dgm:t>
    </dgm:pt>
    <dgm:pt modelId="{56E2C556-9421-49CD-AEFC-E91E61EF4626}" type="sibTrans" cxnId="{2D954068-5CEE-4BF8-B348-11F36B9B378E}">
      <dgm:prSet/>
      <dgm:spPr/>
      <dgm:t>
        <a:bodyPr/>
        <a:lstStyle/>
        <a:p>
          <a:endParaRPr lang="en-US" sz="1600" noProof="0"/>
        </a:p>
      </dgm:t>
    </dgm:pt>
    <dgm:pt modelId="{49D0EA8F-5C89-4FEF-994C-C2FC658FC55D}">
      <dgm:prSet phldrT="[Text]" custT="1"/>
      <dgm:spPr>
        <a:ln>
          <a:solidFill>
            <a:srgbClr val="92D050"/>
          </a:solidFill>
        </a:ln>
      </dgm:spPr>
      <dgm:t>
        <a:bodyPr/>
        <a:lstStyle/>
        <a:p>
          <a:r>
            <a:rPr lang="en-US" sz="1600" noProof="0" dirty="0" smtClean="0"/>
            <a:t>published</a:t>
          </a:r>
          <a:br>
            <a:rPr lang="en-US" sz="1600" noProof="0" dirty="0" smtClean="0"/>
          </a:br>
          <a:r>
            <a:rPr lang="en-US" sz="1600" noProof="0" dirty="0" smtClean="0"/>
            <a:t>in print</a:t>
          </a:r>
          <a:endParaRPr lang="en-US" sz="1600" noProof="0" dirty="0"/>
        </a:p>
      </dgm:t>
    </dgm:pt>
    <dgm:pt modelId="{65A6C46F-1632-43CB-A5F3-11BB5FC91842}" type="parTrans" cxnId="{DF46CBD2-3AE4-4637-A791-6E14C0CB0FE3}">
      <dgm:prSet/>
      <dgm:spPr/>
      <dgm:t>
        <a:bodyPr/>
        <a:lstStyle/>
        <a:p>
          <a:endParaRPr lang="en-US" sz="1600" noProof="0"/>
        </a:p>
      </dgm:t>
    </dgm:pt>
    <dgm:pt modelId="{D984884B-8090-4D24-B63E-A98C54FADA8E}" type="sibTrans" cxnId="{DF46CBD2-3AE4-4637-A791-6E14C0CB0FE3}">
      <dgm:prSet/>
      <dgm:spPr/>
      <dgm:t>
        <a:bodyPr/>
        <a:lstStyle/>
        <a:p>
          <a:endParaRPr lang="en-US" sz="1600" noProof="0"/>
        </a:p>
      </dgm:t>
    </dgm:pt>
    <dgm:pt modelId="{2EB8D934-D61F-441C-8478-CF21C1EC167D}">
      <dgm:prSet phldrT="[Text]" custT="1"/>
      <dgm:spPr>
        <a:solidFill>
          <a:srgbClr val="92D050"/>
        </a:solidFill>
        <a:ln w="25400">
          <a:noFill/>
        </a:ln>
      </dgm:spPr>
      <dgm:t>
        <a:bodyPr/>
        <a:lstStyle/>
        <a:p>
          <a:endParaRPr lang="en-US" sz="1600" noProof="0" dirty="0"/>
        </a:p>
      </dgm:t>
    </dgm:pt>
    <dgm:pt modelId="{841BE584-831F-4398-A3F5-BCEF97858224}" type="parTrans" cxnId="{E28ABB21-1F68-477C-98E4-F8C3FEC70B66}">
      <dgm:prSet/>
      <dgm:spPr/>
      <dgm:t>
        <a:bodyPr/>
        <a:lstStyle/>
        <a:p>
          <a:endParaRPr lang="en-US" sz="1600" noProof="0"/>
        </a:p>
      </dgm:t>
    </dgm:pt>
    <dgm:pt modelId="{BC7DD812-AEF5-4182-84C0-24719FD10DDB}" type="sibTrans" cxnId="{E28ABB21-1F68-477C-98E4-F8C3FEC70B66}">
      <dgm:prSet/>
      <dgm:spPr/>
      <dgm:t>
        <a:bodyPr/>
        <a:lstStyle/>
        <a:p>
          <a:endParaRPr lang="en-US" sz="1600" noProof="0"/>
        </a:p>
      </dgm:t>
    </dgm:pt>
    <dgm:pt modelId="{90B1E92F-42BF-465B-9D38-390E189CB788}" type="pres">
      <dgm:prSet presAssocID="{581E5E92-616C-4992-8972-077DF064D364}" presName="linearFlow" presStyleCnt="0">
        <dgm:presLayoutVars>
          <dgm:dir/>
          <dgm:animLvl val="lvl"/>
          <dgm:resizeHandles val="exact"/>
        </dgm:presLayoutVars>
      </dgm:prSet>
      <dgm:spPr/>
      <dgm:t>
        <a:bodyPr/>
        <a:lstStyle/>
        <a:p>
          <a:endParaRPr lang="de-DE"/>
        </a:p>
      </dgm:t>
    </dgm:pt>
    <dgm:pt modelId="{DE86E1F7-C7B7-42C9-BAC6-2BFBE750CFEE}" type="pres">
      <dgm:prSet presAssocID="{2EB8D934-D61F-441C-8478-CF21C1EC167D}" presName="composite" presStyleCnt="0"/>
      <dgm:spPr/>
    </dgm:pt>
    <dgm:pt modelId="{5CF58E14-C6B2-457F-9F43-67D97BD99A74}" type="pres">
      <dgm:prSet presAssocID="{2EB8D934-D61F-441C-8478-CF21C1EC167D}" presName="parentText" presStyleLbl="alignNode1" presStyleIdx="0" presStyleCnt="3" custScaleX="82945">
        <dgm:presLayoutVars>
          <dgm:chMax val="1"/>
          <dgm:bulletEnabled val="1"/>
        </dgm:presLayoutVars>
      </dgm:prSet>
      <dgm:spPr/>
      <dgm:t>
        <a:bodyPr/>
        <a:lstStyle/>
        <a:p>
          <a:endParaRPr lang="de-DE"/>
        </a:p>
      </dgm:t>
    </dgm:pt>
    <dgm:pt modelId="{A58679C1-FEC7-468B-87C5-B7C08DC0A346}" type="pres">
      <dgm:prSet presAssocID="{2EB8D934-D61F-441C-8478-CF21C1EC167D}" presName="descendantText" presStyleLbl="alignAcc1" presStyleIdx="0" presStyleCnt="3" custLinFactNeighborX="-7030" custLinFactNeighborY="5325">
        <dgm:presLayoutVars>
          <dgm:bulletEnabled val="1"/>
        </dgm:presLayoutVars>
      </dgm:prSet>
      <dgm:spPr/>
      <dgm:t>
        <a:bodyPr/>
        <a:lstStyle/>
        <a:p>
          <a:endParaRPr lang="de-DE"/>
        </a:p>
      </dgm:t>
    </dgm:pt>
    <dgm:pt modelId="{D7B76494-ABC4-43DC-A005-6AC2A11F6196}" type="pres">
      <dgm:prSet presAssocID="{BC7DD812-AEF5-4182-84C0-24719FD10DDB}" presName="sp" presStyleCnt="0"/>
      <dgm:spPr/>
    </dgm:pt>
    <dgm:pt modelId="{88609986-7A2E-4814-A1B4-DA59F982A744}" type="pres">
      <dgm:prSet presAssocID="{15BD8A3D-0FED-4DDA-BCC3-BF6D742C3D00}" presName="composite" presStyleCnt="0"/>
      <dgm:spPr/>
    </dgm:pt>
    <dgm:pt modelId="{DF4ECF85-579D-485D-A1C7-962508B087C8}" type="pres">
      <dgm:prSet presAssocID="{15BD8A3D-0FED-4DDA-BCC3-BF6D742C3D00}" presName="parentText" presStyleLbl="alignNode1" presStyleIdx="1" presStyleCnt="3" custScaleX="82945">
        <dgm:presLayoutVars>
          <dgm:chMax val="1"/>
          <dgm:bulletEnabled val="1"/>
        </dgm:presLayoutVars>
      </dgm:prSet>
      <dgm:spPr/>
      <dgm:t>
        <a:bodyPr/>
        <a:lstStyle/>
        <a:p>
          <a:endParaRPr lang="de-DE"/>
        </a:p>
      </dgm:t>
    </dgm:pt>
    <dgm:pt modelId="{B4757F99-2037-420A-8927-DEE1E4AEFF53}" type="pres">
      <dgm:prSet presAssocID="{15BD8A3D-0FED-4DDA-BCC3-BF6D742C3D00}" presName="descendantText" presStyleLbl="alignAcc1" presStyleIdx="1" presStyleCnt="3" custLinFactNeighborX="-7030" custLinFactNeighborY="5324">
        <dgm:presLayoutVars>
          <dgm:bulletEnabled val="1"/>
        </dgm:presLayoutVars>
      </dgm:prSet>
      <dgm:spPr/>
      <dgm:t>
        <a:bodyPr/>
        <a:lstStyle/>
        <a:p>
          <a:endParaRPr lang="de-DE"/>
        </a:p>
      </dgm:t>
    </dgm:pt>
    <dgm:pt modelId="{10FBBE46-D33A-4AB9-AB15-49B4E62B44E0}" type="pres">
      <dgm:prSet presAssocID="{6843212E-125C-4979-A296-BECF0677C223}" presName="sp" presStyleCnt="0"/>
      <dgm:spPr/>
    </dgm:pt>
    <dgm:pt modelId="{501A9A9F-FCC1-4113-B870-F4187BEC518B}" type="pres">
      <dgm:prSet presAssocID="{C272D1B3-EE9A-4AA3-B57D-B74FE15E36B3}" presName="composite" presStyleCnt="0"/>
      <dgm:spPr/>
    </dgm:pt>
    <dgm:pt modelId="{17857BA2-3D9E-4E76-AB07-D7AB5FD8F177}" type="pres">
      <dgm:prSet presAssocID="{C272D1B3-EE9A-4AA3-B57D-B74FE15E36B3}" presName="parentText" presStyleLbl="alignNode1" presStyleIdx="2" presStyleCnt="3" custScaleX="82945">
        <dgm:presLayoutVars>
          <dgm:chMax val="1"/>
          <dgm:bulletEnabled val="1"/>
        </dgm:presLayoutVars>
      </dgm:prSet>
      <dgm:spPr/>
      <dgm:t>
        <a:bodyPr/>
        <a:lstStyle/>
        <a:p>
          <a:endParaRPr lang="de-DE"/>
        </a:p>
      </dgm:t>
    </dgm:pt>
    <dgm:pt modelId="{FA51085D-5FF0-440A-86C7-30CFB799C942}" type="pres">
      <dgm:prSet presAssocID="{C272D1B3-EE9A-4AA3-B57D-B74FE15E36B3}" presName="descendantText" presStyleLbl="alignAcc1" presStyleIdx="2" presStyleCnt="3" custLinFactNeighborX="-7030" custLinFactNeighborY="5324">
        <dgm:presLayoutVars>
          <dgm:bulletEnabled val="1"/>
        </dgm:presLayoutVars>
      </dgm:prSet>
      <dgm:spPr/>
      <dgm:t>
        <a:bodyPr/>
        <a:lstStyle/>
        <a:p>
          <a:endParaRPr lang="de-DE"/>
        </a:p>
      </dgm:t>
    </dgm:pt>
  </dgm:ptLst>
  <dgm:cxnLst>
    <dgm:cxn modelId="{A16967D6-A8BF-4059-9516-20937B55B1C2}" srcId="{581E5E92-616C-4992-8972-077DF064D364}" destId="{15BD8A3D-0FED-4DDA-BCC3-BF6D742C3D00}" srcOrd="1" destOrd="0" parTransId="{94EB0E33-9972-4A4E-9F48-308DF01E40D2}" sibTransId="{6843212E-125C-4979-A296-BECF0677C223}"/>
    <dgm:cxn modelId="{3A3303E5-EE9D-4F22-8DC8-00302788E0AD}" srcId="{2EB8D934-D61F-441C-8478-CF21C1EC167D}" destId="{9DD22C72-2B7B-4241-ACA3-833291005CD7}" srcOrd="0" destOrd="0" parTransId="{80F78104-9564-4FD9-8255-5DBEA41036C4}" sibTransId="{C7CB9983-9BCB-4200-80D8-6F24CD739440}"/>
    <dgm:cxn modelId="{443C0266-996A-4AB0-B0B6-42D2E54C9F42}" type="presOf" srcId="{15BD8A3D-0FED-4DDA-BCC3-BF6D742C3D00}" destId="{DF4ECF85-579D-485D-A1C7-962508B087C8}" srcOrd="0" destOrd="0" presId="urn:microsoft.com/office/officeart/2005/8/layout/chevron2"/>
    <dgm:cxn modelId="{94668D7B-9F3F-4AB8-B105-7D86EB8A41FF}" srcId="{15BD8A3D-0FED-4DDA-BCC3-BF6D742C3D00}" destId="{07B4F14C-77FE-405B-8A71-1AF0E1D5B9B0}" srcOrd="0" destOrd="0" parTransId="{B9ADDD81-D664-4A2E-944E-0D411E45BA95}" sibTransId="{A6BF32F6-ED7E-4420-954D-296D29AACFE6}"/>
    <dgm:cxn modelId="{573CDD35-B9FA-477D-B289-11F3209F59C4}" type="presOf" srcId="{C272D1B3-EE9A-4AA3-B57D-B74FE15E36B3}" destId="{17857BA2-3D9E-4E76-AB07-D7AB5FD8F177}" srcOrd="0" destOrd="0" presId="urn:microsoft.com/office/officeart/2005/8/layout/chevron2"/>
    <dgm:cxn modelId="{89AC7361-FFB0-4D23-8F27-97ADA040B253}" type="presOf" srcId="{2EB8D934-D61F-441C-8478-CF21C1EC167D}" destId="{5CF58E14-C6B2-457F-9F43-67D97BD99A74}" srcOrd="0" destOrd="0" presId="urn:microsoft.com/office/officeart/2005/8/layout/chevron2"/>
    <dgm:cxn modelId="{DF46CBD2-3AE4-4637-A791-6E14C0CB0FE3}" srcId="{C272D1B3-EE9A-4AA3-B57D-B74FE15E36B3}" destId="{49D0EA8F-5C89-4FEF-994C-C2FC658FC55D}" srcOrd="0" destOrd="0" parTransId="{65A6C46F-1632-43CB-A5F3-11BB5FC91842}" sibTransId="{D984884B-8090-4D24-B63E-A98C54FADA8E}"/>
    <dgm:cxn modelId="{94CD8BED-949C-46AB-9092-650F315DC1AD}" type="presOf" srcId="{581E5E92-616C-4992-8972-077DF064D364}" destId="{90B1E92F-42BF-465B-9D38-390E189CB788}" srcOrd="0" destOrd="0" presId="urn:microsoft.com/office/officeart/2005/8/layout/chevron2"/>
    <dgm:cxn modelId="{B5658252-0CD2-44CE-9FF7-B86284FF6033}" type="presOf" srcId="{49D0EA8F-5C89-4FEF-994C-C2FC658FC55D}" destId="{FA51085D-5FF0-440A-86C7-30CFB799C942}" srcOrd="0" destOrd="0" presId="urn:microsoft.com/office/officeart/2005/8/layout/chevron2"/>
    <dgm:cxn modelId="{2C32A327-85EB-4DB4-90A9-FCA19D761213}" type="presOf" srcId="{07B4F14C-77FE-405B-8A71-1AF0E1D5B9B0}" destId="{B4757F99-2037-420A-8927-DEE1E4AEFF53}" srcOrd="0" destOrd="0" presId="urn:microsoft.com/office/officeart/2005/8/layout/chevron2"/>
    <dgm:cxn modelId="{E28ABB21-1F68-477C-98E4-F8C3FEC70B66}" srcId="{581E5E92-616C-4992-8972-077DF064D364}" destId="{2EB8D934-D61F-441C-8478-CF21C1EC167D}" srcOrd="0" destOrd="0" parTransId="{841BE584-831F-4398-A3F5-BCEF97858224}" sibTransId="{BC7DD812-AEF5-4182-84C0-24719FD10DDB}"/>
    <dgm:cxn modelId="{2D954068-5CEE-4BF8-B348-11F36B9B378E}" srcId="{581E5E92-616C-4992-8972-077DF064D364}" destId="{C272D1B3-EE9A-4AA3-B57D-B74FE15E36B3}" srcOrd="2" destOrd="0" parTransId="{E78E5A7D-3CA2-4A79-A631-BFDA249F05C6}" sibTransId="{56E2C556-9421-49CD-AEFC-E91E61EF4626}"/>
    <dgm:cxn modelId="{EF280BDF-5EC1-4483-AE4C-0FB833629CF6}" type="presOf" srcId="{9DD22C72-2B7B-4241-ACA3-833291005CD7}" destId="{A58679C1-FEC7-468B-87C5-B7C08DC0A346}" srcOrd="0" destOrd="0" presId="urn:microsoft.com/office/officeart/2005/8/layout/chevron2"/>
    <dgm:cxn modelId="{ACCE59B0-30ED-444B-9C18-1C615A8845DA}" type="presParOf" srcId="{90B1E92F-42BF-465B-9D38-390E189CB788}" destId="{DE86E1F7-C7B7-42C9-BAC6-2BFBE750CFEE}" srcOrd="0" destOrd="0" presId="urn:microsoft.com/office/officeart/2005/8/layout/chevron2"/>
    <dgm:cxn modelId="{4446F730-DFB2-4162-AB5B-5FF72DDC041C}" type="presParOf" srcId="{DE86E1F7-C7B7-42C9-BAC6-2BFBE750CFEE}" destId="{5CF58E14-C6B2-457F-9F43-67D97BD99A74}" srcOrd="0" destOrd="0" presId="urn:microsoft.com/office/officeart/2005/8/layout/chevron2"/>
    <dgm:cxn modelId="{D8969156-0F35-4479-9168-EBE3ADB43D65}" type="presParOf" srcId="{DE86E1F7-C7B7-42C9-BAC6-2BFBE750CFEE}" destId="{A58679C1-FEC7-468B-87C5-B7C08DC0A346}" srcOrd="1" destOrd="0" presId="urn:microsoft.com/office/officeart/2005/8/layout/chevron2"/>
    <dgm:cxn modelId="{F1F89081-9AEE-430C-BBF3-8129D5FA4911}" type="presParOf" srcId="{90B1E92F-42BF-465B-9D38-390E189CB788}" destId="{D7B76494-ABC4-43DC-A005-6AC2A11F6196}" srcOrd="1" destOrd="0" presId="urn:microsoft.com/office/officeart/2005/8/layout/chevron2"/>
    <dgm:cxn modelId="{58F13353-BADA-4E04-B8B2-BB6E7BCE4FC2}" type="presParOf" srcId="{90B1E92F-42BF-465B-9D38-390E189CB788}" destId="{88609986-7A2E-4814-A1B4-DA59F982A744}" srcOrd="2" destOrd="0" presId="urn:microsoft.com/office/officeart/2005/8/layout/chevron2"/>
    <dgm:cxn modelId="{E3969C29-377B-4950-88A2-A1F773FC37A3}" type="presParOf" srcId="{88609986-7A2E-4814-A1B4-DA59F982A744}" destId="{DF4ECF85-579D-485D-A1C7-962508B087C8}" srcOrd="0" destOrd="0" presId="urn:microsoft.com/office/officeart/2005/8/layout/chevron2"/>
    <dgm:cxn modelId="{3C7D3B2B-8A78-40DB-9DE6-AF216702AFFB}" type="presParOf" srcId="{88609986-7A2E-4814-A1B4-DA59F982A744}" destId="{B4757F99-2037-420A-8927-DEE1E4AEFF53}" srcOrd="1" destOrd="0" presId="urn:microsoft.com/office/officeart/2005/8/layout/chevron2"/>
    <dgm:cxn modelId="{BC6AC360-9C40-47B1-AE17-9A6E1CA8233A}" type="presParOf" srcId="{90B1E92F-42BF-465B-9D38-390E189CB788}" destId="{10FBBE46-D33A-4AB9-AB15-49B4E62B44E0}" srcOrd="3" destOrd="0" presId="urn:microsoft.com/office/officeart/2005/8/layout/chevron2"/>
    <dgm:cxn modelId="{D45FC292-BCAD-4B89-9E19-15E6C295F189}" type="presParOf" srcId="{90B1E92F-42BF-465B-9D38-390E189CB788}" destId="{501A9A9F-FCC1-4113-B870-F4187BEC518B}" srcOrd="4" destOrd="0" presId="urn:microsoft.com/office/officeart/2005/8/layout/chevron2"/>
    <dgm:cxn modelId="{A36B58A8-1594-4172-8F5D-67EB6775A648}" type="presParOf" srcId="{501A9A9F-FCC1-4113-B870-F4187BEC518B}" destId="{17857BA2-3D9E-4E76-AB07-D7AB5FD8F177}" srcOrd="0" destOrd="0" presId="urn:microsoft.com/office/officeart/2005/8/layout/chevron2"/>
    <dgm:cxn modelId="{5A34ED5D-E770-43EE-AD4F-1E26C5FF3FB0}" type="presParOf" srcId="{501A9A9F-FCC1-4113-B870-F4187BEC518B}" destId="{FA51085D-5FF0-440A-86C7-30CFB799C942}"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C2D578-3753-4251-9A85-7AD83A3B6038}">
      <dsp:nvSpPr>
        <dsp:cNvPr id="0" name=""/>
        <dsp:cNvSpPr/>
      </dsp:nvSpPr>
      <dsp:spPr>
        <a:xfrm>
          <a:off x="340491" y="537"/>
          <a:ext cx="1467197" cy="733598"/>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a:lnSpc>
              <a:spcPct val="90000"/>
            </a:lnSpc>
            <a:spcBef>
              <a:spcPct val="0"/>
            </a:spcBef>
            <a:spcAft>
              <a:spcPct val="35000"/>
            </a:spcAft>
          </a:pPr>
          <a:r>
            <a:rPr lang="zh-CN" altLang="en-US" sz="3000" kern="1200" dirty="0" smtClean="0">
              <a:latin typeface="Arial Unicode MS" pitchFamily="34" charset="-128"/>
              <a:ea typeface="Arial Unicode MS" pitchFamily="34" charset="-128"/>
              <a:cs typeface="Arial Unicode MS" pitchFamily="34" charset="-128"/>
            </a:rPr>
            <a:t>期刊</a:t>
          </a:r>
          <a:endParaRPr lang="en-US" sz="3000" kern="1200" dirty="0">
            <a:latin typeface="Arial Unicode MS" pitchFamily="34" charset="-128"/>
            <a:ea typeface="Arial Unicode MS" pitchFamily="34" charset="-128"/>
            <a:cs typeface="Arial Unicode MS" pitchFamily="34" charset="-128"/>
          </a:endParaRPr>
        </a:p>
      </dsp:txBody>
      <dsp:txXfrm>
        <a:off x="361977" y="22023"/>
        <a:ext cx="1424225" cy="690626"/>
      </dsp:txXfrm>
    </dsp:sp>
    <dsp:sp modelId="{D1179FE9-FEA6-44E1-B883-4267FBF1784A}">
      <dsp:nvSpPr>
        <dsp:cNvPr id="0" name=""/>
        <dsp:cNvSpPr/>
      </dsp:nvSpPr>
      <dsp:spPr>
        <a:xfrm>
          <a:off x="487211" y="734136"/>
          <a:ext cx="146719" cy="550198"/>
        </a:xfrm>
        <a:custGeom>
          <a:avLst/>
          <a:gdLst/>
          <a:ahLst/>
          <a:cxnLst/>
          <a:rect l="0" t="0" r="0" b="0"/>
          <a:pathLst>
            <a:path>
              <a:moveTo>
                <a:pt x="0" y="0"/>
              </a:moveTo>
              <a:lnTo>
                <a:pt x="0" y="550198"/>
              </a:lnTo>
              <a:lnTo>
                <a:pt x="146719" y="550198"/>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0BACC3-1F20-4E25-B170-E342A7CFC5E7}">
      <dsp:nvSpPr>
        <dsp:cNvPr id="0" name=""/>
        <dsp:cNvSpPr/>
      </dsp:nvSpPr>
      <dsp:spPr>
        <a:xfrm>
          <a:off x="633931" y="917535"/>
          <a:ext cx="1473101" cy="733598"/>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altLang="zh-CN" sz="1300" kern="1200" dirty="0" smtClean="0"/>
            <a:t>Springer</a:t>
          </a:r>
          <a:r>
            <a:rPr lang="zh-CN" altLang="en-US" sz="1300" kern="1200" dirty="0" smtClean="0"/>
            <a:t>期刊　</a:t>
          </a:r>
          <a:endParaRPr lang="en-US" altLang="zh-CN" sz="1300" kern="1200" dirty="0" smtClean="0"/>
        </a:p>
        <a:p>
          <a:pPr lvl="0" algn="ctr" defTabSz="577850">
            <a:lnSpc>
              <a:spcPct val="90000"/>
            </a:lnSpc>
            <a:spcBef>
              <a:spcPct val="0"/>
            </a:spcBef>
            <a:spcAft>
              <a:spcPct val="35000"/>
            </a:spcAft>
          </a:pPr>
          <a:r>
            <a:rPr lang="en-US" altLang="zh-CN" sz="1300" b="1" kern="1200" dirty="0" smtClean="0"/>
            <a:t>2156</a:t>
          </a:r>
          <a:r>
            <a:rPr lang="zh-CN" altLang="en-US" sz="1300" b="1" kern="1200" dirty="0" smtClean="0"/>
            <a:t>种</a:t>
          </a:r>
          <a:endParaRPr lang="en-US" sz="1300" b="1" kern="1200" dirty="0"/>
        </a:p>
      </dsp:txBody>
      <dsp:txXfrm>
        <a:off x="655417" y="939021"/>
        <a:ext cx="1430129" cy="690626"/>
      </dsp:txXfrm>
    </dsp:sp>
    <dsp:sp modelId="{F988A430-7E43-4239-9F63-CD549E544452}">
      <dsp:nvSpPr>
        <dsp:cNvPr id="0" name=""/>
        <dsp:cNvSpPr/>
      </dsp:nvSpPr>
      <dsp:spPr>
        <a:xfrm>
          <a:off x="487211" y="734136"/>
          <a:ext cx="146719" cy="1467197"/>
        </a:xfrm>
        <a:custGeom>
          <a:avLst/>
          <a:gdLst/>
          <a:ahLst/>
          <a:cxnLst/>
          <a:rect l="0" t="0" r="0" b="0"/>
          <a:pathLst>
            <a:path>
              <a:moveTo>
                <a:pt x="0" y="0"/>
              </a:moveTo>
              <a:lnTo>
                <a:pt x="0" y="1467197"/>
              </a:lnTo>
              <a:lnTo>
                <a:pt x="146719" y="146719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CBC3FA-EF58-4220-8193-5B3578D9F537}">
      <dsp:nvSpPr>
        <dsp:cNvPr id="0" name=""/>
        <dsp:cNvSpPr/>
      </dsp:nvSpPr>
      <dsp:spPr>
        <a:xfrm>
          <a:off x="633931" y="1834534"/>
          <a:ext cx="1547071" cy="733598"/>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altLang="zh-CN" sz="1300" kern="1200" dirty="0" smtClean="0"/>
            <a:t>Nature</a:t>
          </a:r>
          <a:r>
            <a:rPr lang="zh-CN" altLang="en-US" sz="1300" kern="1200" dirty="0" smtClean="0"/>
            <a:t>品牌期刊</a:t>
          </a:r>
          <a:endParaRPr lang="en-US" altLang="zh-CN" sz="1300" kern="1200" dirty="0" smtClean="0"/>
        </a:p>
        <a:p>
          <a:pPr lvl="0" algn="ctr" defTabSz="577850">
            <a:lnSpc>
              <a:spcPct val="90000"/>
            </a:lnSpc>
            <a:spcBef>
              <a:spcPct val="0"/>
            </a:spcBef>
            <a:spcAft>
              <a:spcPct val="35000"/>
            </a:spcAft>
          </a:pPr>
          <a:r>
            <a:rPr lang="en-US" altLang="zh-CN" sz="1300" b="1" kern="1200" dirty="0" smtClean="0"/>
            <a:t>38</a:t>
          </a:r>
          <a:r>
            <a:rPr lang="zh-CN" altLang="en-US" sz="1300" b="1" kern="1200" dirty="0" smtClean="0"/>
            <a:t>种</a:t>
          </a:r>
          <a:endParaRPr lang="en-US" sz="1300" b="1" kern="1200" dirty="0"/>
        </a:p>
      </dsp:txBody>
      <dsp:txXfrm>
        <a:off x="655417" y="1856020"/>
        <a:ext cx="1504099" cy="690626"/>
      </dsp:txXfrm>
    </dsp:sp>
    <dsp:sp modelId="{CC508799-F209-49DD-94E9-AFCB3AE69DBE}">
      <dsp:nvSpPr>
        <dsp:cNvPr id="0" name=""/>
        <dsp:cNvSpPr/>
      </dsp:nvSpPr>
      <dsp:spPr>
        <a:xfrm>
          <a:off x="487211" y="734136"/>
          <a:ext cx="146719" cy="2384195"/>
        </a:xfrm>
        <a:custGeom>
          <a:avLst/>
          <a:gdLst/>
          <a:ahLst/>
          <a:cxnLst/>
          <a:rect l="0" t="0" r="0" b="0"/>
          <a:pathLst>
            <a:path>
              <a:moveTo>
                <a:pt x="0" y="0"/>
              </a:moveTo>
              <a:lnTo>
                <a:pt x="0" y="2384195"/>
              </a:lnTo>
              <a:lnTo>
                <a:pt x="146719" y="2384195"/>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3F7615-3ACA-4F2E-869E-907ECEE6A098}">
      <dsp:nvSpPr>
        <dsp:cNvPr id="0" name=""/>
        <dsp:cNvSpPr/>
      </dsp:nvSpPr>
      <dsp:spPr>
        <a:xfrm>
          <a:off x="633931" y="2751532"/>
          <a:ext cx="1547071" cy="733598"/>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altLang="zh-CN" sz="1300" kern="1200" dirty="0" smtClean="0"/>
            <a:t>Nature</a:t>
          </a:r>
          <a:r>
            <a:rPr lang="zh-CN" altLang="en-US" sz="1300" kern="1200" dirty="0" smtClean="0"/>
            <a:t>学术期刊</a:t>
          </a:r>
          <a:endParaRPr lang="en-US" altLang="zh-CN" sz="1300" kern="1200" dirty="0" smtClean="0"/>
        </a:p>
        <a:p>
          <a:pPr lvl="0" algn="ctr" defTabSz="577850">
            <a:lnSpc>
              <a:spcPct val="90000"/>
            </a:lnSpc>
            <a:spcBef>
              <a:spcPct val="0"/>
            </a:spcBef>
            <a:spcAft>
              <a:spcPct val="35000"/>
            </a:spcAft>
          </a:pPr>
          <a:r>
            <a:rPr lang="en-US" altLang="zh-CN" sz="1300" b="1" kern="1200" dirty="0" smtClean="0"/>
            <a:t>43</a:t>
          </a:r>
          <a:r>
            <a:rPr lang="zh-CN" altLang="en-US" sz="1300" b="1" kern="1200" dirty="0" smtClean="0"/>
            <a:t>种</a:t>
          </a:r>
          <a:endParaRPr lang="en-US" sz="1300" b="1" kern="1200" dirty="0"/>
        </a:p>
      </dsp:txBody>
      <dsp:txXfrm>
        <a:off x="655417" y="2773018"/>
        <a:ext cx="1504099" cy="690626"/>
      </dsp:txXfrm>
    </dsp:sp>
    <dsp:sp modelId="{0F877BAB-DF31-409F-8141-C18346A8C079}">
      <dsp:nvSpPr>
        <dsp:cNvPr id="0" name=""/>
        <dsp:cNvSpPr/>
      </dsp:nvSpPr>
      <dsp:spPr>
        <a:xfrm>
          <a:off x="487211" y="734136"/>
          <a:ext cx="146719" cy="3301193"/>
        </a:xfrm>
        <a:custGeom>
          <a:avLst/>
          <a:gdLst/>
          <a:ahLst/>
          <a:cxnLst/>
          <a:rect l="0" t="0" r="0" b="0"/>
          <a:pathLst>
            <a:path>
              <a:moveTo>
                <a:pt x="0" y="0"/>
              </a:moveTo>
              <a:lnTo>
                <a:pt x="0" y="3301193"/>
              </a:lnTo>
              <a:lnTo>
                <a:pt x="146719" y="330119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024D7E-94D4-41B0-B627-0525147A17EC}">
      <dsp:nvSpPr>
        <dsp:cNvPr id="0" name=""/>
        <dsp:cNvSpPr/>
      </dsp:nvSpPr>
      <dsp:spPr>
        <a:xfrm>
          <a:off x="633931" y="3668530"/>
          <a:ext cx="1547071" cy="733598"/>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altLang="zh-CN" sz="1300" kern="1200" dirty="0" smtClean="0"/>
            <a:t>Palgrave</a:t>
          </a:r>
          <a:r>
            <a:rPr lang="zh-CN" altLang="en-US" sz="1300" kern="1200" dirty="0" smtClean="0"/>
            <a:t>期刊</a:t>
          </a:r>
          <a:endParaRPr lang="en-US" altLang="zh-CN" sz="1300" kern="1200" dirty="0" smtClean="0"/>
        </a:p>
        <a:p>
          <a:pPr lvl="0" algn="ctr" defTabSz="577850">
            <a:lnSpc>
              <a:spcPct val="90000"/>
            </a:lnSpc>
            <a:spcBef>
              <a:spcPct val="0"/>
            </a:spcBef>
            <a:spcAft>
              <a:spcPct val="35000"/>
            </a:spcAft>
          </a:pPr>
          <a:r>
            <a:rPr lang="en-US" altLang="zh-CN" sz="1300" b="1" kern="1200" dirty="0" smtClean="0"/>
            <a:t>52</a:t>
          </a:r>
          <a:r>
            <a:rPr lang="zh-CN" altLang="en-US" sz="1300" b="1" kern="1200" dirty="0" smtClean="0"/>
            <a:t>种</a:t>
          </a:r>
          <a:endParaRPr lang="en-US" sz="1300" b="1" kern="1200" dirty="0"/>
        </a:p>
      </dsp:txBody>
      <dsp:txXfrm>
        <a:off x="655417" y="3690016"/>
        <a:ext cx="1504099" cy="690626"/>
      </dsp:txXfrm>
    </dsp:sp>
    <dsp:sp modelId="{50B00A91-DC9A-4E56-B702-FAD4F9E9D1DE}">
      <dsp:nvSpPr>
        <dsp:cNvPr id="0" name=""/>
        <dsp:cNvSpPr/>
      </dsp:nvSpPr>
      <dsp:spPr>
        <a:xfrm>
          <a:off x="2254362" y="537"/>
          <a:ext cx="1467197" cy="733598"/>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a:lnSpc>
              <a:spcPct val="90000"/>
            </a:lnSpc>
            <a:spcBef>
              <a:spcPct val="0"/>
            </a:spcBef>
            <a:spcAft>
              <a:spcPct val="35000"/>
            </a:spcAft>
          </a:pPr>
          <a:r>
            <a:rPr lang="zh-CN" altLang="en-US" sz="3000" kern="1200" dirty="0" smtClean="0">
              <a:latin typeface="Arial Unicode MS" pitchFamily="34" charset="-128"/>
              <a:ea typeface="Arial Unicode MS" pitchFamily="34" charset="-128"/>
              <a:cs typeface="Arial Unicode MS" pitchFamily="34" charset="-128"/>
            </a:rPr>
            <a:t>图书</a:t>
          </a:r>
          <a:endParaRPr lang="en-US" sz="3000" kern="1200" dirty="0">
            <a:latin typeface="Arial Unicode MS" pitchFamily="34" charset="-128"/>
            <a:ea typeface="Arial Unicode MS" pitchFamily="34" charset="-128"/>
            <a:cs typeface="Arial Unicode MS" pitchFamily="34" charset="-128"/>
          </a:endParaRPr>
        </a:p>
      </dsp:txBody>
      <dsp:txXfrm>
        <a:off x="2275848" y="22023"/>
        <a:ext cx="1424225" cy="690626"/>
      </dsp:txXfrm>
    </dsp:sp>
    <dsp:sp modelId="{95A245D6-1045-4E08-8AC7-0978D8EA129D}">
      <dsp:nvSpPr>
        <dsp:cNvPr id="0" name=""/>
        <dsp:cNvSpPr/>
      </dsp:nvSpPr>
      <dsp:spPr>
        <a:xfrm>
          <a:off x="2401082" y="734136"/>
          <a:ext cx="146719" cy="550198"/>
        </a:xfrm>
        <a:custGeom>
          <a:avLst/>
          <a:gdLst/>
          <a:ahLst/>
          <a:cxnLst/>
          <a:rect l="0" t="0" r="0" b="0"/>
          <a:pathLst>
            <a:path>
              <a:moveTo>
                <a:pt x="0" y="0"/>
              </a:moveTo>
              <a:lnTo>
                <a:pt x="0" y="550198"/>
              </a:lnTo>
              <a:lnTo>
                <a:pt x="146719" y="550198"/>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DF3CCB2-5F28-480F-8006-79D179247BF6}">
      <dsp:nvSpPr>
        <dsp:cNvPr id="0" name=""/>
        <dsp:cNvSpPr/>
      </dsp:nvSpPr>
      <dsp:spPr>
        <a:xfrm>
          <a:off x="2547801" y="917535"/>
          <a:ext cx="1173757" cy="733598"/>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altLang="zh-CN" sz="1300" kern="1200" dirty="0" smtClean="0"/>
            <a:t>Springer </a:t>
          </a:r>
          <a:r>
            <a:rPr lang="en-US" altLang="zh-CN" sz="1300" kern="1200" dirty="0" err="1" smtClean="0"/>
            <a:t>Ebooks</a:t>
          </a:r>
          <a:endParaRPr lang="en-US" altLang="zh-CN" sz="1300" kern="1200" dirty="0" smtClean="0"/>
        </a:p>
        <a:p>
          <a:pPr lvl="0" algn="ctr" defTabSz="577850">
            <a:lnSpc>
              <a:spcPct val="90000"/>
            </a:lnSpc>
            <a:spcBef>
              <a:spcPct val="0"/>
            </a:spcBef>
            <a:spcAft>
              <a:spcPct val="35000"/>
            </a:spcAft>
          </a:pPr>
          <a:r>
            <a:rPr lang="en-US" sz="1300" b="1" kern="1200" dirty="0" smtClean="0"/>
            <a:t>21</a:t>
          </a:r>
          <a:r>
            <a:rPr lang="zh-CN" altLang="en-US" sz="1300" b="1" kern="1200" dirty="0" smtClean="0"/>
            <a:t>万册</a:t>
          </a:r>
          <a:endParaRPr lang="en-US" sz="1300" b="1" kern="1200" dirty="0"/>
        </a:p>
      </dsp:txBody>
      <dsp:txXfrm>
        <a:off x="2569287" y="939021"/>
        <a:ext cx="1130785" cy="690626"/>
      </dsp:txXfrm>
    </dsp:sp>
    <dsp:sp modelId="{289996BC-480D-46A8-9475-2FFDD41B663D}">
      <dsp:nvSpPr>
        <dsp:cNvPr id="0" name=""/>
        <dsp:cNvSpPr/>
      </dsp:nvSpPr>
      <dsp:spPr>
        <a:xfrm>
          <a:off x="2401082" y="734136"/>
          <a:ext cx="146719" cy="1467197"/>
        </a:xfrm>
        <a:custGeom>
          <a:avLst/>
          <a:gdLst/>
          <a:ahLst/>
          <a:cxnLst/>
          <a:rect l="0" t="0" r="0" b="0"/>
          <a:pathLst>
            <a:path>
              <a:moveTo>
                <a:pt x="0" y="0"/>
              </a:moveTo>
              <a:lnTo>
                <a:pt x="0" y="1467197"/>
              </a:lnTo>
              <a:lnTo>
                <a:pt x="146719" y="146719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E60A87-3EE6-4CF7-B531-A74DD6801A19}">
      <dsp:nvSpPr>
        <dsp:cNvPr id="0" name=""/>
        <dsp:cNvSpPr/>
      </dsp:nvSpPr>
      <dsp:spPr>
        <a:xfrm>
          <a:off x="2547801" y="1834534"/>
          <a:ext cx="1173757" cy="733598"/>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altLang="zh-CN" sz="1300" b="1" kern="1200" dirty="0" smtClean="0"/>
            <a:t>20</a:t>
          </a:r>
          <a:r>
            <a:rPr lang="zh-CN" altLang="en-US" sz="1300" b="1" kern="1200" dirty="0" smtClean="0"/>
            <a:t>个学科</a:t>
          </a:r>
          <a:endParaRPr lang="en-US" sz="1300" b="1" kern="1200" dirty="0"/>
        </a:p>
      </dsp:txBody>
      <dsp:txXfrm>
        <a:off x="2569287" y="1856020"/>
        <a:ext cx="1130785" cy="690626"/>
      </dsp:txXfrm>
    </dsp:sp>
    <dsp:sp modelId="{57269916-F1A2-4AD6-8392-FB57CCE8D5ED}">
      <dsp:nvSpPr>
        <dsp:cNvPr id="0" name=""/>
        <dsp:cNvSpPr/>
      </dsp:nvSpPr>
      <dsp:spPr>
        <a:xfrm>
          <a:off x="2401082" y="734136"/>
          <a:ext cx="146719" cy="2384195"/>
        </a:xfrm>
        <a:custGeom>
          <a:avLst/>
          <a:gdLst/>
          <a:ahLst/>
          <a:cxnLst/>
          <a:rect l="0" t="0" r="0" b="0"/>
          <a:pathLst>
            <a:path>
              <a:moveTo>
                <a:pt x="0" y="0"/>
              </a:moveTo>
              <a:lnTo>
                <a:pt x="0" y="2384195"/>
              </a:lnTo>
              <a:lnTo>
                <a:pt x="146719" y="2384195"/>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EB3320-D84D-465B-A457-923B273921C4}">
      <dsp:nvSpPr>
        <dsp:cNvPr id="0" name=""/>
        <dsp:cNvSpPr/>
      </dsp:nvSpPr>
      <dsp:spPr>
        <a:xfrm>
          <a:off x="2547801" y="2751532"/>
          <a:ext cx="1173757" cy="733598"/>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zh-CN" altLang="en-US" sz="1300" b="1" kern="1200" dirty="0" smtClean="0"/>
            <a:t>世界最大的</a:t>
          </a:r>
          <a:r>
            <a:rPr lang="en-US" altLang="zh-CN" sz="1300" b="1" kern="1200" dirty="0" smtClean="0"/>
            <a:t>STM &amp; HSS</a:t>
          </a:r>
          <a:r>
            <a:rPr lang="zh-CN" altLang="en-US" sz="1300" b="1" kern="1200" dirty="0" smtClean="0"/>
            <a:t>出版社</a:t>
          </a:r>
          <a:endParaRPr lang="en-US" sz="1300" b="1" kern="1200" dirty="0"/>
        </a:p>
      </dsp:txBody>
      <dsp:txXfrm>
        <a:off x="2569287" y="2773018"/>
        <a:ext cx="1130785" cy="690626"/>
      </dsp:txXfrm>
    </dsp:sp>
    <dsp:sp modelId="{44A1B50D-637A-473A-9B42-0A7359E5982F}">
      <dsp:nvSpPr>
        <dsp:cNvPr id="0" name=""/>
        <dsp:cNvSpPr/>
      </dsp:nvSpPr>
      <dsp:spPr>
        <a:xfrm>
          <a:off x="4088359" y="537"/>
          <a:ext cx="1467197" cy="733598"/>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a:lnSpc>
              <a:spcPct val="90000"/>
            </a:lnSpc>
            <a:spcBef>
              <a:spcPct val="0"/>
            </a:spcBef>
            <a:spcAft>
              <a:spcPct val="35000"/>
            </a:spcAft>
          </a:pPr>
          <a:r>
            <a:rPr lang="zh-CN" altLang="en-US" sz="3000" kern="1200" dirty="0" smtClean="0">
              <a:latin typeface="Arial Unicode MS" pitchFamily="34" charset="-128"/>
              <a:ea typeface="Arial Unicode MS" pitchFamily="34" charset="-128"/>
              <a:cs typeface="Arial Unicode MS" pitchFamily="34" charset="-128"/>
            </a:rPr>
            <a:t>数据库</a:t>
          </a:r>
          <a:endParaRPr lang="en-US" sz="3000" kern="1200" dirty="0">
            <a:latin typeface="Arial Unicode MS" pitchFamily="34" charset="-128"/>
            <a:ea typeface="Arial Unicode MS" pitchFamily="34" charset="-128"/>
            <a:cs typeface="Arial Unicode MS" pitchFamily="34" charset="-128"/>
          </a:endParaRPr>
        </a:p>
      </dsp:txBody>
      <dsp:txXfrm>
        <a:off x="4109845" y="22023"/>
        <a:ext cx="1424225" cy="690626"/>
      </dsp:txXfrm>
    </dsp:sp>
    <dsp:sp modelId="{15F8A310-3336-4F71-B85C-7ECA80806F50}">
      <dsp:nvSpPr>
        <dsp:cNvPr id="0" name=""/>
        <dsp:cNvSpPr/>
      </dsp:nvSpPr>
      <dsp:spPr>
        <a:xfrm>
          <a:off x="4235078" y="734136"/>
          <a:ext cx="146719" cy="550198"/>
        </a:xfrm>
        <a:custGeom>
          <a:avLst/>
          <a:gdLst/>
          <a:ahLst/>
          <a:cxnLst/>
          <a:rect l="0" t="0" r="0" b="0"/>
          <a:pathLst>
            <a:path>
              <a:moveTo>
                <a:pt x="0" y="0"/>
              </a:moveTo>
              <a:lnTo>
                <a:pt x="0" y="550198"/>
              </a:lnTo>
              <a:lnTo>
                <a:pt x="146719" y="550198"/>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A1AF6F-6BB0-4DD5-8A24-768C30E0B674}">
      <dsp:nvSpPr>
        <dsp:cNvPr id="0" name=""/>
        <dsp:cNvSpPr/>
      </dsp:nvSpPr>
      <dsp:spPr>
        <a:xfrm>
          <a:off x="4381798" y="917535"/>
          <a:ext cx="1810016" cy="733598"/>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altLang="zh-CN" sz="1300" kern="1200" dirty="0" smtClean="0"/>
            <a:t>Springer Protocols</a:t>
          </a:r>
        </a:p>
        <a:p>
          <a:pPr lvl="0" algn="ctr" defTabSz="577850">
            <a:lnSpc>
              <a:spcPct val="90000"/>
            </a:lnSpc>
            <a:spcBef>
              <a:spcPct val="0"/>
            </a:spcBef>
            <a:spcAft>
              <a:spcPct val="35000"/>
            </a:spcAft>
          </a:pPr>
          <a:r>
            <a:rPr lang="zh-CN" altLang="en-US" sz="1300" b="1" kern="1200" dirty="0" smtClean="0"/>
            <a:t>实验指南</a:t>
          </a:r>
          <a:r>
            <a:rPr lang="en-US" sz="1300" b="1" kern="1200" dirty="0" smtClean="0"/>
            <a:t>4</a:t>
          </a:r>
          <a:r>
            <a:rPr lang="zh-CN" altLang="en-US" sz="1300" b="1" kern="1200" dirty="0" smtClean="0"/>
            <a:t>万多条</a:t>
          </a:r>
          <a:endParaRPr lang="en-US" sz="1300" b="1" kern="1200" dirty="0"/>
        </a:p>
      </dsp:txBody>
      <dsp:txXfrm>
        <a:off x="4403284" y="939021"/>
        <a:ext cx="1767044" cy="690626"/>
      </dsp:txXfrm>
    </dsp:sp>
    <dsp:sp modelId="{809A399C-1883-4C22-9EB6-0951366ADFF9}">
      <dsp:nvSpPr>
        <dsp:cNvPr id="0" name=""/>
        <dsp:cNvSpPr/>
      </dsp:nvSpPr>
      <dsp:spPr>
        <a:xfrm>
          <a:off x="4235078" y="734136"/>
          <a:ext cx="146719" cy="1467197"/>
        </a:xfrm>
        <a:custGeom>
          <a:avLst/>
          <a:gdLst/>
          <a:ahLst/>
          <a:cxnLst/>
          <a:rect l="0" t="0" r="0" b="0"/>
          <a:pathLst>
            <a:path>
              <a:moveTo>
                <a:pt x="0" y="0"/>
              </a:moveTo>
              <a:lnTo>
                <a:pt x="0" y="1467197"/>
              </a:lnTo>
              <a:lnTo>
                <a:pt x="146719" y="146719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A6E1B5-D58A-43CC-B392-FB9F407635A1}">
      <dsp:nvSpPr>
        <dsp:cNvPr id="0" name=""/>
        <dsp:cNvSpPr/>
      </dsp:nvSpPr>
      <dsp:spPr>
        <a:xfrm>
          <a:off x="4381798" y="1834534"/>
          <a:ext cx="1881709" cy="733598"/>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altLang="zh-CN" sz="1300" kern="1200" dirty="0" smtClean="0"/>
            <a:t>Springer Materials</a:t>
          </a:r>
        </a:p>
        <a:p>
          <a:pPr lvl="0" algn="ctr" defTabSz="577850">
            <a:lnSpc>
              <a:spcPct val="90000"/>
            </a:lnSpc>
            <a:spcBef>
              <a:spcPct val="0"/>
            </a:spcBef>
            <a:spcAft>
              <a:spcPct val="35000"/>
            </a:spcAft>
          </a:pPr>
          <a:r>
            <a:rPr lang="en-US" altLang="zh-CN" sz="1300" b="1" kern="1200" dirty="0" smtClean="0"/>
            <a:t>25</a:t>
          </a:r>
          <a:r>
            <a:rPr lang="zh-CN" altLang="en-US" sz="1300" b="1" kern="1200" dirty="0" smtClean="0"/>
            <a:t>万种材料</a:t>
          </a:r>
          <a:endParaRPr lang="en-US" sz="1300" b="1" kern="1200" dirty="0"/>
        </a:p>
      </dsp:txBody>
      <dsp:txXfrm>
        <a:off x="4403284" y="1856020"/>
        <a:ext cx="1838737" cy="690626"/>
      </dsp:txXfrm>
    </dsp:sp>
    <dsp:sp modelId="{E3888B35-EC0E-472C-B901-B385C30B880E}">
      <dsp:nvSpPr>
        <dsp:cNvPr id="0" name=""/>
        <dsp:cNvSpPr/>
      </dsp:nvSpPr>
      <dsp:spPr>
        <a:xfrm>
          <a:off x="4235078" y="734136"/>
          <a:ext cx="146719" cy="2384195"/>
        </a:xfrm>
        <a:custGeom>
          <a:avLst/>
          <a:gdLst/>
          <a:ahLst/>
          <a:cxnLst/>
          <a:rect l="0" t="0" r="0" b="0"/>
          <a:pathLst>
            <a:path>
              <a:moveTo>
                <a:pt x="0" y="0"/>
              </a:moveTo>
              <a:lnTo>
                <a:pt x="0" y="2384195"/>
              </a:lnTo>
              <a:lnTo>
                <a:pt x="146719" y="2384195"/>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0537D9-A650-4552-A5ED-D2B6054F4A7E}">
      <dsp:nvSpPr>
        <dsp:cNvPr id="0" name=""/>
        <dsp:cNvSpPr/>
      </dsp:nvSpPr>
      <dsp:spPr>
        <a:xfrm>
          <a:off x="4381798" y="2751532"/>
          <a:ext cx="1878587" cy="733598"/>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altLang="zh-CN" sz="1300" kern="1200" dirty="0" err="1" smtClean="0"/>
            <a:t>zbMath</a:t>
          </a:r>
          <a:endParaRPr lang="en-US" altLang="zh-CN" sz="1300" kern="1200" dirty="0" smtClean="0"/>
        </a:p>
        <a:p>
          <a:pPr lvl="0" algn="ctr" defTabSz="577850">
            <a:lnSpc>
              <a:spcPct val="90000"/>
            </a:lnSpc>
            <a:spcBef>
              <a:spcPct val="0"/>
            </a:spcBef>
            <a:spcAft>
              <a:spcPct val="35000"/>
            </a:spcAft>
          </a:pPr>
          <a:r>
            <a:rPr lang="zh-CN" altLang="en-US" sz="1300" b="0" kern="1200" dirty="0" smtClean="0"/>
            <a:t>数据文摘</a:t>
          </a:r>
          <a:r>
            <a:rPr lang="zh-CN" altLang="en-US" sz="1300" b="1" kern="1200" dirty="0" smtClean="0"/>
            <a:t>（</a:t>
          </a:r>
          <a:r>
            <a:rPr lang="en-US" altLang="zh-CN" sz="1300" b="1" kern="1200" dirty="0" smtClean="0"/>
            <a:t>300</a:t>
          </a:r>
          <a:r>
            <a:rPr lang="zh-CN" altLang="en-US" sz="1300" b="1" kern="1200" dirty="0" smtClean="0"/>
            <a:t>多万条）</a:t>
          </a:r>
          <a:endParaRPr lang="en-US" sz="1300" b="1" kern="1200" dirty="0"/>
        </a:p>
      </dsp:txBody>
      <dsp:txXfrm>
        <a:off x="4403284" y="2773018"/>
        <a:ext cx="1835615" cy="690626"/>
      </dsp:txXfrm>
    </dsp:sp>
    <dsp:sp modelId="{96F59873-6D3B-462F-9FE3-0FEC2D33E984}">
      <dsp:nvSpPr>
        <dsp:cNvPr id="0" name=""/>
        <dsp:cNvSpPr/>
      </dsp:nvSpPr>
      <dsp:spPr>
        <a:xfrm>
          <a:off x="4235078" y="734136"/>
          <a:ext cx="146719" cy="3301193"/>
        </a:xfrm>
        <a:custGeom>
          <a:avLst/>
          <a:gdLst/>
          <a:ahLst/>
          <a:cxnLst/>
          <a:rect l="0" t="0" r="0" b="0"/>
          <a:pathLst>
            <a:path>
              <a:moveTo>
                <a:pt x="0" y="0"/>
              </a:moveTo>
              <a:lnTo>
                <a:pt x="0" y="3301193"/>
              </a:lnTo>
              <a:lnTo>
                <a:pt x="146719" y="330119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B62D69-AAA0-4D50-B6C9-EFE5E7FA058F}">
      <dsp:nvSpPr>
        <dsp:cNvPr id="0" name=""/>
        <dsp:cNvSpPr/>
      </dsp:nvSpPr>
      <dsp:spPr>
        <a:xfrm>
          <a:off x="4381798" y="3668530"/>
          <a:ext cx="1847788" cy="733598"/>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dirty="0" err="1" smtClean="0"/>
            <a:t>Adis</a:t>
          </a:r>
          <a:r>
            <a:rPr lang="en-US" sz="1300" kern="1200" dirty="0" smtClean="0"/>
            <a:t> Insight</a:t>
          </a:r>
        </a:p>
        <a:p>
          <a:pPr lvl="0" algn="ctr" defTabSz="577850">
            <a:lnSpc>
              <a:spcPct val="90000"/>
            </a:lnSpc>
            <a:spcBef>
              <a:spcPct val="0"/>
            </a:spcBef>
            <a:spcAft>
              <a:spcPct val="35000"/>
            </a:spcAft>
          </a:pPr>
          <a:r>
            <a:rPr lang="zh-CN" altLang="en-US" sz="1300" b="1" kern="1200" dirty="0" smtClean="0"/>
            <a:t>药学</a:t>
          </a:r>
          <a:endParaRPr lang="en-US" sz="1300" b="1" kern="1200" dirty="0"/>
        </a:p>
      </dsp:txBody>
      <dsp:txXfrm>
        <a:off x="4403284" y="3690016"/>
        <a:ext cx="1804816" cy="6906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704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6737" y="0"/>
            <a:ext cx="2950475" cy="497046"/>
          </a:xfrm>
          <a:prstGeom prst="rect">
            <a:avLst/>
          </a:prstGeom>
        </p:spPr>
        <p:txBody>
          <a:bodyPr vert="horz" lIns="91440" tIns="45720" rIns="91440" bIns="45720" rtlCol="0"/>
          <a:lstStyle>
            <a:lvl1pPr algn="r">
              <a:defRPr sz="1200"/>
            </a:lvl1pPr>
          </a:lstStyle>
          <a:p>
            <a:fld id="{F72A1F59-74F8-44CF-9608-D1D1F0996587}" type="datetimeFigureOut">
              <a:rPr lang="en-GB" smtClean="0"/>
              <a:t>10/10/2018</a:t>
            </a:fld>
            <a:endParaRPr lang="en-GB"/>
          </a:p>
        </p:txBody>
      </p:sp>
      <p:sp>
        <p:nvSpPr>
          <p:cNvPr id="4" name="Footer Placeholder 3"/>
          <p:cNvSpPr>
            <a:spLocks noGrp="1"/>
          </p:cNvSpPr>
          <p:nvPr>
            <p:ph type="ftr" sz="quarter" idx="2"/>
          </p:nvPr>
        </p:nvSpPr>
        <p:spPr>
          <a:xfrm>
            <a:off x="0" y="9442154"/>
            <a:ext cx="2950475" cy="497046"/>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6737" y="9442154"/>
            <a:ext cx="2950475" cy="497046"/>
          </a:xfrm>
          <a:prstGeom prst="rect">
            <a:avLst/>
          </a:prstGeom>
        </p:spPr>
        <p:txBody>
          <a:bodyPr vert="horz" lIns="91440" tIns="45720" rIns="91440" bIns="45720" rtlCol="0" anchor="b"/>
          <a:lstStyle>
            <a:lvl1pPr algn="r">
              <a:defRPr sz="1200"/>
            </a:lvl1pPr>
          </a:lstStyle>
          <a:p>
            <a:fld id="{B5456408-28DD-4FFF-92F7-977F2BC32B77}" type="slidenum">
              <a:rPr lang="en-GB" smtClean="0"/>
              <a:t>‹#›</a:t>
            </a:fld>
            <a:endParaRPr lang="en-GB"/>
          </a:p>
        </p:txBody>
      </p:sp>
    </p:spTree>
    <p:extLst>
      <p:ext uri="{BB962C8B-B14F-4D97-AF65-F5344CB8AC3E}">
        <p14:creationId xmlns:p14="http://schemas.microsoft.com/office/powerpoint/2010/main" val="34605714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704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0"/>
            <a:ext cx="2950475" cy="497046"/>
          </a:xfrm>
          <a:prstGeom prst="rect">
            <a:avLst/>
          </a:prstGeom>
        </p:spPr>
        <p:txBody>
          <a:bodyPr vert="horz" lIns="91440" tIns="45720" rIns="91440" bIns="45720" rtlCol="0"/>
          <a:lstStyle>
            <a:lvl1pPr algn="r">
              <a:defRPr sz="1200"/>
            </a:lvl1pPr>
          </a:lstStyle>
          <a:p>
            <a:fld id="{D36F24F6-1556-47AD-907E-11C4C804A6C2}" type="datetimeFigureOut">
              <a:rPr lang="en-GB" smtClean="0"/>
              <a:t>10/10/2018</a:t>
            </a:fld>
            <a:endParaRPr lang="en-GB"/>
          </a:p>
        </p:txBody>
      </p:sp>
      <p:sp>
        <p:nvSpPr>
          <p:cNvPr id="4" name="Slide Image Placeholder 3"/>
          <p:cNvSpPr>
            <a:spLocks noGrp="1" noRot="1" noChangeAspect="1"/>
          </p:cNvSpPr>
          <p:nvPr>
            <p:ph type="sldImg" idx="2"/>
          </p:nvPr>
        </p:nvSpPr>
        <p:spPr>
          <a:xfrm>
            <a:off x="712788" y="746125"/>
            <a:ext cx="5383212" cy="37274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21940"/>
            <a:ext cx="5447030" cy="4473416"/>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42154"/>
            <a:ext cx="2950475" cy="497046"/>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7" y="9442154"/>
            <a:ext cx="2950475" cy="497046"/>
          </a:xfrm>
          <a:prstGeom prst="rect">
            <a:avLst/>
          </a:prstGeom>
        </p:spPr>
        <p:txBody>
          <a:bodyPr vert="horz" lIns="91440" tIns="45720" rIns="91440" bIns="45720" rtlCol="0" anchor="b"/>
          <a:lstStyle>
            <a:lvl1pPr algn="r">
              <a:defRPr sz="1200"/>
            </a:lvl1pPr>
          </a:lstStyle>
          <a:p>
            <a:fld id="{8731FDDB-74AF-466F-B92E-1346EC410FDE}" type="slidenum">
              <a:rPr lang="en-GB" smtClean="0"/>
              <a:t>‹#›</a:t>
            </a:fld>
            <a:endParaRPr lang="en-GB"/>
          </a:p>
        </p:txBody>
      </p:sp>
    </p:spTree>
    <p:extLst>
      <p:ext uri="{BB962C8B-B14F-4D97-AF65-F5344CB8AC3E}">
        <p14:creationId xmlns:p14="http://schemas.microsoft.com/office/powerpoint/2010/main" val="1495987017"/>
      </p:ext>
    </p:extLst>
  </p:cSld>
  <p:clrMap bg1="lt1" tx1="dk1" bg2="lt2" tx2="dk2" accent1="accent1" accent2="accent2" accent3="accent3" accent4="accent4" accent5="accent5" accent6="accent6" hlink="hlink" folHlink="folHlink"/>
  <p:notesStyle>
    <a:lvl1pPr marL="0" algn="l" defTabSz="872722" rtl="0" eaLnBrk="1" latinLnBrk="0" hangingPunct="1">
      <a:defRPr sz="1100" kern="1200">
        <a:solidFill>
          <a:schemeClr val="tx1"/>
        </a:solidFill>
        <a:latin typeface="+mn-lt"/>
        <a:ea typeface="+mn-ea"/>
        <a:cs typeface="+mn-cs"/>
      </a:defRPr>
    </a:lvl1pPr>
    <a:lvl2pPr marL="436361" algn="l" defTabSz="872722" rtl="0" eaLnBrk="1" latinLnBrk="0" hangingPunct="1">
      <a:defRPr sz="1100" kern="1200">
        <a:solidFill>
          <a:schemeClr val="tx1"/>
        </a:solidFill>
        <a:latin typeface="+mn-lt"/>
        <a:ea typeface="+mn-ea"/>
        <a:cs typeface="+mn-cs"/>
      </a:defRPr>
    </a:lvl2pPr>
    <a:lvl3pPr marL="872722" algn="l" defTabSz="872722" rtl="0" eaLnBrk="1" latinLnBrk="0" hangingPunct="1">
      <a:defRPr sz="1100" kern="1200">
        <a:solidFill>
          <a:schemeClr val="tx1"/>
        </a:solidFill>
        <a:latin typeface="+mn-lt"/>
        <a:ea typeface="+mn-ea"/>
        <a:cs typeface="+mn-cs"/>
      </a:defRPr>
    </a:lvl3pPr>
    <a:lvl4pPr marL="1309083" algn="l" defTabSz="872722" rtl="0" eaLnBrk="1" latinLnBrk="0" hangingPunct="1">
      <a:defRPr sz="1100" kern="1200">
        <a:solidFill>
          <a:schemeClr val="tx1"/>
        </a:solidFill>
        <a:latin typeface="+mn-lt"/>
        <a:ea typeface="+mn-ea"/>
        <a:cs typeface="+mn-cs"/>
      </a:defRPr>
    </a:lvl4pPr>
    <a:lvl5pPr marL="1745445" algn="l" defTabSz="872722" rtl="0" eaLnBrk="1" latinLnBrk="0" hangingPunct="1">
      <a:defRPr sz="1100" kern="1200">
        <a:solidFill>
          <a:schemeClr val="tx1"/>
        </a:solidFill>
        <a:latin typeface="+mn-lt"/>
        <a:ea typeface="+mn-ea"/>
        <a:cs typeface="+mn-cs"/>
      </a:defRPr>
    </a:lvl5pPr>
    <a:lvl6pPr marL="2181806" algn="l" defTabSz="872722" rtl="0" eaLnBrk="1" latinLnBrk="0" hangingPunct="1">
      <a:defRPr sz="1100" kern="1200">
        <a:solidFill>
          <a:schemeClr val="tx1"/>
        </a:solidFill>
        <a:latin typeface="+mn-lt"/>
        <a:ea typeface="+mn-ea"/>
        <a:cs typeface="+mn-cs"/>
      </a:defRPr>
    </a:lvl6pPr>
    <a:lvl7pPr marL="2618167" algn="l" defTabSz="872722" rtl="0" eaLnBrk="1" latinLnBrk="0" hangingPunct="1">
      <a:defRPr sz="1100" kern="1200">
        <a:solidFill>
          <a:schemeClr val="tx1"/>
        </a:solidFill>
        <a:latin typeface="+mn-lt"/>
        <a:ea typeface="+mn-ea"/>
        <a:cs typeface="+mn-cs"/>
      </a:defRPr>
    </a:lvl7pPr>
    <a:lvl8pPr marL="3054529" algn="l" defTabSz="872722" rtl="0" eaLnBrk="1" latinLnBrk="0" hangingPunct="1">
      <a:defRPr sz="1100" kern="1200">
        <a:solidFill>
          <a:schemeClr val="tx1"/>
        </a:solidFill>
        <a:latin typeface="+mn-lt"/>
        <a:ea typeface="+mn-ea"/>
        <a:cs typeface="+mn-cs"/>
      </a:defRPr>
    </a:lvl8pPr>
    <a:lvl9pPr marL="3490890" algn="l" defTabSz="872722"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t>0</a:t>
            </a:fld>
            <a:endParaRPr lang="en-GB" dirty="0"/>
          </a:p>
        </p:txBody>
      </p:sp>
    </p:spTree>
    <p:extLst>
      <p:ext uri="{BB962C8B-B14F-4D97-AF65-F5344CB8AC3E}">
        <p14:creationId xmlns:p14="http://schemas.microsoft.com/office/powerpoint/2010/main" val="840839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翻拍自河出书房新社一九九三年的</a:t>
            </a:r>
            <a:r>
              <a:rPr lang="en-US" altLang="zh-CN" dirty="0" smtClean="0"/>
              <a:t>《</a:t>
            </a:r>
            <a:r>
              <a:rPr lang="zh-CN" altLang="en-US" dirty="0" smtClean="0"/>
              <a:t>新文艺读本：寺山修司</a:t>
            </a:r>
            <a:r>
              <a:rPr lang="en-US" altLang="zh-CN" dirty="0" smtClean="0"/>
              <a:t>》</a:t>
            </a:r>
          </a:p>
          <a:p>
            <a:endParaRPr lang="en-US" dirty="0" smtClean="0"/>
          </a:p>
          <a:p>
            <a:r>
              <a:rPr lang="en-US" dirty="0" smtClean="0"/>
              <a:t>But please don’t forget, before</a:t>
            </a:r>
            <a:r>
              <a:rPr lang="en-US" baseline="0" dirty="0" smtClean="0"/>
              <a:t> internet, or even in today, this might be the way that inspiring great works.</a:t>
            </a:r>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t>70</a:t>
            </a:fld>
            <a:endParaRPr lang="en-GB"/>
          </a:p>
        </p:txBody>
      </p:sp>
    </p:spTree>
    <p:extLst>
      <p:ext uri="{BB962C8B-B14F-4D97-AF65-F5344CB8AC3E}">
        <p14:creationId xmlns:p14="http://schemas.microsoft.com/office/powerpoint/2010/main" val="892944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t>71</a:t>
            </a:fld>
            <a:endParaRPr lang="en-GB"/>
          </a:p>
        </p:txBody>
      </p:sp>
    </p:spTree>
    <p:extLst>
      <p:ext uri="{BB962C8B-B14F-4D97-AF65-F5344CB8AC3E}">
        <p14:creationId xmlns:p14="http://schemas.microsoft.com/office/powerpoint/2010/main" val="394241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1700</a:t>
            </a:r>
            <a:r>
              <a:rPr lang="zh-CN" altLang="en-US" dirty="0" smtClean="0"/>
              <a:t>余种</a:t>
            </a:r>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t>72</a:t>
            </a:fld>
            <a:endParaRPr lang="en-GB"/>
          </a:p>
        </p:txBody>
      </p:sp>
    </p:spTree>
    <p:extLst>
      <p:ext uri="{BB962C8B-B14F-4D97-AF65-F5344CB8AC3E}">
        <p14:creationId xmlns:p14="http://schemas.microsoft.com/office/powerpoint/2010/main" val="1144291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1700</a:t>
            </a:r>
            <a:r>
              <a:rPr lang="zh-CN" altLang="en-US" dirty="0" smtClean="0"/>
              <a:t>余种</a:t>
            </a:r>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t>73</a:t>
            </a:fld>
            <a:endParaRPr lang="en-GB"/>
          </a:p>
        </p:txBody>
      </p:sp>
    </p:spTree>
    <p:extLst>
      <p:ext uri="{BB962C8B-B14F-4D97-AF65-F5344CB8AC3E}">
        <p14:creationId xmlns:p14="http://schemas.microsoft.com/office/powerpoint/2010/main" val="1144291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605A24-7830-4C0C-B344-AF1628DDC5B6}" type="slidenum">
              <a:rPr lang="en-US" smtClean="0"/>
              <a:t>1</a:t>
            </a:fld>
            <a:endParaRPr lang="en-US" dirty="0"/>
          </a:p>
        </p:txBody>
      </p:sp>
    </p:spTree>
    <p:extLst>
      <p:ext uri="{BB962C8B-B14F-4D97-AF65-F5344CB8AC3E}">
        <p14:creationId xmlns:p14="http://schemas.microsoft.com/office/powerpoint/2010/main" val="4152542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基于单分子定位的超分辨率显微镜方法（例如</a:t>
            </a:r>
            <a:r>
              <a:rPr lang="en-US" altLang="zh-CN" dirty="0" smtClean="0"/>
              <a:t>PALM</a:t>
            </a:r>
            <a:r>
              <a:rPr lang="zh-CN" altLang="en-US" dirty="0" smtClean="0"/>
              <a:t>和</a:t>
            </a:r>
            <a:r>
              <a:rPr lang="en-US" altLang="zh-CN" dirty="0" smtClean="0"/>
              <a:t>STORM</a:t>
            </a:r>
            <a:r>
              <a:rPr lang="zh-CN" altLang="en-US" dirty="0" smtClean="0"/>
              <a:t>）的速度受限于需要记录数千个帧，每个帧中观察到少量的分子。在这里，我们介绍</a:t>
            </a:r>
            <a:r>
              <a:rPr lang="en-US" altLang="zh-CN" dirty="0" smtClean="0"/>
              <a:t>ANNA-PALM</a:t>
            </a:r>
            <a:r>
              <a:rPr lang="zh-CN" altLang="en-US" dirty="0" smtClean="0"/>
              <a:t>，一种使用人工神经网络从稀疏，快速获取的定位图像和</a:t>
            </a:r>
            <a:r>
              <a:rPr lang="en-US" altLang="zh-CN" dirty="0" smtClean="0"/>
              <a:t>/</a:t>
            </a:r>
            <a:r>
              <a:rPr lang="zh-CN" altLang="en-US" dirty="0" smtClean="0"/>
              <a:t>或宽视野图像重建超分辨率视图的计算策略。微管，核孔和线粒体的模拟和实验成像表明，高质量的超分辨率图像可以通过比通常需要的少两个数量级的帧重建，而不损害空间分辨率。超分辨率重建甚至可以单独应用宽视野图像，但添加本地化数据可以提高图像质量。我们展示了大于</a:t>
            </a:r>
            <a:r>
              <a:rPr lang="en-US" altLang="zh-CN" dirty="0" smtClean="0"/>
              <a:t>1000</a:t>
            </a:r>
            <a:r>
              <a:rPr lang="zh-CN" altLang="en-US" dirty="0" smtClean="0"/>
              <a:t>个视野的超分辨率成像，在</a:t>
            </a:r>
            <a:r>
              <a:rPr lang="en-US" altLang="zh-CN" dirty="0" smtClean="0"/>
              <a:t>〜3</a:t>
            </a:r>
            <a:r>
              <a:rPr lang="zh-CN" altLang="en-US" dirty="0" smtClean="0"/>
              <a:t>小时内包含</a:t>
            </a:r>
            <a:r>
              <a:rPr lang="en-US" altLang="zh-CN" dirty="0" smtClean="0"/>
              <a:t>&gt; 1,000</a:t>
            </a:r>
            <a:r>
              <a:rPr lang="zh-CN" altLang="en-US" dirty="0" smtClean="0"/>
              <a:t>个细胞，产生跨越空间尺度从</a:t>
            </a:r>
            <a:r>
              <a:rPr lang="en-US" altLang="zh-CN" dirty="0" smtClean="0"/>
              <a:t>〜20 nm</a:t>
            </a:r>
            <a:r>
              <a:rPr lang="zh-CN" altLang="en-US" dirty="0" smtClean="0"/>
              <a:t>到</a:t>
            </a:r>
            <a:r>
              <a:rPr lang="en-US" altLang="zh-CN" dirty="0" smtClean="0"/>
              <a:t>〜2 mm</a:t>
            </a:r>
            <a:r>
              <a:rPr lang="zh-CN" altLang="en-US" dirty="0" smtClean="0"/>
              <a:t>的图像。 </a:t>
            </a:r>
            <a:r>
              <a:rPr lang="en-US" altLang="zh-CN" dirty="0" smtClean="0"/>
              <a:t>ANNA-PALM</a:t>
            </a:r>
            <a:r>
              <a:rPr lang="zh-CN" altLang="en-US" dirty="0" smtClean="0"/>
              <a:t>所提供的采集时间和样品照射的大幅减少使得高通量和活细胞超分辨率成像更加快速和温和。</a:t>
            </a:r>
          </a:p>
          <a:p>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t>2</a:t>
            </a:fld>
            <a:endParaRPr lang="en-GB" dirty="0"/>
          </a:p>
        </p:txBody>
      </p:sp>
    </p:spTree>
    <p:extLst>
      <p:ext uri="{BB962C8B-B14F-4D97-AF65-F5344CB8AC3E}">
        <p14:creationId xmlns:p14="http://schemas.microsoft.com/office/powerpoint/2010/main" val="2946628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605A24-7830-4C0C-B344-AF1628DDC5B6}" type="slidenum">
              <a:rPr lang="en-US" smtClean="0"/>
              <a:t>4</a:t>
            </a:fld>
            <a:endParaRPr lang="en-US" dirty="0"/>
          </a:p>
        </p:txBody>
      </p:sp>
    </p:spTree>
    <p:extLst>
      <p:ext uri="{BB962C8B-B14F-4D97-AF65-F5344CB8AC3E}">
        <p14:creationId xmlns:p14="http://schemas.microsoft.com/office/powerpoint/2010/main" val="4152542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t>6</a:t>
            </a:fld>
            <a:endParaRPr lang="en-GB"/>
          </a:p>
        </p:txBody>
      </p:sp>
    </p:spTree>
    <p:extLst>
      <p:ext uri="{BB962C8B-B14F-4D97-AF65-F5344CB8AC3E}">
        <p14:creationId xmlns:p14="http://schemas.microsoft.com/office/powerpoint/2010/main" val="926244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091">
              <a:defRPr sz="1600">
                <a:solidFill>
                  <a:schemeClr val="tx2"/>
                </a:solidFill>
                <a:latin typeface="Arial" charset="0"/>
                <a:ea typeface="ＭＳ Ｐゴシック" charset="0"/>
                <a:cs typeface="ＭＳ Ｐゴシック" charset="0"/>
              </a:defRPr>
            </a:lvl1pPr>
            <a:lvl2pPr marL="743990" indent="-286150" defTabSz="914091">
              <a:defRPr sz="1600">
                <a:solidFill>
                  <a:schemeClr val="tx2"/>
                </a:solidFill>
                <a:latin typeface="Arial" charset="0"/>
                <a:ea typeface="ＭＳ Ｐゴシック" charset="0"/>
              </a:defRPr>
            </a:lvl2pPr>
            <a:lvl3pPr marL="1144600" indent="-228920" defTabSz="914091">
              <a:defRPr sz="1600">
                <a:solidFill>
                  <a:schemeClr val="tx2"/>
                </a:solidFill>
                <a:latin typeface="Arial" charset="0"/>
                <a:ea typeface="ＭＳ Ｐゴシック" charset="0"/>
              </a:defRPr>
            </a:lvl3pPr>
            <a:lvl4pPr marL="1602440" indent="-228920" defTabSz="914091">
              <a:defRPr sz="1600">
                <a:solidFill>
                  <a:schemeClr val="tx2"/>
                </a:solidFill>
                <a:latin typeface="Arial" charset="0"/>
                <a:ea typeface="ＭＳ Ｐゴシック" charset="0"/>
              </a:defRPr>
            </a:lvl4pPr>
            <a:lvl5pPr marL="2060280" indent="-228920" defTabSz="914091">
              <a:defRPr sz="1600">
                <a:solidFill>
                  <a:schemeClr val="tx2"/>
                </a:solidFill>
                <a:latin typeface="Arial" charset="0"/>
                <a:ea typeface="ＭＳ Ｐゴシック" charset="0"/>
              </a:defRPr>
            </a:lvl5pPr>
            <a:lvl6pPr marL="2518120" indent="-228920" algn="ctr" defTabSz="914091" eaLnBrk="0" fontAlgn="base" hangingPunct="0">
              <a:spcBef>
                <a:spcPct val="50000"/>
              </a:spcBef>
              <a:spcAft>
                <a:spcPct val="0"/>
              </a:spcAft>
              <a:defRPr sz="1600">
                <a:solidFill>
                  <a:schemeClr val="tx2"/>
                </a:solidFill>
                <a:latin typeface="Arial" charset="0"/>
                <a:ea typeface="ＭＳ Ｐゴシック" charset="0"/>
              </a:defRPr>
            </a:lvl6pPr>
            <a:lvl7pPr marL="2975961" indent="-228920" algn="ctr" defTabSz="914091" eaLnBrk="0" fontAlgn="base" hangingPunct="0">
              <a:spcBef>
                <a:spcPct val="50000"/>
              </a:spcBef>
              <a:spcAft>
                <a:spcPct val="0"/>
              </a:spcAft>
              <a:defRPr sz="1600">
                <a:solidFill>
                  <a:schemeClr val="tx2"/>
                </a:solidFill>
                <a:latin typeface="Arial" charset="0"/>
                <a:ea typeface="ＭＳ Ｐゴシック" charset="0"/>
              </a:defRPr>
            </a:lvl7pPr>
            <a:lvl8pPr marL="3433801" indent="-228920" algn="ctr" defTabSz="914091" eaLnBrk="0" fontAlgn="base" hangingPunct="0">
              <a:spcBef>
                <a:spcPct val="50000"/>
              </a:spcBef>
              <a:spcAft>
                <a:spcPct val="0"/>
              </a:spcAft>
              <a:defRPr sz="1600">
                <a:solidFill>
                  <a:schemeClr val="tx2"/>
                </a:solidFill>
                <a:latin typeface="Arial" charset="0"/>
                <a:ea typeface="ＭＳ Ｐゴシック" charset="0"/>
              </a:defRPr>
            </a:lvl8pPr>
            <a:lvl9pPr marL="3891641" indent="-228920" algn="ctr" defTabSz="914091" eaLnBrk="0" fontAlgn="base" hangingPunct="0">
              <a:spcBef>
                <a:spcPct val="50000"/>
              </a:spcBef>
              <a:spcAft>
                <a:spcPct val="0"/>
              </a:spcAft>
              <a:defRPr sz="1600">
                <a:solidFill>
                  <a:schemeClr val="tx2"/>
                </a:solidFill>
                <a:latin typeface="Arial" charset="0"/>
                <a:ea typeface="ＭＳ Ｐゴシック" charset="0"/>
              </a:defRPr>
            </a:lvl9pPr>
          </a:lstStyle>
          <a:p>
            <a:fld id="{E05C08CE-A75A-5B40-8637-608B93636252}" type="slidenum">
              <a:rPr lang="de-DE" sz="1200">
                <a:solidFill>
                  <a:schemeClr val="tx1"/>
                </a:solidFill>
                <a:latin typeface="Times" charset="0"/>
              </a:rPr>
              <a:pPr/>
              <a:t>8</a:t>
            </a:fld>
            <a:endParaRPr lang="de-DE" sz="1200">
              <a:solidFill>
                <a:schemeClr val="tx1"/>
              </a:solidFill>
              <a:latin typeface="Times" charset="0"/>
            </a:endParaRPr>
          </a:p>
        </p:txBody>
      </p:sp>
      <p:sp>
        <p:nvSpPr>
          <p:cNvPr id="6146" name="Rectangle 2"/>
          <p:cNvSpPr>
            <a:spLocks noGrp="1" noRot="1" noChangeAspect="1" noChangeArrowheads="1" noTextEdit="1"/>
          </p:cNvSpPr>
          <p:nvPr>
            <p:ph type="sldImg"/>
          </p:nvPr>
        </p:nvSpPr>
        <p:spPr>
          <a:xfrm>
            <a:off x="712788" y="746125"/>
            <a:ext cx="5383212" cy="3727450"/>
          </a:xfrm>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176460" indent="-176460">
              <a:lnSpc>
                <a:spcPct val="120000"/>
              </a:lnSpc>
              <a:spcAft>
                <a:spcPts val="200"/>
              </a:spcAft>
              <a:buClr>
                <a:schemeClr val="accent2"/>
              </a:buClr>
              <a:buFont typeface="Arial"/>
              <a:buChar char="•"/>
            </a:pPr>
            <a:r>
              <a:rPr lang="en-US" sz="1200" spc="10" dirty="0"/>
              <a:t>Around 2,200 English-language journals and more than 8,400 new book titles in 2013, the vast majority of which are scientific</a:t>
            </a:r>
          </a:p>
          <a:p>
            <a:pPr marL="176460" indent="-176460">
              <a:lnSpc>
                <a:spcPct val="120000"/>
              </a:lnSpc>
              <a:spcAft>
                <a:spcPts val="200"/>
              </a:spcAft>
              <a:buClr>
                <a:schemeClr val="accent2"/>
              </a:buClr>
              <a:buFont typeface="Arial"/>
              <a:buChar char="•"/>
            </a:pPr>
            <a:r>
              <a:rPr lang="en-US" sz="1200" spc="10" dirty="0"/>
              <a:t>Publishing partnerships with more than </a:t>
            </a:r>
            <a:br>
              <a:rPr lang="en-US" sz="1200" spc="10" dirty="0"/>
            </a:br>
            <a:r>
              <a:rPr lang="en-US" sz="1200" spc="10" dirty="0"/>
              <a:t>500 scientific societies</a:t>
            </a:r>
          </a:p>
          <a:p>
            <a:pPr marL="176460" indent="-176460">
              <a:lnSpc>
                <a:spcPct val="120000"/>
              </a:lnSpc>
              <a:spcAft>
                <a:spcPts val="200"/>
              </a:spcAft>
              <a:buClr>
                <a:schemeClr val="accent2"/>
              </a:buClr>
              <a:buFont typeface="Arial"/>
              <a:buChar char="•"/>
            </a:pPr>
            <a:r>
              <a:rPr lang="en-US" sz="1200" spc="10" dirty="0"/>
              <a:t>Growing presence in emerging markets </a:t>
            </a:r>
          </a:p>
          <a:p>
            <a:pPr marL="176460" indent="-176460">
              <a:lnSpc>
                <a:spcPct val="120000"/>
              </a:lnSpc>
              <a:spcBef>
                <a:spcPts val="601"/>
              </a:spcBef>
            </a:pPr>
            <a:endParaRPr lang="en-US" sz="1200" b="1" spc="10" dirty="0">
              <a:solidFill>
                <a:schemeClr val="accent2"/>
              </a:solidFill>
            </a:endParaRPr>
          </a:p>
          <a:p>
            <a:pPr marL="176460" indent="-176460">
              <a:lnSpc>
                <a:spcPct val="120000"/>
              </a:lnSpc>
              <a:spcBef>
                <a:spcPts val="601"/>
              </a:spcBef>
            </a:pPr>
            <a:r>
              <a:rPr lang="en-US" sz="1200" b="1" spc="10" dirty="0" err="1">
                <a:solidFill>
                  <a:schemeClr val="accent2"/>
                </a:solidFill>
              </a:rPr>
              <a:t>SpringerLink</a:t>
            </a:r>
            <a:endParaRPr lang="en-US" sz="1200" b="1" spc="10" dirty="0">
              <a:solidFill>
                <a:schemeClr val="accent2"/>
              </a:solidFill>
            </a:endParaRPr>
          </a:p>
          <a:p>
            <a:pPr marL="176460" indent="-176460">
              <a:lnSpc>
                <a:spcPct val="120000"/>
              </a:lnSpc>
              <a:spcAft>
                <a:spcPts val="801"/>
              </a:spcAft>
              <a:buClr>
                <a:schemeClr val="accent2"/>
              </a:buClr>
              <a:buFont typeface="Arial"/>
              <a:buChar char="•"/>
            </a:pPr>
            <a:r>
              <a:rPr lang="en-US" sz="1200" spc="10" dirty="0"/>
              <a:t>One of the leading internet science portals, including more than 8 million documents, an eBook Collection with more than 160,000 titles, journal archives digitized back to the first issues in the 1840s and more than 30,000 Protocols and 290 Reference Works</a:t>
            </a:r>
          </a:p>
          <a:p>
            <a:endParaRPr lang="en-US" dirty="0" smtClean="0"/>
          </a:p>
          <a:p>
            <a:pPr marL="176460" indent="-176460" defTabSz="457840">
              <a:lnSpc>
                <a:spcPct val="120000"/>
              </a:lnSpc>
              <a:spcBef>
                <a:spcPts val="601"/>
              </a:spcBef>
              <a:spcAft>
                <a:spcPts val="200"/>
              </a:spcAft>
              <a:buClr>
                <a:schemeClr val="accent2"/>
              </a:buClr>
              <a:defRPr/>
            </a:pPr>
            <a:r>
              <a:rPr lang="en-US" sz="1200" b="1" spc="10" dirty="0">
                <a:solidFill>
                  <a:srgbClr val="0176C3"/>
                </a:solidFill>
              </a:rPr>
              <a:t>Open access activities</a:t>
            </a:r>
          </a:p>
          <a:p>
            <a:pPr marL="176460" indent="-176460" defTabSz="457840">
              <a:lnSpc>
                <a:spcPct val="120000"/>
              </a:lnSpc>
              <a:spcAft>
                <a:spcPts val="801"/>
              </a:spcAft>
              <a:buClr>
                <a:schemeClr val="accent2"/>
              </a:buClr>
              <a:buFont typeface="Arial"/>
              <a:buChar char="•"/>
              <a:defRPr/>
            </a:pPr>
            <a:r>
              <a:rPr lang="en-US" sz="1200" spc="10" dirty="0"/>
              <a:t>Largest Open Access (OA) publisher with more than 450 OA journals, including </a:t>
            </a:r>
            <a:r>
              <a:rPr lang="en-US" sz="1200" spc="10" dirty="0" err="1"/>
              <a:t>BioMed</a:t>
            </a:r>
            <a:r>
              <a:rPr lang="en-US" sz="1200" spc="10" dirty="0"/>
              <a:t> Central, </a:t>
            </a:r>
            <a:br>
              <a:rPr lang="en-US" sz="1200" spc="10" dirty="0"/>
            </a:br>
            <a:r>
              <a:rPr lang="en-US" sz="1200" spc="10" dirty="0"/>
              <a:t>the pioneering OA publisher</a:t>
            </a:r>
          </a:p>
          <a:p>
            <a:pPr marL="176460" indent="-176460" defTabSz="457840">
              <a:lnSpc>
                <a:spcPct val="120000"/>
              </a:lnSpc>
              <a:spcBef>
                <a:spcPts val="601"/>
              </a:spcBef>
              <a:spcAft>
                <a:spcPts val="200"/>
              </a:spcAft>
              <a:buClr>
                <a:schemeClr val="accent2"/>
              </a:buClr>
              <a:defRPr/>
            </a:pPr>
            <a:r>
              <a:rPr lang="en-US" sz="1200" b="1" spc="10" dirty="0" err="1">
                <a:solidFill>
                  <a:srgbClr val="0176C3"/>
                </a:solidFill>
              </a:rPr>
              <a:t>Pharma</a:t>
            </a:r>
            <a:r>
              <a:rPr lang="en-US" sz="1200" b="1" spc="10" dirty="0">
                <a:solidFill>
                  <a:srgbClr val="0176C3"/>
                </a:solidFill>
              </a:rPr>
              <a:t> / Healthcare</a:t>
            </a:r>
          </a:p>
          <a:p>
            <a:pPr marL="176460" indent="-176460">
              <a:lnSpc>
                <a:spcPct val="120000"/>
              </a:lnSpc>
              <a:spcAft>
                <a:spcPts val="801"/>
              </a:spcAft>
              <a:buClr>
                <a:schemeClr val="accent2"/>
              </a:buClr>
              <a:buFont typeface="Arial"/>
              <a:buChar char="•"/>
            </a:pPr>
            <a:r>
              <a:rPr lang="en-US" sz="1200" spc="10" dirty="0"/>
              <a:t>Includes portfolio of highly-regarded </a:t>
            </a:r>
            <a:r>
              <a:rPr lang="en-US" sz="1200" spc="10" dirty="0" err="1"/>
              <a:t>Adis</a:t>
            </a:r>
            <a:r>
              <a:rPr lang="en-US" sz="1200" spc="10" dirty="0"/>
              <a:t> scientific journals and newsletters in pharmacology and pharmacotherapy</a:t>
            </a:r>
          </a:p>
          <a:p>
            <a:pPr marL="176460" indent="-176460" defTabSz="457840">
              <a:lnSpc>
                <a:spcPct val="120000"/>
              </a:lnSpc>
              <a:spcBef>
                <a:spcPts val="601"/>
              </a:spcBef>
              <a:spcAft>
                <a:spcPts val="200"/>
              </a:spcAft>
              <a:buClr>
                <a:schemeClr val="accent2"/>
              </a:buClr>
              <a:defRPr/>
            </a:pPr>
            <a:r>
              <a:rPr lang="en-US" sz="1200" b="1" spc="10" dirty="0">
                <a:solidFill>
                  <a:srgbClr val="0176C3"/>
                </a:solidFill>
              </a:rPr>
              <a:t>German-language content</a:t>
            </a:r>
          </a:p>
          <a:p>
            <a:pPr marL="176460" indent="-176460">
              <a:lnSpc>
                <a:spcPct val="120000"/>
              </a:lnSpc>
              <a:spcAft>
                <a:spcPts val="801"/>
              </a:spcAft>
              <a:buClr>
                <a:schemeClr val="accent2"/>
              </a:buClr>
              <a:buFont typeface="Arial"/>
              <a:buChar char="•"/>
            </a:pPr>
            <a:r>
              <a:rPr lang="en-US" sz="1200" spc="10" dirty="0"/>
              <a:t>A leading professional medicine publisher in Germany, including renowned products such as </a:t>
            </a:r>
            <a:r>
              <a:rPr lang="en-US" sz="1200" spc="10" dirty="0" err="1"/>
              <a:t>Ärzte</a:t>
            </a:r>
            <a:r>
              <a:rPr lang="en-US" sz="1200" spc="10" dirty="0"/>
              <a:t> </a:t>
            </a:r>
            <a:r>
              <a:rPr lang="en-US" sz="1200" spc="10" dirty="0" err="1"/>
              <a:t>Zeitung</a:t>
            </a:r>
            <a:r>
              <a:rPr lang="en-US" sz="1200" spc="10" dirty="0"/>
              <a:t>, </a:t>
            </a:r>
            <a:r>
              <a:rPr lang="en-US" sz="1200" spc="10" dirty="0" err="1"/>
              <a:t>e.Akademie</a:t>
            </a:r>
            <a:r>
              <a:rPr lang="en-US" sz="1200" spc="10" dirty="0"/>
              <a:t> and springermedizin.de </a:t>
            </a:r>
          </a:p>
          <a:p>
            <a:pPr marL="176460" indent="-176460">
              <a:lnSpc>
                <a:spcPct val="120000"/>
              </a:lnSpc>
              <a:spcAft>
                <a:spcPts val="801"/>
              </a:spcAft>
              <a:buClr>
                <a:schemeClr val="accent2"/>
              </a:buClr>
              <a:buFont typeface="Arial"/>
              <a:buChar char="•"/>
            </a:pPr>
            <a:r>
              <a:rPr lang="en-US" sz="1200" spc="10" dirty="0"/>
              <a:t>Leading publishing brands in business and technology such as Springer </a:t>
            </a:r>
            <a:r>
              <a:rPr lang="en-US" sz="1200" spc="10" dirty="0" err="1"/>
              <a:t>Gabler</a:t>
            </a:r>
            <a:r>
              <a:rPr lang="en-US" sz="1200" spc="10" dirty="0"/>
              <a:t> and </a:t>
            </a:r>
            <a:br>
              <a:rPr lang="en-US" sz="1200" spc="10" dirty="0"/>
            </a:br>
            <a:r>
              <a:rPr lang="en-US" sz="1200" spc="10" dirty="0"/>
              <a:t>Springer </a:t>
            </a:r>
            <a:r>
              <a:rPr lang="en-US" sz="1200" spc="10" dirty="0" err="1"/>
              <a:t>Vieweg</a:t>
            </a:r>
            <a:endParaRPr lang="en-US" sz="1200" spc="10" dirty="0">
              <a:solidFill>
                <a:schemeClr val="tx2"/>
              </a:solidFill>
            </a:endParaRPr>
          </a:p>
          <a:p>
            <a:endParaRPr lang="de-DE" dirty="0">
              <a:latin typeface="Time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在应用于推文的情感分析和情绪检测领域中，与构建自动分类器有关的主要问题之一是缺乏合适的训练集。考虑到手动注释训练集的繁琐以及直接从社交网络收集的数据中存在的噪声，本文中我们提出了一种迭代学习方法，它将远程监督与数据集修剪技术相结合。特别是，遵循“吃自己的狗食”的想法，我们已经将从不同的</a:t>
            </a:r>
            <a:r>
              <a:rPr lang="en-US" altLang="zh-CN" dirty="0" smtClean="0"/>
              <a:t>Twitter</a:t>
            </a:r>
            <a:r>
              <a:rPr lang="zh-CN" altLang="en-US" dirty="0" smtClean="0"/>
              <a:t>渠道获得的原始数据进行训练的分类器应用于相同的原始数据集，以便自动移除大多数情况。基于鹦鹉六种基本情绪模型，这种方法已经被用于获得更加优化的情感分类训练集。在取得的成果的基础上，我们认为训练集的自动过滤可以使远程监控方法在许多用例中更加有效。</a:t>
            </a:r>
          </a:p>
          <a:p>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t>22</a:t>
            </a:fld>
            <a:endParaRPr lang="en-GB"/>
          </a:p>
        </p:txBody>
      </p:sp>
    </p:spTree>
    <p:extLst>
      <p:ext uri="{BB962C8B-B14F-4D97-AF65-F5344CB8AC3E}">
        <p14:creationId xmlns:p14="http://schemas.microsoft.com/office/powerpoint/2010/main" val="4028276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712788" y="746125"/>
            <a:ext cx="5383212" cy="3727450"/>
          </a:xfrm>
        </p:spPr>
      </p:sp>
      <p:sp>
        <p:nvSpPr>
          <p:cNvPr id="3" name="Tijdelijke aanduiding voor notities 2"/>
          <p:cNvSpPr>
            <a:spLocks noGrp="1"/>
          </p:cNvSpPr>
          <p:nvPr>
            <p:ph type="body" idx="1"/>
          </p:nvPr>
        </p:nvSpPr>
        <p:spPr/>
        <p:txBody>
          <a:bodyPr/>
          <a:lstStyle/>
          <a:p>
            <a:r>
              <a:rPr lang="nl-NL" dirty="0"/>
              <a:t>Simpel, kan nog simpeler, blijft model; werkelijk onderzoek nooit sequentieel</a:t>
            </a:r>
          </a:p>
        </p:txBody>
      </p:sp>
      <p:sp>
        <p:nvSpPr>
          <p:cNvPr id="4" name="Tijdelijke aanduiding voor dianummer 3"/>
          <p:cNvSpPr>
            <a:spLocks noGrp="1"/>
          </p:cNvSpPr>
          <p:nvPr>
            <p:ph type="sldNum" sz="quarter" idx="10"/>
          </p:nvPr>
        </p:nvSpPr>
        <p:spPr/>
        <p:txBody>
          <a:bodyPr/>
          <a:lstStyle/>
          <a:p>
            <a:fld id="{E67EE3E5-FEB7-4415-8E96-992E6BB53646}" type="slidenum">
              <a:rPr lang="nl-NL" smtClean="0">
                <a:solidFill>
                  <a:prstClr val="black"/>
                </a:solidFill>
              </a:rPr>
              <a:pPr/>
              <a:t>35</a:t>
            </a:fld>
            <a:endParaRPr lang="nl-NL">
              <a:solidFill>
                <a:prstClr val="black"/>
              </a:solidFill>
            </a:endParaRPr>
          </a:p>
        </p:txBody>
      </p:sp>
    </p:spTree>
    <p:extLst>
      <p:ext uri="{BB962C8B-B14F-4D97-AF65-F5344CB8AC3E}">
        <p14:creationId xmlns:p14="http://schemas.microsoft.com/office/powerpoint/2010/main" val="1941962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endParaRPr lang="en-US" sz="1000"/>
          </a:p>
        </p:txBody>
      </p:sp>
      <p:sp>
        <p:nvSpPr>
          <p:cNvPr id="61444" name="Slide Number Placeholder 3"/>
          <p:cNvSpPr>
            <a:spLocks noGrp="1"/>
          </p:cNvSpPr>
          <p:nvPr>
            <p:ph type="sldNum" sz="quarter" idx="4294967295"/>
          </p:nvPr>
        </p:nvSpPr>
        <p:spPr bwMode="auto">
          <a:xfrm>
            <a:off x="3856205" y="9443322"/>
            <a:ext cx="2950961" cy="4960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48" tIns="44174" rIns="88348" bIns="44174"/>
          <a:lstStyle>
            <a:lvl1pPr eaLnBrk="0" hangingPunct="0">
              <a:defRPr sz="1600">
                <a:solidFill>
                  <a:schemeClr val="tx2"/>
                </a:solidFill>
                <a:latin typeface="Arial" pitchFamily="34" charset="0"/>
                <a:ea typeface="ＭＳ Ｐゴシック" pitchFamily="34" charset="-128"/>
              </a:defRPr>
            </a:lvl1pPr>
            <a:lvl2pPr marL="750082" indent="-288493" eaLnBrk="0" hangingPunct="0">
              <a:defRPr sz="1600">
                <a:solidFill>
                  <a:schemeClr val="tx2"/>
                </a:solidFill>
                <a:latin typeface="Arial" pitchFamily="34" charset="0"/>
                <a:ea typeface="ＭＳ Ｐゴシック" pitchFamily="34" charset="-128"/>
              </a:defRPr>
            </a:lvl2pPr>
            <a:lvl3pPr marL="1153973" indent="-230795" eaLnBrk="0" hangingPunct="0">
              <a:defRPr sz="1600">
                <a:solidFill>
                  <a:schemeClr val="tx2"/>
                </a:solidFill>
                <a:latin typeface="Arial" pitchFamily="34" charset="0"/>
                <a:ea typeface="ＭＳ Ｐゴシック" pitchFamily="34" charset="-128"/>
              </a:defRPr>
            </a:lvl3pPr>
            <a:lvl4pPr marL="1615562" indent="-230795" eaLnBrk="0" hangingPunct="0">
              <a:defRPr sz="1600">
                <a:solidFill>
                  <a:schemeClr val="tx2"/>
                </a:solidFill>
                <a:latin typeface="Arial" pitchFamily="34" charset="0"/>
                <a:ea typeface="ＭＳ Ｐゴシック" pitchFamily="34" charset="-128"/>
              </a:defRPr>
            </a:lvl4pPr>
            <a:lvl5pPr marL="2077151" indent="-230795" eaLnBrk="0" hangingPunct="0">
              <a:defRPr sz="1600">
                <a:solidFill>
                  <a:schemeClr val="tx2"/>
                </a:solidFill>
                <a:latin typeface="Arial" pitchFamily="34" charset="0"/>
                <a:ea typeface="ＭＳ Ｐゴシック" pitchFamily="34" charset="-128"/>
              </a:defRPr>
            </a:lvl5pPr>
            <a:lvl6pPr marL="2538740" indent="-230795" eaLnBrk="0" fontAlgn="base" hangingPunct="0">
              <a:spcBef>
                <a:spcPct val="0"/>
              </a:spcBef>
              <a:spcAft>
                <a:spcPct val="0"/>
              </a:spcAft>
              <a:defRPr sz="1600">
                <a:solidFill>
                  <a:schemeClr val="tx2"/>
                </a:solidFill>
                <a:latin typeface="Arial" pitchFamily="34" charset="0"/>
                <a:ea typeface="ＭＳ Ｐゴシック" pitchFamily="34" charset="-128"/>
              </a:defRPr>
            </a:lvl6pPr>
            <a:lvl7pPr marL="3000329" indent="-230795" eaLnBrk="0" fontAlgn="base" hangingPunct="0">
              <a:spcBef>
                <a:spcPct val="0"/>
              </a:spcBef>
              <a:spcAft>
                <a:spcPct val="0"/>
              </a:spcAft>
              <a:defRPr sz="1600">
                <a:solidFill>
                  <a:schemeClr val="tx2"/>
                </a:solidFill>
                <a:latin typeface="Arial" pitchFamily="34" charset="0"/>
                <a:ea typeface="ＭＳ Ｐゴシック" pitchFamily="34" charset="-128"/>
              </a:defRPr>
            </a:lvl7pPr>
            <a:lvl8pPr marL="3461918" indent="-230795" eaLnBrk="0" fontAlgn="base" hangingPunct="0">
              <a:spcBef>
                <a:spcPct val="0"/>
              </a:spcBef>
              <a:spcAft>
                <a:spcPct val="0"/>
              </a:spcAft>
              <a:defRPr sz="1600">
                <a:solidFill>
                  <a:schemeClr val="tx2"/>
                </a:solidFill>
                <a:latin typeface="Arial" pitchFamily="34" charset="0"/>
                <a:ea typeface="ＭＳ Ｐゴシック" pitchFamily="34" charset="-128"/>
              </a:defRPr>
            </a:lvl8pPr>
            <a:lvl9pPr marL="3923508" indent="-230795" eaLnBrk="0" fontAlgn="base" hangingPunct="0">
              <a:spcBef>
                <a:spcPct val="0"/>
              </a:spcBef>
              <a:spcAft>
                <a:spcPct val="0"/>
              </a:spcAft>
              <a:defRPr sz="1600">
                <a:solidFill>
                  <a:schemeClr val="tx2"/>
                </a:solidFill>
                <a:latin typeface="Arial" pitchFamily="34" charset="0"/>
                <a:ea typeface="ＭＳ Ｐゴシック" pitchFamily="34" charset="-128"/>
              </a:defRPr>
            </a:lvl9pPr>
          </a:lstStyle>
          <a:p>
            <a:pPr eaLnBrk="1" hangingPunct="1"/>
            <a:fld id="{E9C0410A-21F9-466C-913B-6389D5DA7141}" type="slidenum">
              <a:rPr lang="en-NZ">
                <a:latin typeface="Times" pitchFamily="18" charset="0"/>
                <a:cs typeface="Arial" pitchFamily="34" charset="0"/>
              </a:rPr>
              <a:pPr eaLnBrk="1" hangingPunct="1"/>
              <a:t>54</a:t>
            </a:fld>
            <a:endParaRPr lang="en-NZ">
              <a:latin typeface="Times" pitchFamily="18" charset="0"/>
              <a:cs typeface="Arial" pitchFamily="34" charset="0"/>
            </a:endParaRPr>
          </a:p>
        </p:txBody>
      </p:sp>
      <p:sp>
        <p:nvSpPr>
          <p:cNvPr id="61445" name="Date Placeholder 4"/>
          <p:cNvSpPr>
            <a:spLocks noGrp="1"/>
          </p:cNvSpPr>
          <p:nvPr>
            <p:ph type="dt" sz="quarter" idx="4294967295"/>
          </p:nvPr>
        </p:nvSpPr>
        <p:spPr bwMode="auto">
          <a:xfrm>
            <a:off x="3856205" y="0"/>
            <a:ext cx="2950961" cy="4960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48" tIns="44174" rIns="88348" bIns="44174"/>
          <a:lstStyle>
            <a:lvl1pPr eaLnBrk="0" hangingPunct="0">
              <a:defRPr sz="1600">
                <a:solidFill>
                  <a:schemeClr val="tx2"/>
                </a:solidFill>
                <a:latin typeface="Arial" pitchFamily="34" charset="0"/>
                <a:ea typeface="ＭＳ Ｐゴシック" pitchFamily="34" charset="-128"/>
              </a:defRPr>
            </a:lvl1pPr>
            <a:lvl2pPr marL="750082" indent="-288493" eaLnBrk="0" hangingPunct="0">
              <a:defRPr sz="1600">
                <a:solidFill>
                  <a:schemeClr val="tx2"/>
                </a:solidFill>
                <a:latin typeface="Arial" pitchFamily="34" charset="0"/>
                <a:ea typeface="ＭＳ Ｐゴシック" pitchFamily="34" charset="-128"/>
              </a:defRPr>
            </a:lvl2pPr>
            <a:lvl3pPr marL="1153973" indent="-230795" eaLnBrk="0" hangingPunct="0">
              <a:defRPr sz="1600">
                <a:solidFill>
                  <a:schemeClr val="tx2"/>
                </a:solidFill>
                <a:latin typeface="Arial" pitchFamily="34" charset="0"/>
                <a:ea typeface="ＭＳ Ｐゴシック" pitchFamily="34" charset="-128"/>
              </a:defRPr>
            </a:lvl3pPr>
            <a:lvl4pPr marL="1615562" indent="-230795" eaLnBrk="0" hangingPunct="0">
              <a:defRPr sz="1600">
                <a:solidFill>
                  <a:schemeClr val="tx2"/>
                </a:solidFill>
                <a:latin typeface="Arial" pitchFamily="34" charset="0"/>
                <a:ea typeface="ＭＳ Ｐゴシック" pitchFamily="34" charset="-128"/>
              </a:defRPr>
            </a:lvl4pPr>
            <a:lvl5pPr marL="2077151" indent="-230795" eaLnBrk="0" hangingPunct="0">
              <a:defRPr sz="1600">
                <a:solidFill>
                  <a:schemeClr val="tx2"/>
                </a:solidFill>
                <a:latin typeface="Arial" pitchFamily="34" charset="0"/>
                <a:ea typeface="ＭＳ Ｐゴシック" pitchFamily="34" charset="-128"/>
              </a:defRPr>
            </a:lvl5pPr>
            <a:lvl6pPr marL="2538740" indent="-230795" eaLnBrk="0" fontAlgn="base" hangingPunct="0">
              <a:spcBef>
                <a:spcPct val="0"/>
              </a:spcBef>
              <a:spcAft>
                <a:spcPct val="0"/>
              </a:spcAft>
              <a:defRPr sz="1600">
                <a:solidFill>
                  <a:schemeClr val="tx2"/>
                </a:solidFill>
                <a:latin typeface="Arial" pitchFamily="34" charset="0"/>
                <a:ea typeface="ＭＳ Ｐゴシック" pitchFamily="34" charset="-128"/>
              </a:defRPr>
            </a:lvl6pPr>
            <a:lvl7pPr marL="3000329" indent="-230795" eaLnBrk="0" fontAlgn="base" hangingPunct="0">
              <a:spcBef>
                <a:spcPct val="0"/>
              </a:spcBef>
              <a:spcAft>
                <a:spcPct val="0"/>
              </a:spcAft>
              <a:defRPr sz="1600">
                <a:solidFill>
                  <a:schemeClr val="tx2"/>
                </a:solidFill>
                <a:latin typeface="Arial" pitchFamily="34" charset="0"/>
                <a:ea typeface="ＭＳ Ｐゴシック" pitchFamily="34" charset="-128"/>
              </a:defRPr>
            </a:lvl7pPr>
            <a:lvl8pPr marL="3461918" indent="-230795" eaLnBrk="0" fontAlgn="base" hangingPunct="0">
              <a:spcBef>
                <a:spcPct val="0"/>
              </a:spcBef>
              <a:spcAft>
                <a:spcPct val="0"/>
              </a:spcAft>
              <a:defRPr sz="1600">
                <a:solidFill>
                  <a:schemeClr val="tx2"/>
                </a:solidFill>
                <a:latin typeface="Arial" pitchFamily="34" charset="0"/>
                <a:ea typeface="ＭＳ Ｐゴシック" pitchFamily="34" charset="-128"/>
              </a:defRPr>
            </a:lvl8pPr>
            <a:lvl9pPr marL="3923508" indent="-230795" eaLnBrk="0" fontAlgn="base" hangingPunct="0">
              <a:spcBef>
                <a:spcPct val="0"/>
              </a:spcBef>
              <a:spcAft>
                <a:spcPct val="0"/>
              </a:spcAft>
              <a:defRPr sz="1600">
                <a:solidFill>
                  <a:schemeClr val="tx2"/>
                </a:solidFill>
                <a:latin typeface="Arial" pitchFamily="34" charset="0"/>
                <a:ea typeface="ＭＳ Ｐゴシック" pitchFamily="34" charset="-128"/>
              </a:defRPr>
            </a:lvl9pPr>
          </a:lstStyle>
          <a:p>
            <a:pPr eaLnBrk="1" hangingPunct="1"/>
            <a:endParaRPr lang="en-NZ">
              <a:latin typeface="Times" pitchFamily="18"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over Page_Option 1">
    <p:bg>
      <p:bgPr>
        <a:solidFill>
          <a:schemeClr val="bg2"/>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00" y="-1"/>
            <a:ext cx="990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7"/>
          <p:cNvSpPr>
            <a:spLocks/>
          </p:cNvSpPr>
          <p:nvPr userDrawn="1"/>
        </p:nvSpPr>
        <p:spPr bwMode="auto">
          <a:xfrm>
            <a:off x="1200" y="3483"/>
            <a:ext cx="9903600"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9" h="2160">
                <a:moveTo>
                  <a:pt x="366" y="2002"/>
                </a:moveTo>
                <a:cubicBezTo>
                  <a:pt x="263" y="2002"/>
                  <a:pt x="179" y="1924"/>
                  <a:pt x="170" y="1824"/>
                </a:cubicBezTo>
                <a:cubicBezTo>
                  <a:pt x="169" y="1820"/>
                  <a:pt x="169" y="1814"/>
                  <a:pt x="169" y="1808"/>
                </a:cubicBezTo>
                <a:cubicBezTo>
                  <a:pt x="169" y="0"/>
                  <a:pt x="169" y="0"/>
                  <a:pt x="169" y="0"/>
                </a:cubicBezTo>
                <a:cubicBezTo>
                  <a:pt x="0" y="0"/>
                  <a:pt x="0" y="0"/>
                  <a:pt x="0" y="0"/>
                </a:cubicBezTo>
                <a:cubicBezTo>
                  <a:pt x="0" y="2160"/>
                  <a:pt x="0" y="2160"/>
                  <a:pt x="0" y="2160"/>
                </a:cubicBezTo>
                <a:cubicBezTo>
                  <a:pt x="3119" y="2160"/>
                  <a:pt x="3119" y="2160"/>
                  <a:pt x="3119" y="2160"/>
                </a:cubicBezTo>
                <a:cubicBezTo>
                  <a:pt x="3119" y="1225"/>
                  <a:pt x="3119" y="1225"/>
                  <a:pt x="3119" y="1225"/>
                </a:cubicBezTo>
                <a:cubicBezTo>
                  <a:pt x="3119" y="1225"/>
                  <a:pt x="416" y="1995"/>
                  <a:pt x="415" y="1995"/>
                </a:cubicBezTo>
                <a:cubicBezTo>
                  <a:pt x="399" y="1999"/>
                  <a:pt x="383" y="2002"/>
                  <a:pt x="366" y="20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sp>
        <p:nvSpPr>
          <p:cNvPr id="20" name="Rectangle 19"/>
          <p:cNvSpPr/>
          <p:nvPr userDrawn="1"/>
        </p:nvSpPr>
        <p:spPr bwMode="auto">
          <a:xfrm>
            <a:off x="10137576" y="2"/>
            <a:ext cx="2359223" cy="284238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100" b="1" dirty="0" smtClean="0">
                <a:solidFill>
                  <a:schemeClr val="accent6"/>
                </a:solidFill>
              </a:rPr>
              <a:t>Updating image</a:t>
            </a:r>
          </a:p>
          <a:p>
            <a:pPr algn="l"/>
            <a:r>
              <a:rPr lang="en-US" sz="1100" b="0" dirty="0" smtClean="0">
                <a:solidFill>
                  <a:schemeClr val="accent6"/>
                </a:solidFill>
              </a:rPr>
              <a:t>To update the background image:</a:t>
            </a:r>
          </a:p>
          <a:p>
            <a:pPr marL="177800" indent="-177800" algn="l">
              <a:buFont typeface="Arial" panose="020B0604020202020204" pitchFamily="34" charset="0"/>
              <a:buChar char="•"/>
            </a:pPr>
            <a:r>
              <a:rPr lang="en-US" sz="1100" b="0" dirty="0" smtClean="0">
                <a:solidFill>
                  <a:schemeClr val="accent6"/>
                </a:solidFill>
              </a:rPr>
              <a:t>Go to ‘View’</a:t>
            </a:r>
          </a:p>
          <a:p>
            <a:pPr marL="177800" indent="-177800" algn="l">
              <a:buFont typeface="Arial" panose="020B0604020202020204" pitchFamily="34" charset="0"/>
              <a:buChar char="•"/>
            </a:pPr>
            <a:r>
              <a:rPr lang="en-US" sz="1100" b="0" dirty="0" smtClean="0">
                <a:solidFill>
                  <a:schemeClr val="accent6"/>
                </a:solidFill>
              </a:rPr>
              <a:t>Select ‘Slide Master’</a:t>
            </a:r>
          </a:p>
          <a:p>
            <a:pPr marL="177800" indent="-177800" algn="l">
              <a:buFont typeface="Arial" panose="020B0604020202020204" pitchFamily="34" charset="0"/>
              <a:buChar char="•"/>
            </a:pPr>
            <a:r>
              <a:rPr lang="en-US" sz="1100" b="0" dirty="0" smtClean="0">
                <a:solidFill>
                  <a:schemeClr val="accent6"/>
                </a:solidFill>
              </a:rPr>
              <a:t>Select the page with the image</a:t>
            </a:r>
          </a:p>
          <a:p>
            <a:pPr marL="177800" indent="-177800" algn="l">
              <a:buFont typeface="Arial" panose="020B0604020202020204" pitchFamily="34" charset="0"/>
              <a:buChar char="•"/>
            </a:pPr>
            <a:r>
              <a:rPr lang="en-US" sz="1100" b="0" dirty="0" smtClean="0">
                <a:solidFill>
                  <a:schemeClr val="accent6"/>
                </a:solidFill>
              </a:rPr>
              <a:t>Right click on the image</a:t>
            </a:r>
            <a:r>
              <a:rPr lang="en-US" sz="1100" b="0" baseline="0" dirty="0" smtClean="0">
                <a:solidFill>
                  <a:schemeClr val="accent6"/>
                </a:solidFill>
              </a:rPr>
              <a:t> and select ‘C</a:t>
            </a:r>
            <a:r>
              <a:rPr lang="en-US" sz="1100" b="0" dirty="0" smtClean="0">
                <a:solidFill>
                  <a:schemeClr val="accent6"/>
                </a:solidFill>
              </a:rPr>
              <a:t>hange picture’</a:t>
            </a:r>
          </a:p>
          <a:p>
            <a:pPr marL="177800" indent="-177800" algn="l">
              <a:buFont typeface="Arial" panose="020B0604020202020204" pitchFamily="34" charset="0"/>
              <a:buChar char="•"/>
            </a:pPr>
            <a:r>
              <a:rPr lang="en-US" sz="1100" b="0" dirty="0" smtClean="0">
                <a:solidFill>
                  <a:schemeClr val="accent6"/>
                </a:solidFill>
              </a:rPr>
              <a:t>Navigate to the location with the new image</a:t>
            </a:r>
          </a:p>
          <a:p>
            <a:pPr marL="177800" indent="-177800" algn="l">
              <a:buFont typeface="Arial" panose="020B0604020202020204" pitchFamily="34" charset="0"/>
              <a:buChar char="•"/>
            </a:pPr>
            <a:r>
              <a:rPr lang="en-US" sz="1100" b="0" dirty="0" smtClean="0">
                <a:solidFill>
                  <a:schemeClr val="accent6"/>
                </a:solidFill>
              </a:rPr>
              <a:t>Select</a:t>
            </a:r>
            <a:r>
              <a:rPr lang="en-US" sz="1100" b="0" baseline="0" dirty="0" smtClean="0">
                <a:solidFill>
                  <a:schemeClr val="accent6"/>
                </a:solidFill>
              </a:rPr>
              <a:t> ‘insert’</a:t>
            </a:r>
          </a:p>
          <a:p>
            <a:pPr marL="177800" indent="-177800" algn="l">
              <a:buFont typeface="Arial" panose="020B0604020202020204" pitchFamily="34" charset="0"/>
              <a:buChar char="•"/>
            </a:pPr>
            <a:endParaRPr lang="en-US" sz="1100" b="0" kern="1200" baseline="0" dirty="0" smtClean="0">
              <a:solidFill>
                <a:schemeClr val="accent6"/>
              </a:solidFill>
              <a:latin typeface="+mn-lt"/>
              <a:ea typeface="+mn-ea"/>
              <a:cs typeface="+mn-cs"/>
            </a:endParaRPr>
          </a:p>
          <a:p>
            <a:pPr marL="0" indent="0" algn="l">
              <a:buFontTx/>
              <a:buNone/>
            </a:pPr>
            <a:r>
              <a:rPr lang="en-US" sz="1100" b="0" kern="1200" dirty="0" smtClean="0">
                <a:solidFill>
                  <a:schemeClr val="accent6"/>
                </a:solidFill>
                <a:latin typeface="+mn-lt"/>
                <a:ea typeface="+mn-ea"/>
                <a:cs typeface="+mn-cs"/>
              </a:rPr>
              <a:t>Please note the new image needs to be at least 19cm x 27.5cm to fit the area. If the image does not fit you will need to manually manipulate the image to fit</a:t>
            </a:r>
          </a:p>
        </p:txBody>
      </p:sp>
      <p:grpSp>
        <p:nvGrpSpPr>
          <p:cNvPr id="21" name="Group 20"/>
          <p:cNvGrpSpPr/>
          <p:nvPr userDrawn="1"/>
        </p:nvGrpSpPr>
        <p:grpSpPr>
          <a:xfrm>
            <a:off x="4923991" y="-3361"/>
            <a:ext cx="4490137" cy="3258955"/>
            <a:chOff x="4891355" y="-10176"/>
            <a:chExt cx="4490137" cy="3258955"/>
          </a:xfrm>
        </p:grpSpPr>
        <p:sp>
          <p:nvSpPr>
            <p:cNvPr id="22" name="Freeform 12"/>
            <p:cNvSpPr>
              <a:spLocks/>
            </p:cNvSpPr>
            <p:nvPr/>
          </p:nvSpPr>
          <p:spPr bwMode="auto">
            <a:xfrm>
              <a:off x="6390050" y="1666042"/>
              <a:ext cx="2991442" cy="1582737"/>
            </a:xfrm>
            <a:custGeom>
              <a:avLst/>
              <a:gdLst>
                <a:gd name="T0" fmla="*/ 924 w 924"/>
                <a:gd name="T1" fmla="*/ 370 h 489"/>
                <a:gd name="T2" fmla="*/ 924 w 924"/>
                <a:gd name="T3" fmla="*/ 0 h 489"/>
                <a:gd name="T4" fmla="*/ 0 w 924"/>
                <a:gd name="T5" fmla="*/ 264 h 489"/>
                <a:gd name="T6" fmla="*/ 766 w 924"/>
                <a:gd name="T7" fmla="*/ 482 h 489"/>
                <a:gd name="T8" fmla="*/ 805 w 924"/>
                <a:gd name="T9" fmla="*/ 489 h 489"/>
                <a:gd name="T10" fmla="*/ 924 w 924"/>
                <a:gd name="T11" fmla="*/ 370 h 489"/>
              </a:gdLst>
              <a:ahLst/>
              <a:cxnLst>
                <a:cxn ang="0">
                  <a:pos x="T0" y="T1"/>
                </a:cxn>
                <a:cxn ang="0">
                  <a:pos x="T2" y="T3"/>
                </a:cxn>
                <a:cxn ang="0">
                  <a:pos x="T4" y="T5"/>
                </a:cxn>
                <a:cxn ang="0">
                  <a:pos x="T6" y="T7"/>
                </a:cxn>
                <a:cxn ang="0">
                  <a:pos x="T8" y="T9"/>
                </a:cxn>
                <a:cxn ang="0">
                  <a:pos x="T10" y="T11"/>
                </a:cxn>
              </a:cxnLst>
              <a:rect l="0" t="0" r="r" b="b"/>
              <a:pathLst>
                <a:path w="924" h="489">
                  <a:moveTo>
                    <a:pt x="924" y="370"/>
                  </a:moveTo>
                  <a:cubicBezTo>
                    <a:pt x="924" y="0"/>
                    <a:pt x="924" y="0"/>
                    <a:pt x="924" y="0"/>
                  </a:cubicBezTo>
                  <a:cubicBezTo>
                    <a:pt x="0" y="264"/>
                    <a:pt x="0" y="264"/>
                    <a:pt x="0" y="264"/>
                  </a:cubicBezTo>
                  <a:cubicBezTo>
                    <a:pt x="766" y="482"/>
                    <a:pt x="766" y="482"/>
                    <a:pt x="766" y="482"/>
                  </a:cubicBezTo>
                  <a:cubicBezTo>
                    <a:pt x="778" y="486"/>
                    <a:pt x="791" y="489"/>
                    <a:pt x="805" y="489"/>
                  </a:cubicBezTo>
                  <a:cubicBezTo>
                    <a:pt x="871" y="489"/>
                    <a:pt x="924" y="436"/>
                    <a:pt x="924" y="370"/>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22"/>
            <p:cNvSpPr>
              <a:spLocks/>
            </p:cNvSpPr>
            <p:nvPr userDrawn="1"/>
          </p:nvSpPr>
          <p:spPr bwMode="auto">
            <a:xfrm>
              <a:off x="4891355" y="-10176"/>
              <a:ext cx="4490137" cy="2845749"/>
            </a:xfrm>
            <a:custGeom>
              <a:avLst/>
              <a:gdLst>
                <a:gd name="T0" fmla="*/ 0 w 1429"/>
                <a:gd name="T1" fmla="*/ 0 h 906"/>
                <a:gd name="T2" fmla="*/ 1429 w 1429"/>
                <a:gd name="T3" fmla="*/ 0 h 906"/>
                <a:gd name="T4" fmla="*/ 1429 w 1429"/>
                <a:gd name="T5" fmla="*/ 537 h 906"/>
                <a:gd name="T6" fmla="*/ 152 w 1429"/>
                <a:gd name="T7" fmla="*/ 901 h 906"/>
                <a:gd name="T8" fmla="*/ 119 w 1429"/>
                <a:gd name="T9" fmla="*/ 906 h 906"/>
                <a:gd name="T10" fmla="*/ 0 w 1429"/>
                <a:gd name="T11" fmla="*/ 787 h 906"/>
                <a:gd name="T12" fmla="*/ 0 w 1429"/>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1429" h="906">
                  <a:moveTo>
                    <a:pt x="0" y="0"/>
                  </a:moveTo>
                  <a:cubicBezTo>
                    <a:pt x="1429" y="0"/>
                    <a:pt x="1429" y="0"/>
                    <a:pt x="1429" y="0"/>
                  </a:cubicBezTo>
                  <a:cubicBezTo>
                    <a:pt x="1429" y="537"/>
                    <a:pt x="1429" y="537"/>
                    <a:pt x="1429" y="537"/>
                  </a:cubicBezTo>
                  <a:cubicBezTo>
                    <a:pt x="152" y="901"/>
                    <a:pt x="152" y="901"/>
                    <a:pt x="152" y="901"/>
                  </a:cubicBezTo>
                  <a:cubicBezTo>
                    <a:pt x="141" y="904"/>
                    <a:pt x="130" y="906"/>
                    <a:pt x="119" y="906"/>
                  </a:cubicBezTo>
                  <a:cubicBezTo>
                    <a:pt x="53" y="906"/>
                    <a:pt x="0" y="853"/>
                    <a:pt x="0" y="78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4" name="Title 1"/>
          <p:cNvSpPr>
            <a:spLocks noGrp="1"/>
          </p:cNvSpPr>
          <p:nvPr>
            <p:ph type="title"/>
          </p:nvPr>
        </p:nvSpPr>
        <p:spPr>
          <a:xfrm>
            <a:off x="5167253" y="507606"/>
            <a:ext cx="4003613" cy="649049"/>
          </a:xfrm>
        </p:spPr>
        <p:txBody>
          <a:bodyPr/>
          <a:lstStyle>
            <a:lvl1pPr>
              <a:defRPr sz="2300">
                <a:solidFill>
                  <a:schemeClr val="accent5"/>
                </a:solidFill>
              </a:defRPr>
            </a:lvl1pPr>
          </a:lstStyle>
          <a:p>
            <a:r>
              <a:rPr lang="en-US" smtClean="0"/>
              <a:t>Click to edit Master title style</a:t>
            </a:r>
            <a:endParaRPr lang="en-GB" dirty="0"/>
          </a:p>
        </p:txBody>
      </p:sp>
      <p:sp>
        <p:nvSpPr>
          <p:cNvPr id="15" name="Text Placeholder 3"/>
          <p:cNvSpPr>
            <a:spLocks noGrp="1"/>
          </p:cNvSpPr>
          <p:nvPr>
            <p:ph type="body" sz="quarter" idx="12"/>
          </p:nvPr>
        </p:nvSpPr>
        <p:spPr>
          <a:xfrm>
            <a:off x="5167222" y="1274763"/>
            <a:ext cx="4003675" cy="630942"/>
          </a:xfrm>
        </p:spPr>
        <p:txBody>
          <a:bodyPr/>
          <a:lstStyle>
            <a:lvl1pPr>
              <a:defRPr sz="2000" b="0">
                <a:solidFill>
                  <a:schemeClr val="accent2"/>
                </a:solidFill>
                <a:latin typeface="+mn-lt"/>
              </a:defRPr>
            </a:lvl1pPr>
            <a:lvl2pPr>
              <a:defRPr sz="1600">
                <a:solidFill>
                  <a:schemeClr val="accent2"/>
                </a:solidFill>
              </a:defRPr>
            </a:lvl2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4212748766"/>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2"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chemeClr val="accent6">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lvl="0" algn="ctr"/>
            <a:endParaRPr lang="en-GB" sz="1400" dirty="0" err="1" smtClean="0"/>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6"/>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10" name="Title 9"/>
          <p:cNvSpPr>
            <a:spLocks noGrp="1"/>
          </p:cNvSpPr>
          <p:nvPr>
            <p:ph type="title"/>
          </p:nvPr>
        </p:nvSpPr>
        <p:spPr/>
        <p:txBody>
          <a:bodyPr/>
          <a:lstStyle>
            <a:lvl1pPr>
              <a:defRPr>
                <a:solidFill>
                  <a:schemeClr val="bg1"/>
                </a:solidFill>
              </a:defRPr>
            </a:lvl1pPr>
          </a:lstStyle>
          <a:p>
            <a:r>
              <a:rPr lang="en-US" smtClean="0"/>
              <a:t>Click to edit Master title style</a:t>
            </a:r>
            <a:endParaRPr lang="en-GB"/>
          </a:p>
        </p:txBody>
      </p:sp>
    </p:spTree>
    <p:extLst>
      <p:ext uri="{BB962C8B-B14F-4D97-AF65-F5344CB8AC3E}">
        <p14:creationId xmlns:p14="http://schemas.microsoft.com/office/powerpoint/2010/main" val="3721500433"/>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divider 4">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rgbClr val="6EB5E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2"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rgbClr val="8CC4E7"/>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lvl="0" algn="ctr"/>
            <a:endParaRPr lang="en-GB" sz="1400" dirty="0" err="1" smtClean="0"/>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8" name="Title 7"/>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3018093619"/>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divider 5">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rgbClr val="F8A05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2"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rgbClr val="F9B479"/>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lvl="0" algn="ctr"/>
            <a:endParaRPr lang="en-GB" sz="1400" dirty="0" err="1" smtClean="0"/>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rgbClr val="F5822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8" name="Title 7"/>
          <p:cNvSpPr>
            <a:spLocks noGrp="1"/>
          </p:cNvSpPr>
          <p:nvPr>
            <p:ph type="title"/>
          </p:nvPr>
        </p:nvSpPr>
        <p:spPr/>
        <p:txBody>
          <a:bodyPr/>
          <a:lstStyle>
            <a:lvl1pPr>
              <a:defRPr>
                <a:solidFill>
                  <a:schemeClr val="bg1"/>
                </a:solidFill>
              </a:defRPr>
            </a:lvl1pPr>
          </a:lstStyle>
          <a:p>
            <a:r>
              <a:rPr lang="en-US" smtClean="0"/>
              <a:t>Click to edit Master title style</a:t>
            </a:r>
            <a:endParaRPr lang="en-GB"/>
          </a:p>
        </p:txBody>
      </p:sp>
    </p:spTree>
    <p:extLst>
      <p:ext uri="{BB962C8B-B14F-4D97-AF65-F5344CB8AC3E}">
        <p14:creationId xmlns:p14="http://schemas.microsoft.com/office/powerpoint/2010/main" val="76526233"/>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divider 6">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rgbClr val="D3E26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1"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rgbClr val="DCE88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lvl="0" algn="ctr"/>
            <a:endParaRPr lang="en-GB" sz="1400" dirty="0" err="1" smtClean="0"/>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rgbClr val="C4D82E"/>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5" name="Title 4"/>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1286783533"/>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divider 7">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rgbClr val="AE9DC9"/>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1"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rgbClr val="BFB1D5"/>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lvl="0" algn="ctr"/>
            <a:endParaRPr lang="en-GB" sz="1400" dirty="0" err="1" smtClean="0"/>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rgbClr val="937CB9"/>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8" name="Title 7"/>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3794796503"/>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divider 8">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rgbClr val="4FC2B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9"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rgbClr val="66D5D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lvl="0" algn="ctr"/>
            <a:endParaRPr lang="en-GB" sz="1400" dirty="0" err="1" smtClean="0"/>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rgbClr val="00B8B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8" name="Title 7"/>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3228232802"/>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825500" y="1436688"/>
            <a:ext cx="8239126" cy="1692771"/>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2" name="Title 11"/>
          <p:cNvSpPr>
            <a:spLocks noGrp="1"/>
          </p:cNvSpPr>
          <p:nvPr>
            <p:ph type="title"/>
          </p:nvPr>
        </p:nvSpPr>
        <p:spPr>
          <a:xfrm>
            <a:off x="825500" y="538163"/>
            <a:ext cx="8239126" cy="370558"/>
          </a:xfrm>
        </p:spPr>
        <p:txBody>
          <a:bodyPr/>
          <a:lstStyle/>
          <a:p>
            <a:r>
              <a:rPr lang="en-US" smtClean="0"/>
              <a:t>Click to edit Master title style</a:t>
            </a:r>
            <a:endParaRPr lang="en-GB"/>
          </a:p>
        </p:txBody>
      </p:sp>
    </p:spTree>
    <p:extLst>
      <p:ext uri="{BB962C8B-B14F-4D97-AF65-F5344CB8AC3E}">
        <p14:creationId xmlns:p14="http://schemas.microsoft.com/office/powerpoint/2010/main" val="247404749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column + image">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5111856" y="1436688"/>
            <a:ext cx="3945600" cy="4303712"/>
          </a:xfrm>
        </p:spPr>
        <p:txBody>
          <a:bodyPr/>
          <a:lstStyle/>
          <a:p>
            <a:r>
              <a:rPr lang="en-US" smtClean="0"/>
              <a:t>Click icon to add picture</a:t>
            </a:r>
            <a:endParaRPr lang="en-GB" dirty="0"/>
          </a:p>
        </p:txBody>
      </p:sp>
      <p:sp>
        <p:nvSpPr>
          <p:cNvPr id="4" name="Title 3"/>
          <p:cNvSpPr>
            <a:spLocks noGrp="1"/>
          </p:cNvSpPr>
          <p:nvPr>
            <p:ph type="title"/>
          </p:nvPr>
        </p:nvSpPr>
        <p:spPr>
          <a:xfrm>
            <a:off x="825500" y="538163"/>
            <a:ext cx="8239126" cy="370558"/>
          </a:xfrm>
        </p:spPr>
        <p:txBody>
          <a:bodyPr/>
          <a:lstStyle/>
          <a:p>
            <a:r>
              <a:rPr lang="en-US" smtClean="0"/>
              <a:t>Click to edit Master title style</a:t>
            </a:r>
            <a:endParaRPr lang="en-GB"/>
          </a:p>
        </p:txBody>
      </p:sp>
      <p:sp>
        <p:nvSpPr>
          <p:cNvPr id="8" name="Text Placeholder 10"/>
          <p:cNvSpPr>
            <a:spLocks noGrp="1"/>
          </p:cNvSpPr>
          <p:nvPr>
            <p:ph type="body" sz="quarter" idx="14"/>
          </p:nvPr>
        </p:nvSpPr>
        <p:spPr>
          <a:xfrm>
            <a:off x="825500" y="1436688"/>
            <a:ext cx="3945600" cy="1692771"/>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19499011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8" name="Text Placeholder 10"/>
          <p:cNvSpPr>
            <a:spLocks noGrp="1"/>
          </p:cNvSpPr>
          <p:nvPr>
            <p:ph type="body" sz="quarter" idx="14"/>
          </p:nvPr>
        </p:nvSpPr>
        <p:spPr>
          <a:xfrm>
            <a:off x="825253" y="1436688"/>
            <a:ext cx="3944548" cy="1692771"/>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10"/>
          <p:cNvSpPr>
            <a:spLocks noGrp="1"/>
          </p:cNvSpPr>
          <p:nvPr>
            <p:ph type="body" sz="quarter" idx="15"/>
          </p:nvPr>
        </p:nvSpPr>
        <p:spPr>
          <a:xfrm>
            <a:off x="5120079" y="1436688"/>
            <a:ext cx="3944548" cy="1692771"/>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2" name="Title 11"/>
          <p:cNvSpPr>
            <a:spLocks noGrp="1"/>
          </p:cNvSpPr>
          <p:nvPr>
            <p:ph type="title"/>
          </p:nvPr>
        </p:nvSpPr>
        <p:spPr>
          <a:xfrm>
            <a:off x="825500" y="538163"/>
            <a:ext cx="8239126" cy="370558"/>
          </a:xfrm>
        </p:spPr>
        <p:txBody>
          <a:bodyPr/>
          <a:lstStyle/>
          <a:p>
            <a:r>
              <a:rPr lang="en-US" smtClean="0"/>
              <a:t>Click to edit Master title style</a:t>
            </a:r>
            <a:endParaRPr lang="en-GB" dirty="0"/>
          </a:p>
        </p:txBody>
      </p:sp>
    </p:spTree>
    <p:extLst>
      <p:ext uri="{BB962C8B-B14F-4D97-AF65-F5344CB8AC3E}">
        <p14:creationId xmlns:p14="http://schemas.microsoft.com/office/powerpoint/2010/main" val="271062153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p:cNvSpPr>
            <a:spLocks noGrp="1"/>
          </p:cNvSpPr>
          <p:nvPr>
            <p:ph type="title"/>
          </p:nvPr>
        </p:nvSpPr>
        <p:spPr>
          <a:xfrm>
            <a:off x="825500" y="538163"/>
            <a:ext cx="8239126" cy="370558"/>
          </a:xfrm>
        </p:spPr>
        <p:txBody>
          <a:bodyPr/>
          <a:lstStyle/>
          <a:p>
            <a:r>
              <a:rPr lang="en-US" smtClean="0"/>
              <a:t>Click to edit Master title style</a:t>
            </a:r>
            <a:endParaRPr lang="en-GB"/>
          </a:p>
        </p:txBody>
      </p:sp>
      <p:sp>
        <p:nvSpPr>
          <p:cNvPr id="8" name="Text Placeholder 10"/>
          <p:cNvSpPr>
            <a:spLocks noGrp="1"/>
          </p:cNvSpPr>
          <p:nvPr>
            <p:ph type="body" sz="quarter" idx="14"/>
          </p:nvPr>
        </p:nvSpPr>
        <p:spPr>
          <a:xfrm>
            <a:off x="825500" y="1436688"/>
            <a:ext cx="2501900"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10"/>
          <p:cNvSpPr>
            <a:spLocks noGrp="1"/>
          </p:cNvSpPr>
          <p:nvPr>
            <p:ph type="body" sz="quarter" idx="15"/>
          </p:nvPr>
        </p:nvSpPr>
        <p:spPr>
          <a:xfrm>
            <a:off x="3687763" y="1436688"/>
            <a:ext cx="2501900"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Text Placeholder 10"/>
          <p:cNvSpPr>
            <a:spLocks noGrp="1"/>
          </p:cNvSpPr>
          <p:nvPr>
            <p:ph type="body" sz="quarter" idx="16"/>
          </p:nvPr>
        </p:nvSpPr>
        <p:spPr>
          <a:xfrm>
            <a:off x="6550025" y="1436688"/>
            <a:ext cx="2501900"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81206508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Page_Option 1">
    <p:bg>
      <p:bgPr>
        <a:solidFill>
          <a:schemeClr val="bg1"/>
        </a:solidFill>
        <a:effectLst/>
      </p:bgPr>
    </p:bg>
    <p:spTree>
      <p:nvGrpSpPr>
        <p:cNvPr id="1" name=""/>
        <p:cNvGrpSpPr/>
        <p:nvPr/>
      </p:nvGrpSpPr>
      <p:grpSpPr>
        <a:xfrm>
          <a:off x="0" y="0"/>
          <a:ext cx="0" cy="0"/>
          <a:chOff x="0" y="0"/>
          <a:chExt cx="0" cy="0"/>
        </a:xfrm>
      </p:grpSpPr>
      <p:pic>
        <p:nvPicPr>
          <p:cNvPr id="1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00" y="-1"/>
            <a:ext cx="990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7"/>
          <p:cNvSpPr>
            <a:spLocks/>
          </p:cNvSpPr>
          <p:nvPr userDrawn="1"/>
        </p:nvSpPr>
        <p:spPr bwMode="auto">
          <a:xfrm>
            <a:off x="1200" y="3483"/>
            <a:ext cx="9903600"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9" h="2160">
                <a:moveTo>
                  <a:pt x="366" y="2002"/>
                </a:moveTo>
                <a:cubicBezTo>
                  <a:pt x="263" y="2002"/>
                  <a:pt x="179" y="1924"/>
                  <a:pt x="170" y="1824"/>
                </a:cubicBezTo>
                <a:cubicBezTo>
                  <a:pt x="169" y="1820"/>
                  <a:pt x="169" y="1814"/>
                  <a:pt x="169" y="1808"/>
                </a:cubicBezTo>
                <a:cubicBezTo>
                  <a:pt x="169" y="0"/>
                  <a:pt x="169" y="0"/>
                  <a:pt x="169" y="0"/>
                </a:cubicBezTo>
                <a:cubicBezTo>
                  <a:pt x="0" y="0"/>
                  <a:pt x="0" y="0"/>
                  <a:pt x="0" y="0"/>
                </a:cubicBezTo>
                <a:cubicBezTo>
                  <a:pt x="0" y="2160"/>
                  <a:pt x="0" y="2160"/>
                  <a:pt x="0" y="2160"/>
                </a:cubicBezTo>
                <a:cubicBezTo>
                  <a:pt x="3119" y="2160"/>
                  <a:pt x="3119" y="2160"/>
                  <a:pt x="3119" y="2160"/>
                </a:cubicBezTo>
                <a:cubicBezTo>
                  <a:pt x="3119" y="1225"/>
                  <a:pt x="3119" y="1225"/>
                  <a:pt x="3119" y="1225"/>
                </a:cubicBezTo>
                <a:cubicBezTo>
                  <a:pt x="3119" y="1225"/>
                  <a:pt x="416" y="1995"/>
                  <a:pt x="415" y="1995"/>
                </a:cubicBezTo>
                <a:cubicBezTo>
                  <a:pt x="399" y="1999"/>
                  <a:pt x="383" y="2002"/>
                  <a:pt x="366" y="20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grpSp>
        <p:nvGrpSpPr>
          <p:cNvPr id="21" name="Group 20"/>
          <p:cNvGrpSpPr/>
          <p:nvPr userDrawn="1"/>
        </p:nvGrpSpPr>
        <p:grpSpPr>
          <a:xfrm>
            <a:off x="4923991" y="-3361"/>
            <a:ext cx="4490137" cy="3258955"/>
            <a:chOff x="4891355" y="-10176"/>
            <a:chExt cx="4490137" cy="3258955"/>
          </a:xfrm>
        </p:grpSpPr>
        <p:sp>
          <p:nvSpPr>
            <p:cNvPr id="22" name="Freeform 12"/>
            <p:cNvSpPr>
              <a:spLocks/>
            </p:cNvSpPr>
            <p:nvPr/>
          </p:nvSpPr>
          <p:spPr bwMode="auto">
            <a:xfrm>
              <a:off x="6390050" y="1666042"/>
              <a:ext cx="2991442" cy="1582737"/>
            </a:xfrm>
            <a:custGeom>
              <a:avLst/>
              <a:gdLst>
                <a:gd name="T0" fmla="*/ 924 w 924"/>
                <a:gd name="T1" fmla="*/ 370 h 489"/>
                <a:gd name="T2" fmla="*/ 924 w 924"/>
                <a:gd name="T3" fmla="*/ 0 h 489"/>
                <a:gd name="T4" fmla="*/ 0 w 924"/>
                <a:gd name="T5" fmla="*/ 264 h 489"/>
                <a:gd name="T6" fmla="*/ 766 w 924"/>
                <a:gd name="T7" fmla="*/ 482 h 489"/>
                <a:gd name="T8" fmla="*/ 805 w 924"/>
                <a:gd name="T9" fmla="*/ 489 h 489"/>
                <a:gd name="T10" fmla="*/ 924 w 924"/>
                <a:gd name="T11" fmla="*/ 370 h 489"/>
              </a:gdLst>
              <a:ahLst/>
              <a:cxnLst>
                <a:cxn ang="0">
                  <a:pos x="T0" y="T1"/>
                </a:cxn>
                <a:cxn ang="0">
                  <a:pos x="T2" y="T3"/>
                </a:cxn>
                <a:cxn ang="0">
                  <a:pos x="T4" y="T5"/>
                </a:cxn>
                <a:cxn ang="0">
                  <a:pos x="T6" y="T7"/>
                </a:cxn>
                <a:cxn ang="0">
                  <a:pos x="T8" y="T9"/>
                </a:cxn>
                <a:cxn ang="0">
                  <a:pos x="T10" y="T11"/>
                </a:cxn>
              </a:cxnLst>
              <a:rect l="0" t="0" r="r" b="b"/>
              <a:pathLst>
                <a:path w="924" h="489">
                  <a:moveTo>
                    <a:pt x="924" y="370"/>
                  </a:moveTo>
                  <a:cubicBezTo>
                    <a:pt x="924" y="0"/>
                    <a:pt x="924" y="0"/>
                    <a:pt x="924" y="0"/>
                  </a:cubicBezTo>
                  <a:cubicBezTo>
                    <a:pt x="0" y="264"/>
                    <a:pt x="0" y="264"/>
                    <a:pt x="0" y="264"/>
                  </a:cubicBezTo>
                  <a:cubicBezTo>
                    <a:pt x="766" y="482"/>
                    <a:pt x="766" y="482"/>
                    <a:pt x="766" y="482"/>
                  </a:cubicBezTo>
                  <a:cubicBezTo>
                    <a:pt x="778" y="486"/>
                    <a:pt x="791" y="489"/>
                    <a:pt x="805" y="489"/>
                  </a:cubicBezTo>
                  <a:cubicBezTo>
                    <a:pt x="871" y="489"/>
                    <a:pt x="924" y="436"/>
                    <a:pt x="924" y="370"/>
                  </a:cubicBezTo>
                </a:path>
              </a:pathLst>
            </a:custGeom>
            <a:solidFill>
              <a:srgbClr val="3D9B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22"/>
            <p:cNvSpPr>
              <a:spLocks/>
            </p:cNvSpPr>
            <p:nvPr userDrawn="1"/>
          </p:nvSpPr>
          <p:spPr bwMode="auto">
            <a:xfrm>
              <a:off x="4891355" y="-10176"/>
              <a:ext cx="4490137" cy="2845749"/>
            </a:xfrm>
            <a:custGeom>
              <a:avLst/>
              <a:gdLst>
                <a:gd name="T0" fmla="*/ 0 w 1429"/>
                <a:gd name="T1" fmla="*/ 0 h 906"/>
                <a:gd name="T2" fmla="*/ 1429 w 1429"/>
                <a:gd name="T3" fmla="*/ 0 h 906"/>
                <a:gd name="T4" fmla="*/ 1429 w 1429"/>
                <a:gd name="T5" fmla="*/ 537 h 906"/>
                <a:gd name="T6" fmla="*/ 152 w 1429"/>
                <a:gd name="T7" fmla="*/ 901 h 906"/>
                <a:gd name="T8" fmla="*/ 119 w 1429"/>
                <a:gd name="T9" fmla="*/ 906 h 906"/>
                <a:gd name="T10" fmla="*/ 0 w 1429"/>
                <a:gd name="T11" fmla="*/ 787 h 906"/>
                <a:gd name="T12" fmla="*/ 0 w 1429"/>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1429" h="906">
                  <a:moveTo>
                    <a:pt x="0" y="0"/>
                  </a:moveTo>
                  <a:cubicBezTo>
                    <a:pt x="1429" y="0"/>
                    <a:pt x="1429" y="0"/>
                    <a:pt x="1429" y="0"/>
                  </a:cubicBezTo>
                  <a:cubicBezTo>
                    <a:pt x="1429" y="537"/>
                    <a:pt x="1429" y="537"/>
                    <a:pt x="1429" y="537"/>
                  </a:cubicBezTo>
                  <a:cubicBezTo>
                    <a:pt x="152" y="901"/>
                    <a:pt x="152" y="901"/>
                    <a:pt x="152" y="901"/>
                  </a:cubicBezTo>
                  <a:cubicBezTo>
                    <a:pt x="141" y="904"/>
                    <a:pt x="130" y="906"/>
                    <a:pt x="119" y="906"/>
                  </a:cubicBezTo>
                  <a:cubicBezTo>
                    <a:pt x="53" y="906"/>
                    <a:pt x="0" y="853"/>
                    <a:pt x="0" y="78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4" name="Title 1"/>
          <p:cNvSpPr>
            <a:spLocks noGrp="1"/>
          </p:cNvSpPr>
          <p:nvPr>
            <p:ph type="title"/>
          </p:nvPr>
        </p:nvSpPr>
        <p:spPr>
          <a:xfrm>
            <a:off x="5167253" y="507606"/>
            <a:ext cx="4003613" cy="649049"/>
          </a:xfrm>
        </p:spPr>
        <p:txBody>
          <a:bodyPr/>
          <a:lstStyle>
            <a:lvl1pPr>
              <a:defRPr sz="2300">
                <a:solidFill>
                  <a:schemeClr val="accent5"/>
                </a:solidFill>
              </a:defRPr>
            </a:lvl1pPr>
          </a:lstStyle>
          <a:p>
            <a:r>
              <a:rPr lang="en-US" smtClean="0"/>
              <a:t>Click to edit Master title style</a:t>
            </a:r>
            <a:endParaRPr lang="en-GB" dirty="0"/>
          </a:p>
        </p:txBody>
      </p:sp>
      <p:sp>
        <p:nvSpPr>
          <p:cNvPr id="15" name="Text Placeholder 3"/>
          <p:cNvSpPr>
            <a:spLocks noGrp="1"/>
          </p:cNvSpPr>
          <p:nvPr>
            <p:ph type="body" sz="quarter" idx="12"/>
          </p:nvPr>
        </p:nvSpPr>
        <p:spPr>
          <a:xfrm>
            <a:off x="5167222" y="1274763"/>
            <a:ext cx="4003675" cy="630942"/>
          </a:xfrm>
        </p:spPr>
        <p:txBody>
          <a:bodyPr/>
          <a:lstStyle>
            <a:lvl1pPr>
              <a:defRPr sz="2000" b="0">
                <a:solidFill>
                  <a:schemeClr val="accent2"/>
                </a:solidFill>
                <a:latin typeface="+mn-lt"/>
              </a:defRPr>
            </a:lvl1pPr>
            <a:lvl2pPr>
              <a:defRPr sz="1600">
                <a:solidFill>
                  <a:schemeClr val="accent2"/>
                </a:solidFill>
              </a:defRPr>
            </a:lvl2pPr>
          </a:lstStyle>
          <a:p>
            <a:pPr lvl="0"/>
            <a:r>
              <a:rPr lang="en-US" smtClean="0"/>
              <a:t>Click to edit Master text styles</a:t>
            </a:r>
          </a:p>
          <a:p>
            <a:pPr lvl="1"/>
            <a:r>
              <a:rPr lang="en-US" smtClean="0"/>
              <a:t>Second level</a:t>
            </a:r>
          </a:p>
        </p:txBody>
      </p:sp>
      <p:sp>
        <p:nvSpPr>
          <p:cNvPr id="11" name="Rectangle 10"/>
          <p:cNvSpPr/>
          <p:nvPr userDrawn="1"/>
        </p:nvSpPr>
        <p:spPr bwMode="auto">
          <a:xfrm>
            <a:off x="10137576" y="2"/>
            <a:ext cx="2359223" cy="284238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100" b="1" dirty="0" smtClean="0">
                <a:solidFill>
                  <a:schemeClr val="accent6"/>
                </a:solidFill>
              </a:rPr>
              <a:t>Updating image</a:t>
            </a:r>
          </a:p>
          <a:p>
            <a:pPr algn="l"/>
            <a:r>
              <a:rPr lang="en-US" sz="1100" b="0" dirty="0" smtClean="0">
                <a:solidFill>
                  <a:schemeClr val="accent6"/>
                </a:solidFill>
              </a:rPr>
              <a:t>To update the background image:</a:t>
            </a:r>
          </a:p>
          <a:p>
            <a:pPr marL="177800" indent="-177800" algn="l">
              <a:buFont typeface="Arial" panose="020B0604020202020204" pitchFamily="34" charset="0"/>
              <a:buChar char="•"/>
            </a:pPr>
            <a:r>
              <a:rPr lang="en-US" sz="1100" b="0" dirty="0" smtClean="0">
                <a:solidFill>
                  <a:schemeClr val="accent6"/>
                </a:solidFill>
              </a:rPr>
              <a:t>Go to ‘View’</a:t>
            </a:r>
          </a:p>
          <a:p>
            <a:pPr marL="177800" indent="-177800" algn="l">
              <a:buFont typeface="Arial" panose="020B0604020202020204" pitchFamily="34" charset="0"/>
              <a:buChar char="•"/>
            </a:pPr>
            <a:r>
              <a:rPr lang="en-US" sz="1100" b="0" dirty="0" smtClean="0">
                <a:solidFill>
                  <a:schemeClr val="accent6"/>
                </a:solidFill>
              </a:rPr>
              <a:t>Select ‘Slide Master’</a:t>
            </a:r>
          </a:p>
          <a:p>
            <a:pPr marL="177800" indent="-177800" algn="l">
              <a:buFont typeface="Arial" panose="020B0604020202020204" pitchFamily="34" charset="0"/>
              <a:buChar char="•"/>
            </a:pPr>
            <a:r>
              <a:rPr lang="en-US" sz="1100" b="0" dirty="0" smtClean="0">
                <a:solidFill>
                  <a:schemeClr val="accent6"/>
                </a:solidFill>
              </a:rPr>
              <a:t>Select the page with the image</a:t>
            </a:r>
          </a:p>
          <a:p>
            <a:pPr marL="177800" indent="-177800" algn="l">
              <a:buFont typeface="Arial" panose="020B0604020202020204" pitchFamily="34" charset="0"/>
              <a:buChar char="•"/>
            </a:pPr>
            <a:r>
              <a:rPr lang="en-US" sz="1100" b="0" dirty="0" smtClean="0">
                <a:solidFill>
                  <a:schemeClr val="accent6"/>
                </a:solidFill>
              </a:rPr>
              <a:t>Right click on the image</a:t>
            </a:r>
            <a:r>
              <a:rPr lang="en-US" sz="1100" b="0" baseline="0" dirty="0" smtClean="0">
                <a:solidFill>
                  <a:schemeClr val="accent6"/>
                </a:solidFill>
              </a:rPr>
              <a:t> and select ‘C</a:t>
            </a:r>
            <a:r>
              <a:rPr lang="en-US" sz="1100" b="0" dirty="0" smtClean="0">
                <a:solidFill>
                  <a:schemeClr val="accent6"/>
                </a:solidFill>
              </a:rPr>
              <a:t>hange picture’</a:t>
            </a:r>
          </a:p>
          <a:p>
            <a:pPr marL="177800" indent="-177800" algn="l">
              <a:buFont typeface="Arial" panose="020B0604020202020204" pitchFamily="34" charset="0"/>
              <a:buChar char="•"/>
            </a:pPr>
            <a:r>
              <a:rPr lang="en-US" sz="1100" b="0" dirty="0" smtClean="0">
                <a:solidFill>
                  <a:schemeClr val="accent6"/>
                </a:solidFill>
              </a:rPr>
              <a:t>Navigate to the location with the new image</a:t>
            </a:r>
          </a:p>
          <a:p>
            <a:pPr marL="177800" indent="-177800" algn="l">
              <a:buFont typeface="Arial" panose="020B0604020202020204" pitchFamily="34" charset="0"/>
              <a:buChar char="•"/>
            </a:pPr>
            <a:r>
              <a:rPr lang="en-US" sz="1100" b="0" dirty="0" smtClean="0">
                <a:solidFill>
                  <a:schemeClr val="accent6"/>
                </a:solidFill>
              </a:rPr>
              <a:t>Select</a:t>
            </a:r>
            <a:r>
              <a:rPr lang="en-US" sz="1100" b="0" baseline="0" dirty="0" smtClean="0">
                <a:solidFill>
                  <a:schemeClr val="accent6"/>
                </a:solidFill>
              </a:rPr>
              <a:t> ‘insert’</a:t>
            </a:r>
          </a:p>
          <a:p>
            <a:pPr marL="177800" indent="-177800" algn="l">
              <a:buFont typeface="Arial" panose="020B0604020202020204" pitchFamily="34" charset="0"/>
              <a:buChar char="•"/>
            </a:pPr>
            <a:endParaRPr lang="en-US" sz="1100" b="0" kern="1200" baseline="0" dirty="0" smtClean="0">
              <a:solidFill>
                <a:schemeClr val="accent6"/>
              </a:solidFill>
              <a:latin typeface="+mn-lt"/>
              <a:ea typeface="+mn-ea"/>
              <a:cs typeface="+mn-cs"/>
            </a:endParaRPr>
          </a:p>
          <a:p>
            <a:pPr marL="0" indent="0" algn="l">
              <a:buFontTx/>
              <a:buNone/>
            </a:pPr>
            <a:r>
              <a:rPr lang="en-US" sz="1100" b="0" kern="1200" dirty="0" smtClean="0">
                <a:solidFill>
                  <a:schemeClr val="accent6"/>
                </a:solidFill>
                <a:latin typeface="+mn-lt"/>
                <a:ea typeface="+mn-ea"/>
                <a:cs typeface="+mn-cs"/>
              </a:rPr>
              <a:t>Please note the new image needs to be at least 19cm x 27.5cm to fit the area. If the image does not fit you will need to manually manipulate the image to fit</a:t>
            </a:r>
          </a:p>
        </p:txBody>
      </p:sp>
    </p:spTree>
    <p:extLst>
      <p:ext uri="{BB962C8B-B14F-4D97-AF65-F5344CB8AC3E}">
        <p14:creationId xmlns:p14="http://schemas.microsoft.com/office/powerpoint/2010/main" val="3815045339"/>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825500" y="538163"/>
            <a:ext cx="8239126" cy="370558"/>
          </a:xfrm>
        </p:spPr>
        <p:txBody>
          <a:bodyPr/>
          <a:lstStyle/>
          <a:p>
            <a:r>
              <a:rPr lang="en-US" smtClean="0"/>
              <a:t>Click to edit Master title style</a:t>
            </a:r>
            <a:endParaRPr lang="en-GB" dirty="0"/>
          </a:p>
        </p:txBody>
      </p:sp>
    </p:spTree>
    <p:extLst>
      <p:ext uri="{BB962C8B-B14F-4D97-AF65-F5344CB8AC3E}">
        <p14:creationId xmlns:p14="http://schemas.microsoft.com/office/powerpoint/2010/main" val="361108492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ackpage 1">
    <p:bg>
      <p:bgPr>
        <a:solidFill>
          <a:schemeClr val="bg1"/>
        </a:solidFill>
        <a:effectLst/>
      </p:bgPr>
    </p:bg>
    <p:spTree>
      <p:nvGrpSpPr>
        <p:cNvPr id="1" name=""/>
        <p:cNvGrpSpPr/>
        <p:nvPr/>
      </p:nvGrpSpPr>
      <p:grpSpPr>
        <a:xfrm>
          <a:off x="0" y="0"/>
          <a:ext cx="0" cy="0"/>
          <a:chOff x="0" y="0"/>
          <a:chExt cx="0" cy="0"/>
        </a:xfrm>
      </p:grpSpPr>
      <p:sp>
        <p:nvSpPr>
          <p:cNvPr id="11"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6"/>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2" name="Title 1"/>
          <p:cNvSpPr>
            <a:spLocks noGrp="1"/>
          </p:cNvSpPr>
          <p:nvPr>
            <p:ph type="title" hasCustomPrompt="1"/>
          </p:nvPr>
        </p:nvSpPr>
        <p:spPr>
          <a:xfrm>
            <a:off x="825501" y="563563"/>
            <a:ext cx="8239126" cy="370558"/>
          </a:xfrm>
        </p:spPr>
        <p:txBody>
          <a:bodyPr/>
          <a:lstStyle>
            <a:lvl1pPr>
              <a:lnSpc>
                <a:spcPct val="85000"/>
              </a:lnSpc>
              <a:defRPr sz="3600" b="1" baseline="0">
                <a:solidFill>
                  <a:schemeClr val="bg1"/>
                </a:solidFill>
              </a:defRPr>
            </a:lvl1pPr>
          </a:lstStyle>
          <a:p>
            <a:r>
              <a:rPr lang="en-US" dirty="0" smtClean="0"/>
              <a:t>Sign off slide</a:t>
            </a:r>
            <a:endParaRPr lang="en-GB" dirty="0"/>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8" name="Text Placeholder 10"/>
          <p:cNvSpPr>
            <a:spLocks noGrp="1"/>
          </p:cNvSpPr>
          <p:nvPr>
            <p:ph type="body" sz="quarter" idx="14"/>
          </p:nvPr>
        </p:nvSpPr>
        <p:spPr>
          <a:xfrm>
            <a:off x="825500" y="1412875"/>
            <a:ext cx="5613400" cy="1957459"/>
          </a:xfrm>
        </p:spPr>
        <p:txBody>
          <a:bodyPr wrap="square">
            <a:spAutoFit/>
          </a:bodyPr>
          <a:lstStyle>
            <a:lvl1pPr>
              <a:lnSpc>
                <a:spcPct val="105000"/>
              </a:lnSpc>
              <a:spcAft>
                <a:spcPts val="1800"/>
              </a:spcAft>
              <a:defRPr sz="2200" b="0">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sp>
        <p:nvSpPr>
          <p:cNvPr id="13" name="Rectangle 12"/>
          <p:cNvSpPr/>
          <p:nvPr userDrawn="1"/>
        </p:nvSpPr>
        <p:spPr>
          <a:xfrm>
            <a:off x="825500" y="6216706"/>
            <a:ext cx="2090316" cy="153888"/>
          </a:xfrm>
          <a:prstGeom prst="rect">
            <a:avLst/>
          </a:prstGeom>
        </p:spPr>
        <p:txBody>
          <a:bodyPr wrap="none" lIns="0" tIns="0" rIns="0" bIns="0">
            <a:noAutofit/>
          </a:bodyPr>
          <a:lstStyle/>
          <a:p>
            <a:r>
              <a:rPr lang="en-GB" sz="1000" dirty="0" smtClean="0"/>
              <a:t>[Title for presentation / Date to go here]</a:t>
            </a:r>
          </a:p>
        </p:txBody>
      </p:sp>
    </p:spTree>
    <p:extLst>
      <p:ext uri="{BB962C8B-B14F-4D97-AF65-F5344CB8AC3E}">
        <p14:creationId xmlns:p14="http://schemas.microsoft.com/office/powerpoint/2010/main" val="392533446"/>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ackpage 2">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bwMode="gray">
          <a:xfrm>
            <a:off x="6038850" y="5848350"/>
            <a:ext cx="3867150" cy="1009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4" name="Freeform 5"/>
          <p:cNvSpPr>
            <a:spLocks/>
          </p:cNvSpPr>
          <p:nvPr userDrawn="1"/>
        </p:nvSpPr>
        <p:spPr bwMode="auto">
          <a:xfrm>
            <a:off x="552450" y="-9526"/>
            <a:ext cx="9353550" cy="5969046"/>
          </a:xfrm>
          <a:custGeom>
            <a:avLst/>
            <a:gdLst>
              <a:gd name="T0" fmla="*/ 0 w 2952"/>
              <a:gd name="T1" fmla="*/ 0 h 1880"/>
              <a:gd name="T2" fmla="*/ 0 w 2952"/>
              <a:gd name="T3" fmla="*/ 1676 h 1880"/>
              <a:gd name="T4" fmla="*/ 63 w 2952"/>
              <a:gd name="T5" fmla="*/ 1824 h 1880"/>
              <a:gd name="T6" fmla="*/ 169 w 2952"/>
              <a:gd name="T7" fmla="*/ 1875 h 1880"/>
              <a:gd name="T8" fmla="*/ 244 w 2952"/>
              <a:gd name="T9" fmla="*/ 1870 h 1880"/>
              <a:gd name="T10" fmla="*/ 2952 w 2952"/>
              <a:gd name="T11" fmla="*/ 1103 h 1880"/>
            </a:gdLst>
            <a:ahLst/>
            <a:cxnLst>
              <a:cxn ang="0">
                <a:pos x="T0" y="T1"/>
              </a:cxn>
              <a:cxn ang="0">
                <a:pos x="T2" y="T3"/>
              </a:cxn>
              <a:cxn ang="0">
                <a:pos x="T4" y="T5"/>
              </a:cxn>
              <a:cxn ang="0">
                <a:pos x="T6" y="T7"/>
              </a:cxn>
              <a:cxn ang="0">
                <a:pos x="T8" y="T9"/>
              </a:cxn>
              <a:cxn ang="0">
                <a:pos x="T10" y="T11"/>
              </a:cxn>
            </a:cxnLst>
            <a:rect l="0" t="0" r="r" b="b"/>
            <a:pathLst>
              <a:path w="2952" h="1880">
                <a:moveTo>
                  <a:pt x="0" y="0"/>
                </a:moveTo>
                <a:cubicBezTo>
                  <a:pt x="0" y="1676"/>
                  <a:pt x="0" y="1676"/>
                  <a:pt x="0" y="1676"/>
                </a:cubicBezTo>
                <a:cubicBezTo>
                  <a:pt x="1" y="1712"/>
                  <a:pt x="19" y="1785"/>
                  <a:pt x="63" y="1824"/>
                </a:cubicBezTo>
                <a:cubicBezTo>
                  <a:pt x="106" y="1863"/>
                  <a:pt x="140" y="1871"/>
                  <a:pt x="169" y="1875"/>
                </a:cubicBezTo>
                <a:cubicBezTo>
                  <a:pt x="197" y="1880"/>
                  <a:pt x="230" y="1871"/>
                  <a:pt x="244" y="1870"/>
                </a:cubicBezTo>
                <a:cubicBezTo>
                  <a:pt x="2952" y="1103"/>
                  <a:pt x="2952" y="1103"/>
                  <a:pt x="2952" y="1103"/>
                </a:cubicBezTo>
              </a:path>
            </a:pathLst>
          </a:custGeom>
          <a:noFill/>
          <a:ln w="1905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sp>
        <p:nvSpPr>
          <p:cNvPr id="2" name="Title 1"/>
          <p:cNvSpPr>
            <a:spLocks noGrp="1"/>
          </p:cNvSpPr>
          <p:nvPr>
            <p:ph type="title" hasCustomPrompt="1"/>
          </p:nvPr>
        </p:nvSpPr>
        <p:spPr>
          <a:xfrm>
            <a:off x="825501" y="563563"/>
            <a:ext cx="8239126" cy="370558"/>
          </a:xfrm>
        </p:spPr>
        <p:txBody>
          <a:bodyPr/>
          <a:lstStyle>
            <a:lvl1pPr>
              <a:lnSpc>
                <a:spcPct val="85000"/>
              </a:lnSpc>
              <a:defRPr sz="3600" b="1" baseline="0">
                <a:solidFill>
                  <a:schemeClr val="accent5"/>
                </a:solidFill>
              </a:defRPr>
            </a:lvl1pPr>
          </a:lstStyle>
          <a:p>
            <a:r>
              <a:rPr lang="en-US" dirty="0" smtClean="0"/>
              <a:t>Sign off slide</a:t>
            </a:r>
            <a:endParaRPr lang="en-GB" dirty="0"/>
          </a:p>
        </p:txBody>
      </p:sp>
      <p:sp>
        <p:nvSpPr>
          <p:cNvPr id="8" name="Text Placeholder 10"/>
          <p:cNvSpPr>
            <a:spLocks noGrp="1"/>
          </p:cNvSpPr>
          <p:nvPr>
            <p:ph type="body" sz="quarter" idx="14"/>
          </p:nvPr>
        </p:nvSpPr>
        <p:spPr>
          <a:xfrm>
            <a:off x="825500" y="1422400"/>
            <a:ext cx="5613400" cy="1957459"/>
          </a:xfrm>
        </p:spPr>
        <p:txBody>
          <a:bodyPr wrap="square">
            <a:spAutoFit/>
          </a:bodyPr>
          <a:lstStyle>
            <a:lvl1pPr>
              <a:lnSpc>
                <a:spcPct val="105000"/>
              </a:lnSpc>
              <a:spcAft>
                <a:spcPts val="1800"/>
              </a:spcAft>
              <a:defRPr sz="2200" b="0">
                <a:solidFill>
                  <a:schemeClr val="tx1"/>
                </a:solidFill>
              </a:defRPr>
            </a:lvl1pPr>
            <a:lvl2pPr>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737481816"/>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cSld name="Titel und Inhalt">
    <p:spTree>
      <p:nvGrpSpPr>
        <p:cNvPr id="1" name=""/>
        <p:cNvGrpSpPr/>
        <p:nvPr/>
      </p:nvGrpSpPr>
      <p:grpSpPr>
        <a:xfrm>
          <a:off x="0" y="0"/>
          <a:ext cx="0" cy="0"/>
          <a:chOff x="0" y="0"/>
          <a:chExt cx="0" cy="0"/>
        </a:xfrm>
      </p:grpSpPr>
      <p:sp>
        <p:nvSpPr>
          <p:cNvPr id="6" name="Title 5"/>
          <p:cNvSpPr>
            <a:spLocks noGrp="1" noChangeArrowheads="1"/>
          </p:cNvSpPr>
          <p:nvPr>
            <p:ph type="title"/>
          </p:nvPr>
        </p:nvSpPr>
        <p:spPr bwMode="auto">
          <a:xfrm>
            <a:off x="586233" y="896408"/>
            <a:ext cx="8657431"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2200"/>
            </a:lvl1pPr>
          </a:lstStyle>
          <a:p>
            <a:pPr lvl="0"/>
            <a:r>
              <a:rPr lang="de-DE" smtClean="0"/>
              <a:t>Mastertitelformat bearbeiten</a:t>
            </a:r>
            <a:endParaRPr lang="de-DE" dirty="0"/>
          </a:p>
        </p:txBody>
      </p:sp>
      <p:sp>
        <p:nvSpPr>
          <p:cNvPr id="9" name="Rectangle 6"/>
          <p:cNvSpPr>
            <a:spLocks noGrp="1" noChangeArrowheads="1"/>
          </p:cNvSpPr>
          <p:nvPr>
            <p:ph idx="11"/>
          </p:nvPr>
        </p:nvSpPr>
        <p:spPr bwMode="auto">
          <a:xfrm>
            <a:off x="584514" y="1439865"/>
            <a:ext cx="8659151"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800"/>
            </a:lvl1pPr>
            <a:lvl2pPr>
              <a:defRPr sz="1800"/>
            </a:lvl2pPr>
            <a:lvl3pPr>
              <a:defRPr sz="1800"/>
            </a:lvl3pPr>
            <a:lvl4pPr>
              <a:defRPr sz="1800"/>
            </a:lvl4pPr>
            <a:lvl5pPr>
              <a:defRPr sz="1800"/>
            </a:lvl5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605380829"/>
      </p:ext>
    </p:extLst>
  </p:cSld>
  <p:clrMapOvr>
    <a:masterClrMapping/>
  </p:clrMapOvr>
  <p:transition spd="slow"/>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825500" y="1436688"/>
            <a:ext cx="8239125" cy="169277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95300" y="6356351"/>
            <a:ext cx="2311400" cy="365125"/>
          </a:xfrm>
          <a:prstGeom prst="rect">
            <a:avLst/>
          </a:prstGeom>
        </p:spPr>
        <p:txBody>
          <a:bodyPr/>
          <a:lstStyle/>
          <a:p>
            <a:fld id="{8D710E50-2B47-4BED-A2BE-BDC09E6C051E}" type="datetimeFigureOut">
              <a:rPr lang="en-US" smtClean="0"/>
              <a:t>10/10/2018</a:t>
            </a:fld>
            <a:endParaRPr lang="en-US"/>
          </a:p>
        </p:txBody>
      </p:sp>
      <p:sp>
        <p:nvSpPr>
          <p:cNvPr id="5" name="Footer Placeholder 4"/>
          <p:cNvSpPr>
            <a:spLocks noGrp="1"/>
          </p:cNvSpPr>
          <p:nvPr>
            <p:ph type="ftr" sz="quarter" idx="11"/>
          </p:nvPr>
        </p:nvSpPr>
        <p:spPr>
          <a:xfrm>
            <a:off x="3384550" y="6356351"/>
            <a:ext cx="31369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099300" y="6356351"/>
            <a:ext cx="2311400" cy="365125"/>
          </a:xfrm>
          <a:prstGeom prst="rect">
            <a:avLst/>
          </a:prstGeom>
        </p:spPr>
        <p:txBody>
          <a:bodyPr/>
          <a:lstStyle/>
          <a:p>
            <a:fld id="{AFB1635D-1D37-4E70-91A9-508CD483C34F}" type="slidenum">
              <a:rPr lang="en-US" smtClean="0"/>
              <a:t>‹#›</a:t>
            </a:fld>
            <a:endParaRPr lang="en-US"/>
          </a:p>
        </p:txBody>
      </p:sp>
    </p:spTree>
    <p:extLst>
      <p:ext uri="{BB962C8B-B14F-4D97-AF65-F5344CB8AC3E}">
        <p14:creationId xmlns:p14="http://schemas.microsoft.com/office/powerpoint/2010/main" val="2990402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bulleted li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Rectangle 6"/>
          <p:cNvSpPr>
            <a:spLocks noGrp="1" noChangeArrowheads="1"/>
          </p:cNvSpPr>
          <p:nvPr>
            <p:ph idx="11"/>
          </p:nvPr>
        </p:nvSpPr>
        <p:spPr bwMode="auto">
          <a:xfrm>
            <a:off x="565500" y="1512000"/>
            <a:ext cx="8814000" cy="1692771"/>
          </a:xfrm>
          <a:prstGeom prst="rect">
            <a:avLst/>
          </a:prstGeom>
          <a:noFill/>
          <a:ln>
            <a:noFill/>
          </a:ln>
          <a:extLst>
            <a:ext uri="{FAA26D3D-D897-4be2-8F04-BA451C77F1D7}"/>
          </a:extLst>
        </p:spPr>
        <p:txBody>
          <a:bodyPr/>
          <a:lstStyle>
            <a:lvl1pPr marL="174625" indent="-174625">
              <a:buFont typeface="Arial" pitchFamily="34" charset="0"/>
              <a:buChar char="•"/>
              <a:defRPr sz="1800">
                <a:solidFill>
                  <a:schemeClr val="tx2"/>
                </a:solidFill>
              </a:defRPr>
            </a:lvl1pPr>
            <a:lvl2pPr marL="363538" indent="-174625">
              <a:buFont typeface="Arial" pitchFamily="34" charset="0"/>
              <a:buChar char="•"/>
              <a:defRPr sz="1800">
                <a:solidFill>
                  <a:schemeClr val="tx2"/>
                </a:solidFill>
              </a:defRPr>
            </a:lvl2pPr>
            <a:lvl3pPr marL="538163" indent="-174625">
              <a:buFont typeface="Arial" pitchFamily="34" charset="0"/>
              <a:buChar char="•"/>
              <a:defRPr sz="1800" baseline="0">
                <a:solidFill>
                  <a:schemeClr val="tx2"/>
                </a:solidFill>
              </a:defRPr>
            </a:lvl3pPr>
            <a:lvl4pPr marL="712788" indent="-174625">
              <a:buFont typeface="Arial" pitchFamily="34" charset="0"/>
              <a:buChar char="•"/>
              <a:defRPr sz="1800" baseline="0">
                <a:solidFill>
                  <a:schemeClr val="tx2"/>
                </a:solidFill>
              </a:defRPr>
            </a:lvl4pPr>
            <a:lvl5pPr marL="901700" indent="-174625">
              <a:buFont typeface="Arial" pitchFamily="34" charset="0"/>
              <a:buChar char="•"/>
              <a:defRPr sz="1800"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1264791638"/>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Page_Image 1 (blue-scal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tretch/>
        </p:blipFill>
        <p:spPr>
          <a:xfrm>
            <a:off x="6116" y="3483"/>
            <a:ext cx="9900458" cy="6858000"/>
          </a:xfrm>
          <a:prstGeom prst="rect">
            <a:avLst/>
          </a:prstGeom>
          <a:noFill/>
          <a:ln>
            <a:noFill/>
          </a:ln>
        </p:spPr>
      </p:pic>
      <p:sp>
        <p:nvSpPr>
          <p:cNvPr id="29" name="Freeform 17"/>
          <p:cNvSpPr>
            <a:spLocks/>
          </p:cNvSpPr>
          <p:nvPr userDrawn="1"/>
        </p:nvSpPr>
        <p:spPr bwMode="auto">
          <a:xfrm>
            <a:off x="1200" y="3483"/>
            <a:ext cx="9903600"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9" h="2160">
                <a:moveTo>
                  <a:pt x="366" y="2002"/>
                </a:moveTo>
                <a:cubicBezTo>
                  <a:pt x="263" y="2002"/>
                  <a:pt x="179" y="1924"/>
                  <a:pt x="170" y="1824"/>
                </a:cubicBezTo>
                <a:cubicBezTo>
                  <a:pt x="169" y="1820"/>
                  <a:pt x="169" y="1814"/>
                  <a:pt x="169" y="1808"/>
                </a:cubicBezTo>
                <a:cubicBezTo>
                  <a:pt x="169" y="0"/>
                  <a:pt x="169" y="0"/>
                  <a:pt x="169" y="0"/>
                </a:cubicBezTo>
                <a:cubicBezTo>
                  <a:pt x="0" y="0"/>
                  <a:pt x="0" y="0"/>
                  <a:pt x="0" y="0"/>
                </a:cubicBezTo>
                <a:cubicBezTo>
                  <a:pt x="0" y="2160"/>
                  <a:pt x="0" y="2160"/>
                  <a:pt x="0" y="2160"/>
                </a:cubicBezTo>
                <a:cubicBezTo>
                  <a:pt x="3119" y="2160"/>
                  <a:pt x="3119" y="2160"/>
                  <a:pt x="3119" y="2160"/>
                </a:cubicBezTo>
                <a:cubicBezTo>
                  <a:pt x="3119" y="1225"/>
                  <a:pt x="3119" y="1225"/>
                  <a:pt x="3119" y="1225"/>
                </a:cubicBezTo>
                <a:cubicBezTo>
                  <a:pt x="3119" y="1225"/>
                  <a:pt x="416" y="1995"/>
                  <a:pt x="415" y="1995"/>
                </a:cubicBezTo>
                <a:cubicBezTo>
                  <a:pt x="399" y="1999"/>
                  <a:pt x="383" y="2002"/>
                  <a:pt x="366" y="20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grpSp>
        <p:nvGrpSpPr>
          <p:cNvPr id="11" name="Group 10"/>
          <p:cNvGrpSpPr/>
          <p:nvPr userDrawn="1"/>
        </p:nvGrpSpPr>
        <p:grpSpPr>
          <a:xfrm>
            <a:off x="4923991" y="-3361"/>
            <a:ext cx="4490137" cy="3258955"/>
            <a:chOff x="4891355" y="-10176"/>
            <a:chExt cx="4490137" cy="3258955"/>
          </a:xfrm>
        </p:grpSpPr>
        <p:sp>
          <p:nvSpPr>
            <p:cNvPr id="15" name="Freeform 12"/>
            <p:cNvSpPr>
              <a:spLocks/>
            </p:cNvSpPr>
            <p:nvPr/>
          </p:nvSpPr>
          <p:spPr bwMode="auto">
            <a:xfrm>
              <a:off x="6390050" y="1666042"/>
              <a:ext cx="2991442" cy="1582737"/>
            </a:xfrm>
            <a:custGeom>
              <a:avLst/>
              <a:gdLst>
                <a:gd name="T0" fmla="*/ 924 w 924"/>
                <a:gd name="T1" fmla="*/ 370 h 489"/>
                <a:gd name="T2" fmla="*/ 924 w 924"/>
                <a:gd name="T3" fmla="*/ 0 h 489"/>
                <a:gd name="T4" fmla="*/ 0 w 924"/>
                <a:gd name="T5" fmla="*/ 264 h 489"/>
                <a:gd name="T6" fmla="*/ 766 w 924"/>
                <a:gd name="T7" fmla="*/ 482 h 489"/>
                <a:gd name="T8" fmla="*/ 805 w 924"/>
                <a:gd name="T9" fmla="*/ 489 h 489"/>
                <a:gd name="T10" fmla="*/ 924 w 924"/>
                <a:gd name="T11" fmla="*/ 370 h 489"/>
              </a:gdLst>
              <a:ahLst/>
              <a:cxnLst>
                <a:cxn ang="0">
                  <a:pos x="T0" y="T1"/>
                </a:cxn>
                <a:cxn ang="0">
                  <a:pos x="T2" y="T3"/>
                </a:cxn>
                <a:cxn ang="0">
                  <a:pos x="T4" y="T5"/>
                </a:cxn>
                <a:cxn ang="0">
                  <a:pos x="T6" y="T7"/>
                </a:cxn>
                <a:cxn ang="0">
                  <a:pos x="T8" y="T9"/>
                </a:cxn>
                <a:cxn ang="0">
                  <a:pos x="T10" y="T11"/>
                </a:cxn>
              </a:cxnLst>
              <a:rect l="0" t="0" r="r" b="b"/>
              <a:pathLst>
                <a:path w="924" h="489">
                  <a:moveTo>
                    <a:pt x="924" y="370"/>
                  </a:moveTo>
                  <a:cubicBezTo>
                    <a:pt x="924" y="0"/>
                    <a:pt x="924" y="0"/>
                    <a:pt x="924" y="0"/>
                  </a:cubicBezTo>
                  <a:cubicBezTo>
                    <a:pt x="0" y="264"/>
                    <a:pt x="0" y="264"/>
                    <a:pt x="0" y="264"/>
                  </a:cubicBezTo>
                  <a:cubicBezTo>
                    <a:pt x="766" y="482"/>
                    <a:pt x="766" y="482"/>
                    <a:pt x="766" y="482"/>
                  </a:cubicBezTo>
                  <a:cubicBezTo>
                    <a:pt x="778" y="486"/>
                    <a:pt x="791" y="489"/>
                    <a:pt x="805" y="489"/>
                  </a:cubicBezTo>
                  <a:cubicBezTo>
                    <a:pt x="871" y="489"/>
                    <a:pt x="924" y="436"/>
                    <a:pt x="924" y="370"/>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5"/>
            <p:cNvSpPr>
              <a:spLocks/>
            </p:cNvSpPr>
            <p:nvPr userDrawn="1"/>
          </p:nvSpPr>
          <p:spPr bwMode="auto">
            <a:xfrm>
              <a:off x="4891355" y="-10176"/>
              <a:ext cx="4490137" cy="2845749"/>
            </a:xfrm>
            <a:custGeom>
              <a:avLst/>
              <a:gdLst>
                <a:gd name="T0" fmla="*/ 0 w 1429"/>
                <a:gd name="T1" fmla="*/ 0 h 906"/>
                <a:gd name="T2" fmla="*/ 1429 w 1429"/>
                <a:gd name="T3" fmla="*/ 0 h 906"/>
                <a:gd name="T4" fmla="*/ 1429 w 1429"/>
                <a:gd name="T5" fmla="*/ 537 h 906"/>
                <a:gd name="T6" fmla="*/ 152 w 1429"/>
                <a:gd name="T7" fmla="*/ 901 h 906"/>
                <a:gd name="T8" fmla="*/ 119 w 1429"/>
                <a:gd name="T9" fmla="*/ 906 h 906"/>
                <a:gd name="T10" fmla="*/ 0 w 1429"/>
                <a:gd name="T11" fmla="*/ 787 h 906"/>
                <a:gd name="T12" fmla="*/ 0 w 1429"/>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1429" h="906">
                  <a:moveTo>
                    <a:pt x="0" y="0"/>
                  </a:moveTo>
                  <a:cubicBezTo>
                    <a:pt x="1429" y="0"/>
                    <a:pt x="1429" y="0"/>
                    <a:pt x="1429" y="0"/>
                  </a:cubicBezTo>
                  <a:cubicBezTo>
                    <a:pt x="1429" y="537"/>
                    <a:pt x="1429" y="537"/>
                    <a:pt x="1429" y="537"/>
                  </a:cubicBezTo>
                  <a:cubicBezTo>
                    <a:pt x="152" y="901"/>
                    <a:pt x="152" y="901"/>
                    <a:pt x="152" y="901"/>
                  </a:cubicBezTo>
                  <a:cubicBezTo>
                    <a:pt x="141" y="904"/>
                    <a:pt x="130" y="906"/>
                    <a:pt x="119" y="906"/>
                  </a:cubicBezTo>
                  <a:cubicBezTo>
                    <a:pt x="53" y="906"/>
                    <a:pt x="0" y="853"/>
                    <a:pt x="0" y="78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3" name="Title 1"/>
          <p:cNvSpPr>
            <a:spLocks noGrp="1"/>
          </p:cNvSpPr>
          <p:nvPr>
            <p:ph type="title"/>
          </p:nvPr>
        </p:nvSpPr>
        <p:spPr>
          <a:xfrm>
            <a:off x="5167253" y="507606"/>
            <a:ext cx="4003613" cy="649049"/>
          </a:xfrm>
        </p:spPr>
        <p:txBody>
          <a:bodyPr/>
          <a:lstStyle>
            <a:lvl1pPr>
              <a:defRPr sz="2300">
                <a:solidFill>
                  <a:schemeClr val="accent5"/>
                </a:solidFill>
              </a:defRPr>
            </a:lvl1pPr>
          </a:lstStyle>
          <a:p>
            <a:r>
              <a:rPr lang="en-US" smtClean="0"/>
              <a:t>Click to edit Master title style</a:t>
            </a:r>
            <a:endParaRPr lang="en-GB" dirty="0"/>
          </a:p>
        </p:txBody>
      </p:sp>
      <p:sp>
        <p:nvSpPr>
          <p:cNvPr id="14" name="Text Placeholder 3"/>
          <p:cNvSpPr>
            <a:spLocks noGrp="1"/>
          </p:cNvSpPr>
          <p:nvPr>
            <p:ph type="body" sz="quarter" idx="12"/>
          </p:nvPr>
        </p:nvSpPr>
        <p:spPr>
          <a:xfrm>
            <a:off x="5167222" y="1274763"/>
            <a:ext cx="4003675" cy="630942"/>
          </a:xfrm>
        </p:spPr>
        <p:txBody>
          <a:bodyPr/>
          <a:lstStyle>
            <a:lvl1pPr>
              <a:defRPr sz="2000" b="0">
                <a:solidFill>
                  <a:schemeClr val="accent2"/>
                </a:solidFill>
                <a:latin typeface="+mn-lt"/>
              </a:defRPr>
            </a:lvl1pPr>
            <a:lvl2pPr>
              <a:defRPr sz="1600">
                <a:solidFill>
                  <a:schemeClr val="accent2"/>
                </a:solidFill>
              </a:defRPr>
            </a:lvl2pPr>
          </a:lstStyle>
          <a:p>
            <a:pPr lvl="0"/>
            <a:r>
              <a:rPr lang="en-US" smtClean="0"/>
              <a:t>Click to edit Master text styles</a:t>
            </a:r>
          </a:p>
          <a:p>
            <a:pPr lvl="1"/>
            <a:r>
              <a:rPr lang="en-US" smtClean="0"/>
              <a:t>Second level</a:t>
            </a:r>
          </a:p>
        </p:txBody>
      </p:sp>
      <p:sp>
        <p:nvSpPr>
          <p:cNvPr id="19" name="Rectangle 18"/>
          <p:cNvSpPr/>
          <p:nvPr userDrawn="1"/>
        </p:nvSpPr>
        <p:spPr bwMode="auto">
          <a:xfrm>
            <a:off x="10137576" y="2"/>
            <a:ext cx="2359223" cy="284238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100" b="1" dirty="0" smtClean="0">
                <a:solidFill>
                  <a:schemeClr val="accent6"/>
                </a:solidFill>
              </a:rPr>
              <a:t>Updating image</a:t>
            </a:r>
          </a:p>
          <a:p>
            <a:pPr algn="l"/>
            <a:r>
              <a:rPr lang="en-US" sz="1100" b="0" dirty="0" smtClean="0">
                <a:solidFill>
                  <a:schemeClr val="accent6"/>
                </a:solidFill>
              </a:rPr>
              <a:t>To update the background image:</a:t>
            </a:r>
          </a:p>
          <a:p>
            <a:pPr marL="177800" indent="-177800" algn="l">
              <a:buFont typeface="Arial" panose="020B0604020202020204" pitchFamily="34" charset="0"/>
              <a:buChar char="•"/>
            </a:pPr>
            <a:r>
              <a:rPr lang="en-US" sz="1100" b="0" dirty="0" smtClean="0">
                <a:solidFill>
                  <a:schemeClr val="accent6"/>
                </a:solidFill>
              </a:rPr>
              <a:t>Go to ‘View’</a:t>
            </a:r>
          </a:p>
          <a:p>
            <a:pPr marL="177800" indent="-177800" algn="l">
              <a:buFont typeface="Arial" panose="020B0604020202020204" pitchFamily="34" charset="0"/>
              <a:buChar char="•"/>
            </a:pPr>
            <a:r>
              <a:rPr lang="en-US" sz="1100" b="0" dirty="0" smtClean="0">
                <a:solidFill>
                  <a:schemeClr val="accent6"/>
                </a:solidFill>
              </a:rPr>
              <a:t>Select ‘Slide Master’</a:t>
            </a:r>
          </a:p>
          <a:p>
            <a:pPr marL="177800" indent="-177800" algn="l">
              <a:buFont typeface="Arial" panose="020B0604020202020204" pitchFamily="34" charset="0"/>
              <a:buChar char="•"/>
            </a:pPr>
            <a:r>
              <a:rPr lang="en-US" sz="1100" b="0" dirty="0" smtClean="0">
                <a:solidFill>
                  <a:schemeClr val="accent6"/>
                </a:solidFill>
              </a:rPr>
              <a:t>Select the page with the image</a:t>
            </a:r>
          </a:p>
          <a:p>
            <a:pPr marL="177800" indent="-177800" algn="l">
              <a:buFont typeface="Arial" panose="020B0604020202020204" pitchFamily="34" charset="0"/>
              <a:buChar char="•"/>
            </a:pPr>
            <a:r>
              <a:rPr lang="en-US" sz="1100" b="0" dirty="0" smtClean="0">
                <a:solidFill>
                  <a:schemeClr val="accent6"/>
                </a:solidFill>
              </a:rPr>
              <a:t>Right click on the image</a:t>
            </a:r>
            <a:r>
              <a:rPr lang="en-US" sz="1100" b="0" baseline="0" dirty="0" smtClean="0">
                <a:solidFill>
                  <a:schemeClr val="accent6"/>
                </a:solidFill>
              </a:rPr>
              <a:t> and select ‘C</a:t>
            </a:r>
            <a:r>
              <a:rPr lang="en-US" sz="1100" b="0" dirty="0" smtClean="0">
                <a:solidFill>
                  <a:schemeClr val="accent6"/>
                </a:solidFill>
              </a:rPr>
              <a:t>hange picture’</a:t>
            </a:r>
          </a:p>
          <a:p>
            <a:pPr marL="177800" indent="-177800" algn="l">
              <a:buFont typeface="Arial" panose="020B0604020202020204" pitchFamily="34" charset="0"/>
              <a:buChar char="•"/>
            </a:pPr>
            <a:r>
              <a:rPr lang="en-US" sz="1100" b="0" dirty="0" smtClean="0">
                <a:solidFill>
                  <a:schemeClr val="accent6"/>
                </a:solidFill>
              </a:rPr>
              <a:t>Navigate to the location with the new image</a:t>
            </a:r>
          </a:p>
          <a:p>
            <a:pPr marL="177800" indent="-177800" algn="l">
              <a:buFont typeface="Arial" panose="020B0604020202020204" pitchFamily="34" charset="0"/>
              <a:buChar char="•"/>
            </a:pPr>
            <a:r>
              <a:rPr lang="en-US" sz="1100" b="0" dirty="0" smtClean="0">
                <a:solidFill>
                  <a:schemeClr val="accent6"/>
                </a:solidFill>
              </a:rPr>
              <a:t>Select</a:t>
            </a:r>
            <a:r>
              <a:rPr lang="en-US" sz="1100" b="0" baseline="0" dirty="0" smtClean="0">
                <a:solidFill>
                  <a:schemeClr val="accent6"/>
                </a:solidFill>
              </a:rPr>
              <a:t> ‘insert’</a:t>
            </a:r>
          </a:p>
          <a:p>
            <a:pPr marL="177800" indent="-177800" algn="l">
              <a:buFont typeface="Arial" panose="020B0604020202020204" pitchFamily="34" charset="0"/>
              <a:buChar char="•"/>
            </a:pPr>
            <a:endParaRPr lang="en-US" sz="1100" b="0" kern="1200" baseline="0" dirty="0" smtClean="0">
              <a:solidFill>
                <a:schemeClr val="accent6"/>
              </a:solidFill>
              <a:latin typeface="+mn-lt"/>
              <a:ea typeface="+mn-ea"/>
              <a:cs typeface="+mn-cs"/>
            </a:endParaRPr>
          </a:p>
          <a:p>
            <a:pPr marL="0" indent="0" algn="l">
              <a:buFontTx/>
              <a:buNone/>
            </a:pPr>
            <a:r>
              <a:rPr lang="en-US" sz="1100" b="0" kern="1200" dirty="0" smtClean="0">
                <a:solidFill>
                  <a:schemeClr val="accent6"/>
                </a:solidFill>
                <a:latin typeface="+mn-lt"/>
                <a:ea typeface="+mn-ea"/>
                <a:cs typeface="+mn-cs"/>
              </a:rPr>
              <a:t>Please note the new image needs to be at least 19cm x 27.5cm to fit the area. If the image does not fit you will need to manually manipulate the image to fit</a:t>
            </a:r>
          </a:p>
        </p:txBody>
      </p:sp>
    </p:spTree>
    <p:extLst>
      <p:ext uri="{BB962C8B-B14F-4D97-AF65-F5344CB8AC3E}">
        <p14:creationId xmlns:p14="http://schemas.microsoft.com/office/powerpoint/2010/main" val="5354176"/>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Page_Image 2 (blue-sca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5507" r="489" b="7293"/>
          <a:stretch/>
        </p:blipFill>
        <p:spPr>
          <a:xfrm>
            <a:off x="1" y="-3362"/>
            <a:ext cx="9904800" cy="6855319"/>
          </a:xfrm>
          <a:prstGeom prst="rect">
            <a:avLst/>
          </a:prstGeom>
        </p:spPr>
      </p:pic>
      <p:grpSp>
        <p:nvGrpSpPr>
          <p:cNvPr id="23" name="Group 22"/>
          <p:cNvGrpSpPr/>
          <p:nvPr userDrawn="1"/>
        </p:nvGrpSpPr>
        <p:grpSpPr>
          <a:xfrm>
            <a:off x="4923991" y="-3361"/>
            <a:ext cx="4490137" cy="3258955"/>
            <a:chOff x="4891355" y="-10176"/>
            <a:chExt cx="4490137" cy="3258955"/>
          </a:xfrm>
        </p:grpSpPr>
        <p:sp>
          <p:nvSpPr>
            <p:cNvPr id="24" name="Freeform 12"/>
            <p:cNvSpPr>
              <a:spLocks/>
            </p:cNvSpPr>
            <p:nvPr/>
          </p:nvSpPr>
          <p:spPr bwMode="auto">
            <a:xfrm>
              <a:off x="6390050" y="1666042"/>
              <a:ext cx="2991442" cy="1582737"/>
            </a:xfrm>
            <a:custGeom>
              <a:avLst/>
              <a:gdLst>
                <a:gd name="T0" fmla="*/ 924 w 924"/>
                <a:gd name="T1" fmla="*/ 370 h 489"/>
                <a:gd name="T2" fmla="*/ 924 w 924"/>
                <a:gd name="T3" fmla="*/ 0 h 489"/>
                <a:gd name="T4" fmla="*/ 0 w 924"/>
                <a:gd name="T5" fmla="*/ 264 h 489"/>
                <a:gd name="T6" fmla="*/ 766 w 924"/>
                <a:gd name="T7" fmla="*/ 482 h 489"/>
                <a:gd name="T8" fmla="*/ 805 w 924"/>
                <a:gd name="T9" fmla="*/ 489 h 489"/>
                <a:gd name="T10" fmla="*/ 924 w 924"/>
                <a:gd name="T11" fmla="*/ 370 h 489"/>
              </a:gdLst>
              <a:ahLst/>
              <a:cxnLst>
                <a:cxn ang="0">
                  <a:pos x="T0" y="T1"/>
                </a:cxn>
                <a:cxn ang="0">
                  <a:pos x="T2" y="T3"/>
                </a:cxn>
                <a:cxn ang="0">
                  <a:pos x="T4" y="T5"/>
                </a:cxn>
                <a:cxn ang="0">
                  <a:pos x="T6" y="T7"/>
                </a:cxn>
                <a:cxn ang="0">
                  <a:pos x="T8" y="T9"/>
                </a:cxn>
                <a:cxn ang="0">
                  <a:pos x="T10" y="T11"/>
                </a:cxn>
              </a:cxnLst>
              <a:rect l="0" t="0" r="r" b="b"/>
              <a:pathLst>
                <a:path w="924" h="489">
                  <a:moveTo>
                    <a:pt x="924" y="370"/>
                  </a:moveTo>
                  <a:cubicBezTo>
                    <a:pt x="924" y="0"/>
                    <a:pt x="924" y="0"/>
                    <a:pt x="924" y="0"/>
                  </a:cubicBezTo>
                  <a:cubicBezTo>
                    <a:pt x="0" y="264"/>
                    <a:pt x="0" y="264"/>
                    <a:pt x="0" y="264"/>
                  </a:cubicBezTo>
                  <a:cubicBezTo>
                    <a:pt x="766" y="482"/>
                    <a:pt x="766" y="482"/>
                    <a:pt x="766" y="482"/>
                  </a:cubicBezTo>
                  <a:cubicBezTo>
                    <a:pt x="778" y="486"/>
                    <a:pt x="791" y="489"/>
                    <a:pt x="805" y="489"/>
                  </a:cubicBezTo>
                  <a:cubicBezTo>
                    <a:pt x="871" y="489"/>
                    <a:pt x="924" y="436"/>
                    <a:pt x="924" y="370"/>
                  </a:cubicBezTo>
                </a:path>
              </a:pathLst>
            </a:custGeom>
            <a:solidFill>
              <a:srgbClr val="3D9B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24"/>
            <p:cNvSpPr>
              <a:spLocks/>
            </p:cNvSpPr>
            <p:nvPr userDrawn="1"/>
          </p:nvSpPr>
          <p:spPr bwMode="auto">
            <a:xfrm>
              <a:off x="4891355" y="-10176"/>
              <a:ext cx="4490137" cy="2845749"/>
            </a:xfrm>
            <a:custGeom>
              <a:avLst/>
              <a:gdLst>
                <a:gd name="T0" fmla="*/ 0 w 1429"/>
                <a:gd name="T1" fmla="*/ 0 h 906"/>
                <a:gd name="T2" fmla="*/ 1429 w 1429"/>
                <a:gd name="T3" fmla="*/ 0 h 906"/>
                <a:gd name="T4" fmla="*/ 1429 w 1429"/>
                <a:gd name="T5" fmla="*/ 537 h 906"/>
                <a:gd name="T6" fmla="*/ 152 w 1429"/>
                <a:gd name="T7" fmla="*/ 901 h 906"/>
                <a:gd name="T8" fmla="*/ 119 w 1429"/>
                <a:gd name="T9" fmla="*/ 906 h 906"/>
                <a:gd name="T10" fmla="*/ 0 w 1429"/>
                <a:gd name="T11" fmla="*/ 787 h 906"/>
                <a:gd name="T12" fmla="*/ 0 w 1429"/>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1429" h="906">
                  <a:moveTo>
                    <a:pt x="0" y="0"/>
                  </a:moveTo>
                  <a:cubicBezTo>
                    <a:pt x="1429" y="0"/>
                    <a:pt x="1429" y="0"/>
                    <a:pt x="1429" y="0"/>
                  </a:cubicBezTo>
                  <a:cubicBezTo>
                    <a:pt x="1429" y="537"/>
                    <a:pt x="1429" y="537"/>
                    <a:pt x="1429" y="537"/>
                  </a:cubicBezTo>
                  <a:cubicBezTo>
                    <a:pt x="152" y="901"/>
                    <a:pt x="152" y="901"/>
                    <a:pt x="152" y="901"/>
                  </a:cubicBezTo>
                  <a:cubicBezTo>
                    <a:pt x="141" y="904"/>
                    <a:pt x="130" y="906"/>
                    <a:pt x="119" y="906"/>
                  </a:cubicBezTo>
                  <a:cubicBezTo>
                    <a:pt x="53" y="906"/>
                    <a:pt x="0" y="853"/>
                    <a:pt x="0" y="78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9" name="Freeform 17"/>
          <p:cNvSpPr>
            <a:spLocks/>
          </p:cNvSpPr>
          <p:nvPr userDrawn="1"/>
        </p:nvSpPr>
        <p:spPr bwMode="auto">
          <a:xfrm>
            <a:off x="1200" y="3483"/>
            <a:ext cx="9903600"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9" h="2160">
                <a:moveTo>
                  <a:pt x="366" y="2002"/>
                </a:moveTo>
                <a:cubicBezTo>
                  <a:pt x="263" y="2002"/>
                  <a:pt x="179" y="1924"/>
                  <a:pt x="170" y="1824"/>
                </a:cubicBezTo>
                <a:cubicBezTo>
                  <a:pt x="169" y="1820"/>
                  <a:pt x="169" y="1814"/>
                  <a:pt x="169" y="1808"/>
                </a:cubicBezTo>
                <a:cubicBezTo>
                  <a:pt x="169" y="0"/>
                  <a:pt x="169" y="0"/>
                  <a:pt x="169" y="0"/>
                </a:cubicBezTo>
                <a:cubicBezTo>
                  <a:pt x="0" y="0"/>
                  <a:pt x="0" y="0"/>
                  <a:pt x="0" y="0"/>
                </a:cubicBezTo>
                <a:cubicBezTo>
                  <a:pt x="0" y="2160"/>
                  <a:pt x="0" y="2160"/>
                  <a:pt x="0" y="2160"/>
                </a:cubicBezTo>
                <a:cubicBezTo>
                  <a:pt x="3119" y="2160"/>
                  <a:pt x="3119" y="2160"/>
                  <a:pt x="3119" y="2160"/>
                </a:cubicBezTo>
                <a:cubicBezTo>
                  <a:pt x="3119" y="1225"/>
                  <a:pt x="3119" y="1225"/>
                  <a:pt x="3119" y="1225"/>
                </a:cubicBezTo>
                <a:cubicBezTo>
                  <a:pt x="3119" y="1225"/>
                  <a:pt x="416" y="1995"/>
                  <a:pt x="415" y="1995"/>
                </a:cubicBezTo>
                <a:cubicBezTo>
                  <a:pt x="399" y="1999"/>
                  <a:pt x="383" y="2002"/>
                  <a:pt x="366" y="20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sp>
        <p:nvSpPr>
          <p:cNvPr id="11" name="Title 1"/>
          <p:cNvSpPr>
            <a:spLocks noGrp="1"/>
          </p:cNvSpPr>
          <p:nvPr>
            <p:ph type="title"/>
          </p:nvPr>
        </p:nvSpPr>
        <p:spPr>
          <a:xfrm>
            <a:off x="5167253" y="507606"/>
            <a:ext cx="4003613" cy="649049"/>
          </a:xfrm>
        </p:spPr>
        <p:txBody>
          <a:bodyPr/>
          <a:lstStyle>
            <a:lvl1pPr>
              <a:defRPr sz="2300">
                <a:solidFill>
                  <a:schemeClr val="accent5"/>
                </a:solidFill>
              </a:defRPr>
            </a:lvl1pPr>
          </a:lstStyle>
          <a:p>
            <a:r>
              <a:rPr lang="en-US" smtClean="0"/>
              <a:t>Click to edit Master title style</a:t>
            </a:r>
            <a:endParaRPr lang="en-GB" dirty="0"/>
          </a:p>
        </p:txBody>
      </p:sp>
      <p:sp>
        <p:nvSpPr>
          <p:cNvPr id="12" name="Text Placeholder 3"/>
          <p:cNvSpPr>
            <a:spLocks noGrp="1"/>
          </p:cNvSpPr>
          <p:nvPr>
            <p:ph type="body" sz="quarter" idx="12"/>
          </p:nvPr>
        </p:nvSpPr>
        <p:spPr>
          <a:xfrm>
            <a:off x="5167222" y="1274763"/>
            <a:ext cx="4003675" cy="630942"/>
          </a:xfrm>
        </p:spPr>
        <p:txBody>
          <a:bodyPr/>
          <a:lstStyle>
            <a:lvl1pPr>
              <a:defRPr sz="2000" b="0">
                <a:solidFill>
                  <a:schemeClr val="accent2"/>
                </a:solidFill>
                <a:latin typeface="+mn-lt"/>
              </a:defRPr>
            </a:lvl1pPr>
            <a:lvl2pPr>
              <a:defRPr sz="1600">
                <a:solidFill>
                  <a:schemeClr val="accent2"/>
                </a:solidFill>
              </a:defRPr>
            </a:lvl2pPr>
          </a:lstStyle>
          <a:p>
            <a:pPr lvl="0"/>
            <a:r>
              <a:rPr lang="en-US" smtClean="0"/>
              <a:t>Click to edit Master text styles</a:t>
            </a:r>
          </a:p>
          <a:p>
            <a:pPr lvl="1"/>
            <a:r>
              <a:rPr lang="en-US" smtClean="0"/>
              <a:t>Second level</a:t>
            </a:r>
          </a:p>
        </p:txBody>
      </p:sp>
      <p:sp>
        <p:nvSpPr>
          <p:cNvPr id="14" name="Rectangle 13"/>
          <p:cNvSpPr/>
          <p:nvPr userDrawn="1"/>
        </p:nvSpPr>
        <p:spPr bwMode="auto">
          <a:xfrm>
            <a:off x="10137576" y="2"/>
            <a:ext cx="2359223" cy="284238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100" b="1" dirty="0" smtClean="0">
                <a:solidFill>
                  <a:schemeClr val="accent6"/>
                </a:solidFill>
              </a:rPr>
              <a:t>Updating image</a:t>
            </a:r>
          </a:p>
          <a:p>
            <a:pPr algn="l"/>
            <a:r>
              <a:rPr lang="en-US" sz="1100" b="0" dirty="0" smtClean="0">
                <a:solidFill>
                  <a:schemeClr val="accent6"/>
                </a:solidFill>
              </a:rPr>
              <a:t>To update the background image:</a:t>
            </a:r>
          </a:p>
          <a:p>
            <a:pPr marL="177800" indent="-177800" algn="l">
              <a:buFont typeface="Arial" panose="020B0604020202020204" pitchFamily="34" charset="0"/>
              <a:buChar char="•"/>
            </a:pPr>
            <a:r>
              <a:rPr lang="en-US" sz="1100" b="0" dirty="0" smtClean="0">
                <a:solidFill>
                  <a:schemeClr val="accent6"/>
                </a:solidFill>
              </a:rPr>
              <a:t>Go to ‘View’</a:t>
            </a:r>
          </a:p>
          <a:p>
            <a:pPr marL="177800" indent="-177800" algn="l">
              <a:buFont typeface="Arial" panose="020B0604020202020204" pitchFamily="34" charset="0"/>
              <a:buChar char="•"/>
            </a:pPr>
            <a:r>
              <a:rPr lang="en-US" sz="1100" b="0" dirty="0" smtClean="0">
                <a:solidFill>
                  <a:schemeClr val="accent6"/>
                </a:solidFill>
              </a:rPr>
              <a:t>Select ‘Slide Master’</a:t>
            </a:r>
          </a:p>
          <a:p>
            <a:pPr marL="177800" indent="-177800" algn="l">
              <a:buFont typeface="Arial" panose="020B0604020202020204" pitchFamily="34" charset="0"/>
              <a:buChar char="•"/>
            </a:pPr>
            <a:r>
              <a:rPr lang="en-US" sz="1100" b="0" dirty="0" smtClean="0">
                <a:solidFill>
                  <a:schemeClr val="accent6"/>
                </a:solidFill>
              </a:rPr>
              <a:t>Select the page with the image</a:t>
            </a:r>
          </a:p>
          <a:p>
            <a:pPr marL="177800" indent="-177800" algn="l">
              <a:buFont typeface="Arial" panose="020B0604020202020204" pitchFamily="34" charset="0"/>
              <a:buChar char="•"/>
            </a:pPr>
            <a:r>
              <a:rPr lang="en-US" sz="1100" b="0" dirty="0" smtClean="0">
                <a:solidFill>
                  <a:schemeClr val="accent6"/>
                </a:solidFill>
              </a:rPr>
              <a:t>Right click on the image</a:t>
            </a:r>
            <a:r>
              <a:rPr lang="en-US" sz="1100" b="0" baseline="0" dirty="0" smtClean="0">
                <a:solidFill>
                  <a:schemeClr val="accent6"/>
                </a:solidFill>
              </a:rPr>
              <a:t> and select ‘C</a:t>
            </a:r>
            <a:r>
              <a:rPr lang="en-US" sz="1100" b="0" dirty="0" smtClean="0">
                <a:solidFill>
                  <a:schemeClr val="accent6"/>
                </a:solidFill>
              </a:rPr>
              <a:t>hange picture’</a:t>
            </a:r>
          </a:p>
          <a:p>
            <a:pPr marL="177800" indent="-177800" algn="l">
              <a:buFont typeface="Arial" panose="020B0604020202020204" pitchFamily="34" charset="0"/>
              <a:buChar char="•"/>
            </a:pPr>
            <a:r>
              <a:rPr lang="en-US" sz="1100" b="0" dirty="0" smtClean="0">
                <a:solidFill>
                  <a:schemeClr val="accent6"/>
                </a:solidFill>
              </a:rPr>
              <a:t>Navigate to the location with the new image</a:t>
            </a:r>
          </a:p>
          <a:p>
            <a:pPr marL="177800" indent="-177800" algn="l">
              <a:buFont typeface="Arial" panose="020B0604020202020204" pitchFamily="34" charset="0"/>
              <a:buChar char="•"/>
            </a:pPr>
            <a:r>
              <a:rPr lang="en-US" sz="1100" b="0" dirty="0" smtClean="0">
                <a:solidFill>
                  <a:schemeClr val="accent6"/>
                </a:solidFill>
              </a:rPr>
              <a:t>Select</a:t>
            </a:r>
            <a:r>
              <a:rPr lang="en-US" sz="1100" b="0" baseline="0" dirty="0" smtClean="0">
                <a:solidFill>
                  <a:schemeClr val="accent6"/>
                </a:solidFill>
              </a:rPr>
              <a:t> ‘insert’</a:t>
            </a:r>
          </a:p>
          <a:p>
            <a:pPr marL="177800" indent="-177800" algn="l">
              <a:buFont typeface="Arial" panose="020B0604020202020204" pitchFamily="34" charset="0"/>
              <a:buChar char="•"/>
            </a:pPr>
            <a:endParaRPr lang="en-US" sz="1100" b="0" kern="1200" baseline="0" dirty="0" smtClean="0">
              <a:solidFill>
                <a:schemeClr val="accent6"/>
              </a:solidFill>
              <a:latin typeface="+mn-lt"/>
              <a:ea typeface="+mn-ea"/>
              <a:cs typeface="+mn-cs"/>
            </a:endParaRPr>
          </a:p>
          <a:p>
            <a:pPr marL="0" indent="0" algn="l">
              <a:buFontTx/>
              <a:buNone/>
            </a:pPr>
            <a:r>
              <a:rPr lang="en-US" sz="1100" b="0" kern="1200" dirty="0" smtClean="0">
                <a:solidFill>
                  <a:schemeClr val="accent6"/>
                </a:solidFill>
                <a:latin typeface="+mn-lt"/>
                <a:ea typeface="+mn-ea"/>
                <a:cs typeface="+mn-cs"/>
              </a:rPr>
              <a:t>Please note the new image needs to be at least 19cm x 27.5cm to fit the area. If the image does not fit you will need to manually manipulate the image to fit</a:t>
            </a:r>
          </a:p>
        </p:txBody>
      </p:sp>
    </p:spTree>
    <p:extLst>
      <p:ext uri="{BB962C8B-B14F-4D97-AF65-F5344CB8AC3E}">
        <p14:creationId xmlns:p14="http://schemas.microsoft.com/office/powerpoint/2010/main" val="1876257222"/>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Page_Image 3 (grey-scal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flipH="1" flipV="1">
            <a:off x="1" y="3483"/>
            <a:ext cx="9906000" cy="6858000"/>
          </a:xfrm>
          <a:prstGeom prst="rect">
            <a:avLst/>
          </a:prstGeom>
          <a:noFill/>
          <a:ln>
            <a:noFill/>
          </a:ln>
        </p:spPr>
      </p:pic>
      <p:sp>
        <p:nvSpPr>
          <p:cNvPr id="29" name="Freeform 17"/>
          <p:cNvSpPr>
            <a:spLocks/>
          </p:cNvSpPr>
          <p:nvPr userDrawn="1"/>
        </p:nvSpPr>
        <p:spPr bwMode="auto">
          <a:xfrm>
            <a:off x="1200" y="3483"/>
            <a:ext cx="9903600"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9" h="2160">
                <a:moveTo>
                  <a:pt x="366" y="2002"/>
                </a:moveTo>
                <a:cubicBezTo>
                  <a:pt x="263" y="2002"/>
                  <a:pt x="179" y="1924"/>
                  <a:pt x="170" y="1824"/>
                </a:cubicBezTo>
                <a:cubicBezTo>
                  <a:pt x="169" y="1820"/>
                  <a:pt x="169" y="1814"/>
                  <a:pt x="169" y="1808"/>
                </a:cubicBezTo>
                <a:cubicBezTo>
                  <a:pt x="169" y="0"/>
                  <a:pt x="169" y="0"/>
                  <a:pt x="169" y="0"/>
                </a:cubicBezTo>
                <a:cubicBezTo>
                  <a:pt x="0" y="0"/>
                  <a:pt x="0" y="0"/>
                  <a:pt x="0" y="0"/>
                </a:cubicBezTo>
                <a:cubicBezTo>
                  <a:pt x="0" y="2160"/>
                  <a:pt x="0" y="2160"/>
                  <a:pt x="0" y="2160"/>
                </a:cubicBezTo>
                <a:cubicBezTo>
                  <a:pt x="3119" y="2160"/>
                  <a:pt x="3119" y="2160"/>
                  <a:pt x="3119" y="2160"/>
                </a:cubicBezTo>
                <a:cubicBezTo>
                  <a:pt x="3119" y="1225"/>
                  <a:pt x="3119" y="1225"/>
                  <a:pt x="3119" y="1225"/>
                </a:cubicBezTo>
                <a:cubicBezTo>
                  <a:pt x="3119" y="1225"/>
                  <a:pt x="416" y="1995"/>
                  <a:pt x="415" y="1995"/>
                </a:cubicBezTo>
                <a:cubicBezTo>
                  <a:pt x="399" y="1999"/>
                  <a:pt x="383" y="2002"/>
                  <a:pt x="366" y="20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grpSp>
        <p:nvGrpSpPr>
          <p:cNvPr id="11" name="Group 10"/>
          <p:cNvGrpSpPr/>
          <p:nvPr userDrawn="1"/>
        </p:nvGrpSpPr>
        <p:grpSpPr>
          <a:xfrm>
            <a:off x="4923991" y="-3361"/>
            <a:ext cx="4490137" cy="3258955"/>
            <a:chOff x="4891355" y="-10176"/>
            <a:chExt cx="4490137" cy="3258955"/>
          </a:xfrm>
        </p:grpSpPr>
        <p:sp>
          <p:nvSpPr>
            <p:cNvPr id="15" name="Freeform 12"/>
            <p:cNvSpPr>
              <a:spLocks/>
            </p:cNvSpPr>
            <p:nvPr/>
          </p:nvSpPr>
          <p:spPr bwMode="auto">
            <a:xfrm>
              <a:off x="6390050" y="1666042"/>
              <a:ext cx="2991442" cy="1582737"/>
            </a:xfrm>
            <a:custGeom>
              <a:avLst/>
              <a:gdLst>
                <a:gd name="T0" fmla="*/ 924 w 924"/>
                <a:gd name="T1" fmla="*/ 370 h 489"/>
                <a:gd name="T2" fmla="*/ 924 w 924"/>
                <a:gd name="T3" fmla="*/ 0 h 489"/>
                <a:gd name="T4" fmla="*/ 0 w 924"/>
                <a:gd name="T5" fmla="*/ 264 h 489"/>
                <a:gd name="T6" fmla="*/ 766 w 924"/>
                <a:gd name="T7" fmla="*/ 482 h 489"/>
                <a:gd name="T8" fmla="*/ 805 w 924"/>
                <a:gd name="T9" fmla="*/ 489 h 489"/>
                <a:gd name="T10" fmla="*/ 924 w 924"/>
                <a:gd name="T11" fmla="*/ 370 h 489"/>
              </a:gdLst>
              <a:ahLst/>
              <a:cxnLst>
                <a:cxn ang="0">
                  <a:pos x="T0" y="T1"/>
                </a:cxn>
                <a:cxn ang="0">
                  <a:pos x="T2" y="T3"/>
                </a:cxn>
                <a:cxn ang="0">
                  <a:pos x="T4" y="T5"/>
                </a:cxn>
                <a:cxn ang="0">
                  <a:pos x="T6" y="T7"/>
                </a:cxn>
                <a:cxn ang="0">
                  <a:pos x="T8" y="T9"/>
                </a:cxn>
                <a:cxn ang="0">
                  <a:pos x="T10" y="T11"/>
                </a:cxn>
              </a:cxnLst>
              <a:rect l="0" t="0" r="r" b="b"/>
              <a:pathLst>
                <a:path w="924" h="489">
                  <a:moveTo>
                    <a:pt x="924" y="370"/>
                  </a:moveTo>
                  <a:cubicBezTo>
                    <a:pt x="924" y="0"/>
                    <a:pt x="924" y="0"/>
                    <a:pt x="924" y="0"/>
                  </a:cubicBezTo>
                  <a:cubicBezTo>
                    <a:pt x="0" y="264"/>
                    <a:pt x="0" y="264"/>
                    <a:pt x="0" y="264"/>
                  </a:cubicBezTo>
                  <a:cubicBezTo>
                    <a:pt x="766" y="482"/>
                    <a:pt x="766" y="482"/>
                    <a:pt x="766" y="482"/>
                  </a:cubicBezTo>
                  <a:cubicBezTo>
                    <a:pt x="778" y="486"/>
                    <a:pt x="791" y="489"/>
                    <a:pt x="805" y="489"/>
                  </a:cubicBezTo>
                  <a:cubicBezTo>
                    <a:pt x="871" y="489"/>
                    <a:pt x="924" y="436"/>
                    <a:pt x="924" y="370"/>
                  </a:cubicBezTo>
                </a:path>
              </a:pathLst>
            </a:custGeom>
            <a:solidFill>
              <a:srgbClr val="3D9B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5"/>
            <p:cNvSpPr>
              <a:spLocks/>
            </p:cNvSpPr>
            <p:nvPr userDrawn="1"/>
          </p:nvSpPr>
          <p:spPr bwMode="auto">
            <a:xfrm>
              <a:off x="4891355" y="-10176"/>
              <a:ext cx="4490137" cy="2845749"/>
            </a:xfrm>
            <a:custGeom>
              <a:avLst/>
              <a:gdLst>
                <a:gd name="T0" fmla="*/ 0 w 1429"/>
                <a:gd name="T1" fmla="*/ 0 h 906"/>
                <a:gd name="T2" fmla="*/ 1429 w 1429"/>
                <a:gd name="T3" fmla="*/ 0 h 906"/>
                <a:gd name="T4" fmla="*/ 1429 w 1429"/>
                <a:gd name="T5" fmla="*/ 537 h 906"/>
                <a:gd name="T6" fmla="*/ 152 w 1429"/>
                <a:gd name="T7" fmla="*/ 901 h 906"/>
                <a:gd name="T8" fmla="*/ 119 w 1429"/>
                <a:gd name="T9" fmla="*/ 906 h 906"/>
                <a:gd name="T10" fmla="*/ 0 w 1429"/>
                <a:gd name="T11" fmla="*/ 787 h 906"/>
                <a:gd name="T12" fmla="*/ 0 w 1429"/>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1429" h="906">
                  <a:moveTo>
                    <a:pt x="0" y="0"/>
                  </a:moveTo>
                  <a:cubicBezTo>
                    <a:pt x="1429" y="0"/>
                    <a:pt x="1429" y="0"/>
                    <a:pt x="1429" y="0"/>
                  </a:cubicBezTo>
                  <a:cubicBezTo>
                    <a:pt x="1429" y="537"/>
                    <a:pt x="1429" y="537"/>
                    <a:pt x="1429" y="537"/>
                  </a:cubicBezTo>
                  <a:cubicBezTo>
                    <a:pt x="152" y="901"/>
                    <a:pt x="152" y="901"/>
                    <a:pt x="152" y="901"/>
                  </a:cubicBezTo>
                  <a:cubicBezTo>
                    <a:pt x="141" y="904"/>
                    <a:pt x="130" y="906"/>
                    <a:pt x="119" y="906"/>
                  </a:cubicBezTo>
                  <a:cubicBezTo>
                    <a:pt x="53" y="906"/>
                    <a:pt x="0" y="853"/>
                    <a:pt x="0" y="78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3" name="Title 1"/>
          <p:cNvSpPr>
            <a:spLocks noGrp="1"/>
          </p:cNvSpPr>
          <p:nvPr>
            <p:ph type="title"/>
          </p:nvPr>
        </p:nvSpPr>
        <p:spPr>
          <a:xfrm>
            <a:off x="5167253" y="507606"/>
            <a:ext cx="4003613" cy="649049"/>
          </a:xfrm>
        </p:spPr>
        <p:txBody>
          <a:bodyPr/>
          <a:lstStyle>
            <a:lvl1pPr>
              <a:defRPr sz="2300">
                <a:solidFill>
                  <a:schemeClr val="accent5"/>
                </a:solidFill>
              </a:defRPr>
            </a:lvl1pPr>
          </a:lstStyle>
          <a:p>
            <a:r>
              <a:rPr lang="en-US" smtClean="0"/>
              <a:t>Click to edit Master title style</a:t>
            </a:r>
            <a:endParaRPr lang="en-GB" dirty="0"/>
          </a:p>
        </p:txBody>
      </p:sp>
      <p:sp>
        <p:nvSpPr>
          <p:cNvPr id="14" name="Text Placeholder 3"/>
          <p:cNvSpPr>
            <a:spLocks noGrp="1"/>
          </p:cNvSpPr>
          <p:nvPr>
            <p:ph type="body" sz="quarter" idx="12"/>
          </p:nvPr>
        </p:nvSpPr>
        <p:spPr>
          <a:xfrm>
            <a:off x="5167222" y="1274763"/>
            <a:ext cx="4003675" cy="630942"/>
          </a:xfrm>
        </p:spPr>
        <p:txBody>
          <a:bodyPr/>
          <a:lstStyle>
            <a:lvl1pPr>
              <a:defRPr sz="2000" b="0">
                <a:solidFill>
                  <a:schemeClr val="accent2"/>
                </a:solidFill>
                <a:latin typeface="+mn-lt"/>
              </a:defRPr>
            </a:lvl1pPr>
            <a:lvl2pPr>
              <a:defRPr sz="1600">
                <a:solidFill>
                  <a:schemeClr val="accent2"/>
                </a:solidFill>
              </a:defRPr>
            </a:lvl2pPr>
          </a:lstStyle>
          <a:p>
            <a:pPr lvl="0"/>
            <a:r>
              <a:rPr lang="en-US" smtClean="0"/>
              <a:t>Click to edit Master text styles</a:t>
            </a:r>
          </a:p>
          <a:p>
            <a:pPr lvl="1"/>
            <a:r>
              <a:rPr lang="en-US" smtClean="0"/>
              <a:t>Second level</a:t>
            </a:r>
          </a:p>
        </p:txBody>
      </p:sp>
      <p:sp>
        <p:nvSpPr>
          <p:cNvPr id="19" name="Rectangle 18"/>
          <p:cNvSpPr/>
          <p:nvPr userDrawn="1"/>
        </p:nvSpPr>
        <p:spPr bwMode="auto">
          <a:xfrm>
            <a:off x="10137576" y="2"/>
            <a:ext cx="2359223" cy="284238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100" b="1" dirty="0" smtClean="0">
                <a:solidFill>
                  <a:schemeClr val="accent6"/>
                </a:solidFill>
              </a:rPr>
              <a:t>Updating image</a:t>
            </a:r>
          </a:p>
          <a:p>
            <a:pPr algn="l"/>
            <a:r>
              <a:rPr lang="en-US" sz="1100" b="0" dirty="0" smtClean="0">
                <a:solidFill>
                  <a:schemeClr val="accent6"/>
                </a:solidFill>
              </a:rPr>
              <a:t>To update the background image:</a:t>
            </a:r>
          </a:p>
          <a:p>
            <a:pPr marL="177800" indent="-177800" algn="l">
              <a:buFont typeface="Arial" panose="020B0604020202020204" pitchFamily="34" charset="0"/>
              <a:buChar char="•"/>
            </a:pPr>
            <a:r>
              <a:rPr lang="en-US" sz="1100" b="0" dirty="0" smtClean="0">
                <a:solidFill>
                  <a:schemeClr val="accent6"/>
                </a:solidFill>
              </a:rPr>
              <a:t>Go to ‘View’</a:t>
            </a:r>
          </a:p>
          <a:p>
            <a:pPr marL="177800" indent="-177800" algn="l">
              <a:buFont typeface="Arial" panose="020B0604020202020204" pitchFamily="34" charset="0"/>
              <a:buChar char="•"/>
            </a:pPr>
            <a:r>
              <a:rPr lang="en-US" sz="1100" b="0" dirty="0" smtClean="0">
                <a:solidFill>
                  <a:schemeClr val="accent6"/>
                </a:solidFill>
              </a:rPr>
              <a:t>Select ‘Slide Master’</a:t>
            </a:r>
          </a:p>
          <a:p>
            <a:pPr marL="177800" indent="-177800" algn="l">
              <a:buFont typeface="Arial" panose="020B0604020202020204" pitchFamily="34" charset="0"/>
              <a:buChar char="•"/>
            </a:pPr>
            <a:r>
              <a:rPr lang="en-US" sz="1100" b="0" dirty="0" smtClean="0">
                <a:solidFill>
                  <a:schemeClr val="accent6"/>
                </a:solidFill>
              </a:rPr>
              <a:t>Select the page with the image</a:t>
            </a:r>
          </a:p>
          <a:p>
            <a:pPr marL="177800" indent="-177800" algn="l">
              <a:buFont typeface="Arial" panose="020B0604020202020204" pitchFamily="34" charset="0"/>
              <a:buChar char="•"/>
            </a:pPr>
            <a:r>
              <a:rPr lang="en-US" sz="1100" b="0" dirty="0" smtClean="0">
                <a:solidFill>
                  <a:schemeClr val="accent6"/>
                </a:solidFill>
              </a:rPr>
              <a:t>Right click on the image</a:t>
            </a:r>
            <a:r>
              <a:rPr lang="en-US" sz="1100" b="0" baseline="0" dirty="0" smtClean="0">
                <a:solidFill>
                  <a:schemeClr val="accent6"/>
                </a:solidFill>
              </a:rPr>
              <a:t> and select ‘C</a:t>
            </a:r>
            <a:r>
              <a:rPr lang="en-US" sz="1100" b="0" dirty="0" smtClean="0">
                <a:solidFill>
                  <a:schemeClr val="accent6"/>
                </a:solidFill>
              </a:rPr>
              <a:t>hange picture’</a:t>
            </a:r>
          </a:p>
          <a:p>
            <a:pPr marL="177800" indent="-177800" algn="l">
              <a:buFont typeface="Arial" panose="020B0604020202020204" pitchFamily="34" charset="0"/>
              <a:buChar char="•"/>
            </a:pPr>
            <a:r>
              <a:rPr lang="en-US" sz="1100" b="0" dirty="0" smtClean="0">
                <a:solidFill>
                  <a:schemeClr val="accent6"/>
                </a:solidFill>
              </a:rPr>
              <a:t>Navigate to the location with the new image</a:t>
            </a:r>
          </a:p>
          <a:p>
            <a:pPr marL="177800" indent="-177800" algn="l">
              <a:buFont typeface="Arial" panose="020B0604020202020204" pitchFamily="34" charset="0"/>
              <a:buChar char="•"/>
            </a:pPr>
            <a:r>
              <a:rPr lang="en-US" sz="1100" b="0" dirty="0" smtClean="0">
                <a:solidFill>
                  <a:schemeClr val="accent6"/>
                </a:solidFill>
              </a:rPr>
              <a:t>Select</a:t>
            </a:r>
            <a:r>
              <a:rPr lang="en-US" sz="1100" b="0" baseline="0" dirty="0" smtClean="0">
                <a:solidFill>
                  <a:schemeClr val="accent6"/>
                </a:solidFill>
              </a:rPr>
              <a:t> ‘insert’</a:t>
            </a:r>
          </a:p>
          <a:p>
            <a:pPr marL="177800" indent="-177800" algn="l">
              <a:buFont typeface="Arial" panose="020B0604020202020204" pitchFamily="34" charset="0"/>
              <a:buChar char="•"/>
            </a:pPr>
            <a:endParaRPr lang="en-US" sz="1100" b="0" kern="1200" baseline="0" dirty="0" smtClean="0">
              <a:solidFill>
                <a:schemeClr val="accent6"/>
              </a:solidFill>
              <a:latin typeface="+mn-lt"/>
              <a:ea typeface="+mn-ea"/>
              <a:cs typeface="+mn-cs"/>
            </a:endParaRPr>
          </a:p>
          <a:p>
            <a:pPr marL="0" indent="0" algn="l">
              <a:buFontTx/>
              <a:buNone/>
            </a:pPr>
            <a:r>
              <a:rPr lang="en-US" sz="1100" b="0" kern="1200" dirty="0" smtClean="0">
                <a:solidFill>
                  <a:schemeClr val="accent6"/>
                </a:solidFill>
                <a:latin typeface="+mn-lt"/>
                <a:ea typeface="+mn-ea"/>
                <a:cs typeface="+mn-cs"/>
              </a:rPr>
              <a:t>Please note the new image needs to be at least 19cm x 27.5cm to fit the area. If the image does not fit you will need to manually manipulate the image to fit</a:t>
            </a:r>
          </a:p>
        </p:txBody>
      </p:sp>
    </p:spTree>
    <p:extLst>
      <p:ext uri="{BB962C8B-B14F-4D97-AF65-F5344CB8AC3E}">
        <p14:creationId xmlns:p14="http://schemas.microsoft.com/office/powerpoint/2010/main" val="1676286306"/>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Page_Image 4 (blue-scal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1814" y="0"/>
            <a:ext cx="9484185" cy="6397737"/>
          </a:xfrm>
          <a:prstGeom prst="rect">
            <a:avLst/>
          </a:prstGeom>
        </p:spPr>
      </p:pic>
      <p:sp>
        <p:nvSpPr>
          <p:cNvPr id="29" name="Freeform 17"/>
          <p:cNvSpPr>
            <a:spLocks/>
          </p:cNvSpPr>
          <p:nvPr userDrawn="1"/>
        </p:nvSpPr>
        <p:spPr bwMode="auto">
          <a:xfrm>
            <a:off x="1200" y="3483"/>
            <a:ext cx="9903600"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9" h="2160">
                <a:moveTo>
                  <a:pt x="366" y="2002"/>
                </a:moveTo>
                <a:cubicBezTo>
                  <a:pt x="263" y="2002"/>
                  <a:pt x="179" y="1924"/>
                  <a:pt x="170" y="1824"/>
                </a:cubicBezTo>
                <a:cubicBezTo>
                  <a:pt x="169" y="1820"/>
                  <a:pt x="169" y="1814"/>
                  <a:pt x="169" y="1808"/>
                </a:cubicBezTo>
                <a:cubicBezTo>
                  <a:pt x="169" y="0"/>
                  <a:pt x="169" y="0"/>
                  <a:pt x="169" y="0"/>
                </a:cubicBezTo>
                <a:cubicBezTo>
                  <a:pt x="0" y="0"/>
                  <a:pt x="0" y="0"/>
                  <a:pt x="0" y="0"/>
                </a:cubicBezTo>
                <a:cubicBezTo>
                  <a:pt x="0" y="2160"/>
                  <a:pt x="0" y="2160"/>
                  <a:pt x="0" y="2160"/>
                </a:cubicBezTo>
                <a:cubicBezTo>
                  <a:pt x="3119" y="2160"/>
                  <a:pt x="3119" y="2160"/>
                  <a:pt x="3119" y="2160"/>
                </a:cubicBezTo>
                <a:cubicBezTo>
                  <a:pt x="3119" y="1225"/>
                  <a:pt x="3119" y="1225"/>
                  <a:pt x="3119" y="1225"/>
                </a:cubicBezTo>
                <a:cubicBezTo>
                  <a:pt x="3119" y="1225"/>
                  <a:pt x="416" y="1995"/>
                  <a:pt x="415" y="1995"/>
                </a:cubicBezTo>
                <a:cubicBezTo>
                  <a:pt x="399" y="1999"/>
                  <a:pt x="383" y="2002"/>
                  <a:pt x="366" y="20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grpSp>
        <p:nvGrpSpPr>
          <p:cNvPr id="13" name="Group 12"/>
          <p:cNvGrpSpPr/>
          <p:nvPr userDrawn="1"/>
        </p:nvGrpSpPr>
        <p:grpSpPr>
          <a:xfrm>
            <a:off x="4923991" y="-3361"/>
            <a:ext cx="4490137" cy="3258955"/>
            <a:chOff x="4891355" y="-10176"/>
            <a:chExt cx="4490137" cy="3258955"/>
          </a:xfrm>
        </p:grpSpPr>
        <p:sp>
          <p:nvSpPr>
            <p:cNvPr id="14" name="Freeform 12"/>
            <p:cNvSpPr>
              <a:spLocks/>
            </p:cNvSpPr>
            <p:nvPr/>
          </p:nvSpPr>
          <p:spPr bwMode="auto">
            <a:xfrm>
              <a:off x="6390050" y="1666042"/>
              <a:ext cx="2991442" cy="1582737"/>
            </a:xfrm>
            <a:custGeom>
              <a:avLst/>
              <a:gdLst>
                <a:gd name="T0" fmla="*/ 924 w 924"/>
                <a:gd name="T1" fmla="*/ 370 h 489"/>
                <a:gd name="T2" fmla="*/ 924 w 924"/>
                <a:gd name="T3" fmla="*/ 0 h 489"/>
                <a:gd name="T4" fmla="*/ 0 w 924"/>
                <a:gd name="T5" fmla="*/ 264 h 489"/>
                <a:gd name="T6" fmla="*/ 766 w 924"/>
                <a:gd name="T7" fmla="*/ 482 h 489"/>
                <a:gd name="T8" fmla="*/ 805 w 924"/>
                <a:gd name="T9" fmla="*/ 489 h 489"/>
                <a:gd name="T10" fmla="*/ 924 w 924"/>
                <a:gd name="T11" fmla="*/ 370 h 489"/>
              </a:gdLst>
              <a:ahLst/>
              <a:cxnLst>
                <a:cxn ang="0">
                  <a:pos x="T0" y="T1"/>
                </a:cxn>
                <a:cxn ang="0">
                  <a:pos x="T2" y="T3"/>
                </a:cxn>
                <a:cxn ang="0">
                  <a:pos x="T4" y="T5"/>
                </a:cxn>
                <a:cxn ang="0">
                  <a:pos x="T6" y="T7"/>
                </a:cxn>
                <a:cxn ang="0">
                  <a:pos x="T8" y="T9"/>
                </a:cxn>
                <a:cxn ang="0">
                  <a:pos x="T10" y="T11"/>
                </a:cxn>
              </a:cxnLst>
              <a:rect l="0" t="0" r="r" b="b"/>
              <a:pathLst>
                <a:path w="924" h="489">
                  <a:moveTo>
                    <a:pt x="924" y="370"/>
                  </a:moveTo>
                  <a:cubicBezTo>
                    <a:pt x="924" y="0"/>
                    <a:pt x="924" y="0"/>
                    <a:pt x="924" y="0"/>
                  </a:cubicBezTo>
                  <a:cubicBezTo>
                    <a:pt x="0" y="264"/>
                    <a:pt x="0" y="264"/>
                    <a:pt x="0" y="264"/>
                  </a:cubicBezTo>
                  <a:cubicBezTo>
                    <a:pt x="766" y="482"/>
                    <a:pt x="766" y="482"/>
                    <a:pt x="766" y="482"/>
                  </a:cubicBezTo>
                  <a:cubicBezTo>
                    <a:pt x="778" y="486"/>
                    <a:pt x="791" y="489"/>
                    <a:pt x="805" y="489"/>
                  </a:cubicBezTo>
                  <a:cubicBezTo>
                    <a:pt x="871" y="489"/>
                    <a:pt x="924" y="436"/>
                    <a:pt x="924" y="370"/>
                  </a:cubicBezTo>
                </a:path>
              </a:pathLst>
            </a:custGeom>
            <a:solidFill>
              <a:srgbClr val="3D9B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14"/>
            <p:cNvSpPr>
              <a:spLocks/>
            </p:cNvSpPr>
            <p:nvPr userDrawn="1"/>
          </p:nvSpPr>
          <p:spPr bwMode="auto">
            <a:xfrm>
              <a:off x="4891355" y="-10176"/>
              <a:ext cx="4490137" cy="2845749"/>
            </a:xfrm>
            <a:custGeom>
              <a:avLst/>
              <a:gdLst>
                <a:gd name="T0" fmla="*/ 0 w 1429"/>
                <a:gd name="T1" fmla="*/ 0 h 906"/>
                <a:gd name="T2" fmla="*/ 1429 w 1429"/>
                <a:gd name="T3" fmla="*/ 0 h 906"/>
                <a:gd name="T4" fmla="*/ 1429 w 1429"/>
                <a:gd name="T5" fmla="*/ 537 h 906"/>
                <a:gd name="T6" fmla="*/ 152 w 1429"/>
                <a:gd name="T7" fmla="*/ 901 h 906"/>
                <a:gd name="T8" fmla="*/ 119 w 1429"/>
                <a:gd name="T9" fmla="*/ 906 h 906"/>
                <a:gd name="T10" fmla="*/ 0 w 1429"/>
                <a:gd name="T11" fmla="*/ 787 h 906"/>
                <a:gd name="T12" fmla="*/ 0 w 1429"/>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1429" h="906">
                  <a:moveTo>
                    <a:pt x="0" y="0"/>
                  </a:moveTo>
                  <a:cubicBezTo>
                    <a:pt x="1429" y="0"/>
                    <a:pt x="1429" y="0"/>
                    <a:pt x="1429" y="0"/>
                  </a:cubicBezTo>
                  <a:cubicBezTo>
                    <a:pt x="1429" y="537"/>
                    <a:pt x="1429" y="537"/>
                    <a:pt x="1429" y="537"/>
                  </a:cubicBezTo>
                  <a:cubicBezTo>
                    <a:pt x="152" y="901"/>
                    <a:pt x="152" y="901"/>
                    <a:pt x="152" y="901"/>
                  </a:cubicBezTo>
                  <a:cubicBezTo>
                    <a:pt x="141" y="904"/>
                    <a:pt x="130" y="906"/>
                    <a:pt x="119" y="906"/>
                  </a:cubicBezTo>
                  <a:cubicBezTo>
                    <a:pt x="53" y="906"/>
                    <a:pt x="0" y="853"/>
                    <a:pt x="0" y="78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1" name="Title 1"/>
          <p:cNvSpPr>
            <a:spLocks noGrp="1"/>
          </p:cNvSpPr>
          <p:nvPr>
            <p:ph type="title"/>
          </p:nvPr>
        </p:nvSpPr>
        <p:spPr>
          <a:xfrm>
            <a:off x="5167253" y="507606"/>
            <a:ext cx="4003613" cy="649049"/>
          </a:xfrm>
        </p:spPr>
        <p:txBody>
          <a:bodyPr/>
          <a:lstStyle>
            <a:lvl1pPr>
              <a:defRPr sz="2300">
                <a:solidFill>
                  <a:schemeClr val="accent5"/>
                </a:solidFill>
              </a:defRPr>
            </a:lvl1pPr>
          </a:lstStyle>
          <a:p>
            <a:r>
              <a:rPr lang="en-US" smtClean="0"/>
              <a:t>Click to edit Master title style</a:t>
            </a:r>
            <a:endParaRPr lang="en-GB" dirty="0"/>
          </a:p>
        </p:txBody>
      </p:sp>
      <p:sp>
        <p:nvSpPr>
          <p:cNvPr id="12" name="Text Placeholder 3"/>
          <p:cNvSpPr>
            <a:spLocks noGrp="1"/>
          </p:cNvSpPr>
          <p:nvPr>
            <p:ph type="body" sz="quarter" idx="12"/>
          </p:nvPr>
        </p:nvSpPr>
        <p:spPr>
          <a:xfrm>
            <a:off x="5167222" y="1274763"/>
            <a:ext cx="4003675" cy="630942"/>
          </a:xfrm>
        </p:spPr>
        <p:txBody>
          <a:bodyPr/>
          <a:lstStyle>
            <a:lvl1pPr>
              <a:defRPr sz="2000" b="0">
                <a:solidFill>
                  <a:schemeClr val="accent2"/>
                </a:solidFill>
                <a:latin typeface="+mn-lt"/>
              </a:defRPr>
            </a:lvl1pPr>
            <a:lvl2pPr>
              <a:defRPr sz="1600">
                <a:solidFill>
                  <a:schemeClr val="accent2"/>
                </a:solidFill>
              </a:defRPr>
            </a:lvl2pPr>
          </a:lstStyle>
          <a:p>
            <a:pPr lvl="0"/>
            <a:r>
              <a:rPr lang="en-US" smtClean="0"/>
              <a:t>Click to edit Master text styles</a:t>
            </a:r>
          </a:p>
          <a:p>
            <a:pPr lvl="1"/>
            <a:r>
              <a:rPr lang="en-US" smtClean="0"/>
              <a:t>Second level</a:t>
            </a:r>
          </a:p>
        </p:txBody>
      </p:sp>
      <p:sp>
        <p:nvSpPr>
          <p:cNvPr id="18" name="Rectangle 17"/>
          <p:cNvSpPr/>
          <p:nvPr userDrawn="1"/>
        </p:nvSpPr>
        <p:spPr bwMode="auto">
          <a:xfrm>
            <a:off x="10137576" y="2"/>
            <a:ext cx="2359223" cy="284238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100" b="1" dirty="0" smtClean="0">
                <a:solidFill>
                  <a:schemeClr val="accent6"/>
                </a:solidFill>
              </a:rPr>
              <a:t>Updating image</a:t>
            </a:r>
          </a:p>
          <a:p>
            <a:pPr algn="l"/>
            <a:r>
              <a:rPr lang="en-US" sz="1100" b="0" dirty="0" smtClean="0">
                <a:solidFill>
                  <a:schemeClr val="accent6"/>
                </a:solidFill>
              </a:rPr>
              <a:t>To update the background image:</a:t>
            </a:r>
          </a:p>
          <a:p>
            <a:pPr marL="177800" indent="-177800" algn="l">
              <a:buFont typeface="Arial" panose="020B0604020202020204" pitchFamily="34" charset="0"/>
              <a:buChar char="•"/>
            </a:pPr>
            <a:r>
              <a:rPr lang="en-US" sz="1100" b="0" dirty="0" smtClean="0">
                <a:solidFill>
                  <a:schemeClr val="accent6"/>
                </a:solidFill>
              </a:rPr>
              <a:t>Go to ‘View’</a:t>
            </a:r>
          </a:p>
          <a:p>
            <a:pPr marL="177800" indent="-177800" algn="l">
              <a:buFont typeface="Arial" panose="020B0604020202020204" pitchFamily="34" charset="0"/>
              <a:buChar char="•"/>
            </a:pPr>
            <a:r>
              <a:rPr lang="en-US" sz="1100" b="0" dirty="0" smtClean="0">
                <a:solidFill>
                  <a:schemeClr val="accent6"/>
                </a:solidFill>
              </a:rPr>
              <a:t>Select ‘Slide Master’</a:t>
            </a:r>
          </a:p>
          <a:p>
            <a:pPr marL="177800" indent="-177800" algn="l">
              <a:buFont typeface="Arial" panose="020B0604020202020204" pitchFamily="34" charset="0"/>
              <a:buChar char="•"/>
            </a:pPr>
            <a:r>
              <a:rPr lang="en-US" sz="1100" b="0" dirty="0" smtClean="0">
                <a:solidFill>
                  <a:schemeClr val="accent6"/>
                </a:solidFill>
              </a:rPr>
              <a:t>Select the page with the image</a:t>
            </a:r>
          </a:p>
          <a:p>
            <a:pPr marL="177800" indent="-177800" algn="l">
              <a:buFont typeface="Arial" panose="020B0604020202020204" pitchFamily="34" charset="0"/>
              <a:buChar char="•"/>
            </a:pPr>
            <a:r>
              <a:rPr lang="en-US" sz="1100" b="0" dirty="0" smtClean="0">
                <a:solidFill>
                  <a:schemeClr val="accent6"/>
                </a:solidFill>
              </a:rPr>
              <a:t>Right click on the image</a:t>
            </a:r>
            <a:r>
              <a:rPr lang="en-US" sz="1100" b="0" baseline="0" dirty="0" smtClean="0">
                <a:solidFill>
                  <a:schemeClr val="accent6"/>
                </a:solidFill>
              </a:rPr>
              <a:t> and select ‘C</a:t>
            </a:r>
            <a:r>
              <a:rPr lang="en-US" sz="1100" b="0" dirty="0" smtClean="0">
                <a:solidFill>
                  <a:schemeClr val="accent6"/>
                </a:solidFill>
              </a:rPr>
              <a:t>hange picture’</a:t>
            </a:r>
          </a:p>
          <a:p>
            <a:pPr marL="177800" indent="-177800" algn="l">
              <a:buFont typeface="Arial" panose="020B0604020202020204" pitchFamily="34" charset="0"/>
              <a:buChar char="•"/>
            </a:pPr>
            <a:r>
              <a:rPr lang="en-US" sz="1100" b="0" dirty="0" smtClean="0">
                <a:solidFill>
                  <a:schemeClr val="accent6"/>
                </a:solidFill>
              </a:rPr>
              <a:t>Navigate to the location with the new image</a:t>
            </a:r>
          </a:p>
          <a:p>
            <a:pPr marL="177800" indent="-177800" algn="l">
              <a:buFont typeface="Arial" panose="020B0604020202020204" pitchFamily="34" charset="0"/>
              <a:buChar char="•"/>
            </a:pPr>
            <a:r>
              <a:rPr lang="en-US" sz="1100" b="0" dirty="0" smtClean="0">
                <a:solidFill>
                  <a:schemeClr val="accent6"/>
                </a:solidFill>
              </a:rPr>
              <a:t>Select</a:t>
            </a:r>
            <a:r>
              <a:rPr lang="en-US" sz="1100" b="0" baseline="0" dirty="0" smtClean="0">
                <a:solidFill>
                  <a:schemeClr val="accent6"/>
                </a:solidFill>
              </a:rPr>
              <a:t> ‘insert’</a:t>
            </a:r>
          </a:p>
          <a:p>
            <a:pPr marL="177800" indent="-177800" algn="l">
              <a:buFont typeface="Arial" panose="020B0604020202020204" pitchFamily="34" charset="0"/>
              <a:buChar char="•"/>
            </a:pPr>
            <a:endParaRPr lang="en-US" sz="1100" b="0" kern="1200" baseline="0" dirty="0" smtClean="0">
              <a:solidFill>
                <a:schemeClr val="accent6"/>
              </a:solidFill>
              <a:latin typeface="+mn-lt"/>
              <a:ea typeface="+mn-ea"/>
              <a:cs typeface="+mn-cs"/>
            </a:endParaRPr>
          </a:p>
          <a:p>
            <a:pPr marL="0" indent="0" algn="l">
              <a:buFontTx/>
              <a:buNone/>
            </a:pPr>
            <a:r>
              <a:rPr lang="en-US" sz="1100" b="0" kern="1200" dirty="0" smtClean="0">
                <a:solidFill>
                  <a:schemeClr val="accent6"/>
                </a:solidFill>
                <a:latin typeface="+mn-lt"/>
                <a:ea typeface="+mn-ea"/>
                <a:cs typeface="+mn-cs"/>
              </a:rPr>
              <a:t>Please note the new image needs to be at least 19cm x 27.5cm to fit the area. If the image does not fit you will need to manually manipulate the image to fit</a:t>
            </a:r>
          </a:p>
        </p:txBody>
      </p:sp>
    </p:spTree>
    <p:extLst>
      <p:ext uri="{BB962C8B-B14F-4D97-AF65-F5344CB8AC3E}">
        <p14:creationId xmlns:p14="http://schemas.microsoft.com/office/powerpoint/2010/main" val="2977415141"/>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tement/quotes">
    <p:bg>
      <p:bgPr>
        <a:solidFill>
          <a:schemeClr val="bg1"/>
        </a:solidFill>
        <a:effectLst/>
      </p:bgPr>
    </p:bg>
    <p:spTree>
      <p:nvGrpSpPr>
        <p:cNvPr id="1" name=""/>
        <p:cNvGrpSpPr/>
        <p:nvPr/>
      </p:nvGrpSpPr>
      <p:grpSpPr>
        <a:xfrm>
          <a:off x="0" y="0"/>
          <a:ext cx="0" cy="0"/>
          <a:chOff x="0" y="0"/>
          <a:chExt cx="0" cy="0"/>
        </a:xfrm>
      </p:grpSpPr>
      <p:sp>
        <p:nvSpPr>
          <p:cNvPr id="15"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20"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sp>
        <p:nvSpPr>
          <p:cNvPr id="3" name="Rectangle 2"/>
          <p:cNvSpPr/>
          <p:nvPr userDrawn="1"/>
        </p:nvSpPr>
        <p:spPr bwMode="grayWhite">
          <a:xfrm>
            <a:off x="6038850" y="5958128"/>
            <a:ext cx="3865950" cy="899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21" name="Text Placeholder 10"/>
          <p:cNvSpPr>
            <a:spLocks noGrp="1"/>
          </p:cNvSpPr>
          <p:nvPr>
            <p:ph type="body" sz="quarter" idx="16"/>
          </p:nvPr>
        </p:nvSpPr>
        <p:spPr>
          <a:xfrm>
            <a:off x="825500" y="1436688"/>
            <a:ext cx="8239126" cy="1692771"/>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Title 5"/>
          <p:cNvSpPr>
            <a:spLocks noGrp="1"/>
          </p:cNvSpPr>
          <p:nvPr>
            <p:ph type="title"/>
          </p:nvPr>
        </p:nvSpPr>
        <p:spPr/>
        <p:txBody>
          <a:bodyPr/>
          <a:lstStyle/>
          <a:p>
            <a:r>
              <a:rPr lang="en-US" smtClean="0"/>
              <a:t>Click to edit Master title style</a:t>
            </a:r>
            <a:endParaRPr lang="en-GB"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94323" y="6216706"/>
            <a:ext cx="1603677" cy="154800"/>
          </a:xfrm>
          <a:prstGeom prst="rect">
            <a:avLst/>
          </a:prstGeom>
        </p:spPr>
      </p:pic>
    </p:spTree>
    <p:extLst>
      <p:ext uri="{BB962C8B-B14F-4D97-AF65-F5344CB8AC3E}">
        <p14:creationId xmlns:p14="http://schemas.microsoft.com/office/powerpoint/2010/main" val="343827145"/>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bg>
      <p:bgPr>
        <a:solidFill>
          <a:schemeClr val="bg1"/>
        </a:solidFill>
        <a:effectLst/>
      </p:bgPr>
    </p:bg>
    <p:spTree>
      <p:nvGrpSpPr>
        <p:cNvPr id="1" name=""/>
        <p:cNvGrpSpPr/>
        <p:nvPr/>
      </p:nvGrpSpPr>
      <p:grpSpPr>
        <a:xfrm>
          <a:off x="0" y="0"/>
          <a:ext cx="0" cy="0"/>
          <a:chOff x="0" y="0"/>
          <a:chExt cx="0" cy="0"/>
        </a:xfrm>
      </p:grpSpPr>
      <p:sp>
        <p:nvSpPr>
          <p:cNvPr id="9"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smtClean="0"/>
              <a:t>#.#</a:t>
            </a:r>
            <a:endParaRPr lang="en-US" dirty="0" smtClean="0"/>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5" name="Title 4"/>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217451780"/>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bg1"/>
        </a:solidFill>
        <a:effectLst/>
      </p:bgPr>
    </p:bg>
    <p:spTree>
      <p:nvGrpSpPr>
        <p:cNvPr id="1" name=""/>
        <p:cNvGrpSpPr/>
        <p:nvPr/>
      </p:nvGrpSpPr>
      <p:grpSpPr>
        <a:xfrm>
          <a:off x="0" y="0"/>
          <a:ext cx="0" cy="0"/>
          <a:chOff x="0" y="0"/>
          <a:chExt cx="0" cy="0"/>
        </a:xfrm>
      </p:grpSpPr>
      <p:sp>
        <p:nvSpPr>
          <p:cNvPr id="18" name="Freeform 5"/>
          <p:cNvSpPr>
            <a:spLocks/>
          </p:cNvSpPr>
          <p:nvPr userDrawn="1"/>
        </p:nvSpPr>
        <p:spPr bwMode="auto">
          <a:xfrm>
            <a:off x="546100" y="-9526"/>
            <a:ext cx="9359900" cy="5969046"/>
          </a:xfrm>
          <a:custGeom>
            <a:avLst/>
            <a:gdLst>
              <a:gd name="T0" fmla="*/ 0 w 2952"/>
              <a:gd name="T1" fmla="*/ 0 h 1880"/>
              <a:gd name="T2" fmla="*/ 0 w 2952"/>
              <a:gd name="T3" fmla="*/ 1676 h 1880"/>
              <a:gd name="T4" fmla="*/ 63 w 2952"/>
              <a:gd name="T5" fmla="*/ 1824 h 1880"/>
              <a:gd name="T6" fmla="*/ 169 w 2952"/>
              <a:gd name="T7" fmla="*/ 1875 h 1880"/>
              <a:gd name="T8" fmla="*/ 244 w 2952"/>
              <a:gd name="T9" fmla="*/ 1870 h 1880"/>
              <a:gd name="T10" fmla="*/ 2952 w 2952"/>
              <a:gd name="T11" fmla="*/ 1103 h 1880"/>
            </a:gdLst>
            <a:ahLst/>
            <a:cxnLst>
              <a:cxn ang="0">
                <a:pos x="T0" y="T1"/>
              </a:cxn>
              <a:cxn ang="0">
                <a:pos x="T2" y="T3"/>
              </a:cxn>
              <a:cxn ang="0">
                <a:pos x="T4" y="T5"/>
              </a:cxn>
              <a:cxn ang="0">
                <a:pos x="T6" y="T7"/>
              </a:cxn>
              <a:cxn ang="0">
                <a:pos x="T8" y="T9"/>
              </a:cxn>
              <a:cxn ang="0">
                <a:pos x="T10" y="T11"/>
              </a:cxn>
            </a:cxnLst>
            <a:rect l="0" t="0" r="r" b="b"/>
            <a:pathLst>
              <a:path w="2952" h="1880">
                <a:moveTo>
                  <a:pt x="0" y="0"/>
                </a:moveTo>
                <a:cubicBezTo>
                  <a:pt x="0" y="1676"/>
                  <a:pt x="0" y="1676"/>
                  <a:pt x="0" y="1676"/>
                </a:cubicBezTo>
                <a:cubicBezTo>
                  <a:pt x="1" y="1712"/>
                  <a:pt x="19" y="1785"/>
                  <a:pt x="63" y="1824"/>
                </a:cubicBezTo>
                <a:cubicBezTo>
                  <a:pt x="106" y="1863"/>
                  <a:pt x="140" y="1871"/>
                  <a:pt x="169" y="1875"/>
                </a:cubicBezTo>
                <a:cubicBezTo>
                  <a:pt x="197" y="1880"/>
                  <a:pt x="230" y="1871"/>
                  <a:pt x="244" y="1870"/>
                </a:cubicBezTo>
                <a:cubicBezTo>
                  <a:pt x="2952" y="1103"/>
                  <a:pt x="2952" y="1103"/>
                  <a:pt x="2952" y="1103"/>
                </a:cubicBezTo>
              </a:path>
            </a:pathLst>
          </a:custGeom>
          <a:noFill/>
          <a:ln w="1905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rgbClr val="608BA3"/>
                </a:solidFill>
              </a:defRPr>
            </a:lvl1pPr>
          </a:lstStyle>
          <a:p>
            <a:pPr lvl="0"/>
            <a:r>
              <a:rPr lang="en-US" dirty="0" smtClean="0"/>
              <a:t>#.#</a:t>
            </a:r>
          </a:p>
        </p:txBody>
      </p:sp>
      <p:sp>
        <p:nvSpPr>
          <p:cNvPr id="17" name="Title 16"/>
          <p:cNvSpPr>
            <a:spLocks noGrp="1"/>
          </p:cNvSpPr>
          <p:nvPr>
            <p:ph type="title"/>
          </p:nvPr>
        </p:nvSpPr>
        <p:spPr/>
        <p:txBody>
          <a:bodyPr/>
          <a:lstStyle/>
          <a:p>
            <a:r>
              <a:rPr lang="en-US" smtClean="0"/>
              <a:t>Click to edit Master title style</a:t>
            </a:r>
            <a:endParaRPr lang="en-GB"/>
          </a:p>
        </p:txBody>
      </p:sp>
      <p:sp>
        <p:nvSpPr>
          <p:cNvPr id="7"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accent4"/>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Tree>
    <p:extLst>
      <p:ext uri="{BB962C8B-B14F-4D97-AF65-F5344CB8AC3E}">
        <p14:creationId xmlns:p14="http://schemas.microsoft.com/office/powerpoint/2010/main" val="3857280428"/>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5501" y="538163"/>
            <a:ext cx="8239126" cy="370558"/>
          </a:xfrm>
          <a:prstGeom prst="rect">
            <a:avLst/>
          </a:prstGeom>
        </p:spPr>
        <p:txBody>
          <a:bodyPr vert="horz" lIns="0" tIns="0" rIns="0" bIns="0" rtlCol="0" anchor="t" anchorCtr="0">
            <a:noAutofit/>
          </a:bodyPr>
          <a:lstStyle/>
          <a:p>
            <a:r>
              <a:rPr lang="en-US" smtClean="0"/>
              <a:t>Click to edit Master title style</a:t>
            </a:r>
            <a:endParaRPr lang="en-GB" dirty="0"/>
          </a:p>
        </p:txBody>
      </p:sp>
      <p:sp>
        <p:nvSpPr>
          <p:cNvPr id="3" name="Text Placeholder 2"/>
          <p:cNvSpPr>
            <a:spLocks noGrp="1"/>
          </p:cNvSpPr>
          <p:nvPr>
            <p:ph type="body" idx="1"/>
          </p:nvPr>
        </p:nvSpPr>
        <p:spPr>
          <a:xfrm>
            <a:off x="825500" y="1436688"/>
            <a:ext cx="8239125" cy="3123932"/>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4" name="Picture 3"/>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794323" y="6216706"/>
            <a:ext cx="1603677" cy="154800"/>
          </a:xfrm>
          <a:prstGeom prst="rect">
            <a:avLst/>
          </a:prstGeom>
        </p:spPr>
      </p:pic>
      <p:sp>
        <p:nvSpPr>
          <p:cNvPr id="6" name="Freeform 6"/>
          <p:cNvSpPr>
            <a:spLocks/>
          </p:cNvSpPr>
          <p:nvPr/>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accent4"/>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8" name="Rectangle 7"/>
          <p:cNvSpPr/>
          <p:nvPr/>
        </p:nvSpPr>
        <p:spPr bwMode="auto">
          <a:xfrm>
            <a:off x="10137576" y="2"/>
            <a:ext cx="2359223" cy="2063929"/>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050" b="1" dirty="0" smtClean="0">
                <a:solidFill>
                  <a:schemeClr val="accent6"/>
                </a:solidFill>
              </a:rPr>
              <a:t>Updating footer</a:t>
            </a:r>
          </a:p>
          <a:p>
            <a:pPr algn="l"/>
            <a:r>
              <a:rPr lang="en-US" sz="1050" b="0" dirty="0" smtClean="0">
                <a:solidFill>
                  <a:schemeClr val="accent6"/>
                </a:solidFill>
              </a:rPr>
              <a:t>To update the footer:</a:t>
            </a:r>
          </a:p>
          <a:p>
            <a:pPr marL="177800" indent="-177800" algn="l">
              <a:buFont typeface="Arial" panose="020B0604020202020204" pitchFamily="34" charset="0"/>
              <a:buChar char="•"/>
            </a:pPr>
            <a:r>
              <a:rPr lang="en-US" sz="1050" b="0" dirty="0" smtClean="0">
                <a:solidFill>
                  <a:schemeClr val="accent6"/>
                </a:solidFill>
              </a:rPr>
              <a:t>Click into the text box</a:t>
            </a:r>
            <a:r>
              <a:rPr lang="en-US" sz="1050" b="0" baseline="0" dirty="0" smtClean="0">
                <a:solidFill>
                  <a:schemeClr val="accent6"/>
                </a:solidFill>
              </a:rPr>
              <a:t> on the slide master page and update the information</a:t>
            </a:r>
          </a:p>
          <a:p>
            <a:pPr marL="0" indent="0" algn="l" defTabSz="872722" rtl="0" eaLnBrk="1" latinLnBrk="0" hangingPunct="1">
              <a:buFont typeface="Arial" panose="020B0604020202020204" pitchFamily="34" charset="0"/>
              <a:buNone/>
            </a:pPr>
            <a:r>
              <a:rPr lang="en-US" sz="1050" b="1" kern="1200" dirty="0" smtClean="0">
                <a:solidFill>
                  <a:schemeClr val="accent6"/>
                </a:solidFill>
                <a:latin typeface="+mn-lt"/>
                <a:ea typeface="+mn-ea"/>
                <a:cs typeface="+mn-cs"/>
              </a:rPr>
              <a:t>Checking updates</a:t>
            </a:r>
          </a:p>
          <a:p>
            <a:pPr marL="177800" indent="-177800" algn="l">
              <a:buFont typeface="Arial" panose="020B0604020202020204" pitchFamily="34" charset="0"/>
              <a:buChar char="•"/>
            </a:pPr>
            <a:r>
              <a:rPr lang="en-US" sz="1050" b="0" baseline="0" dirty="0" smtClean="0">
                <a:solidFill>
                  <a:schemeClr val="accent6"/>
                </a:solidFill>
              </a:rPr>
              <a:t>The text updates will not flow through to all the slide layouts as some have been placed manually. Therefore you may need to manually update other text boxes such as the divider slides </a:t>
            </a:r>
            <a:r>
              <a:rPr lang="en-US" sz="1050" b="0" baseline="0" dirty="0" err="1" smtClean="0">
                <a:solidFill>
                  <a:schemeClr val="accent6"/>
                </a:solidFill>
              </a:rPr>
              <a:t>etc</a:t>
            </a:r>
            <a:endParaRPr lang="en-US" sz="1050" b="0" baseline="0" dirty="0" smtClean="0">
              <a:solidFill>
                <a:schemeClr val="accent6"/>
              </a:solidFill>
            </a:endParaRPr>
          </a:p>
          <a:p>
            <a:pPr marL="177800" indent="-177800" algn="l">
              <a:buFont typeface="Arial" panose="020B0604020202020204" pitchFamily="34" charset="0"/>
              <a:buChar char="•"/>
            </a:pPr>
            <a:endParaRPr lang="en-US" sz="1050" b="0" kern="1200" baseline="0" dirty="0" smtClean="0">
              <a:solidFill>
                <a:schemeClr val="accent6"/>
              </a:solidFill>
              <a:latin typeface="+mn-lt"/>
              <a:ea typeface="+mn-ea"/>
              <a:cs typeface="+mn-cs"/>
            </a:endParaRPr>
          </a:p>
        </p:txBody>
      </p:sp>
    </p:spTree>
    <p:extLst>
      <p:ext uri="{BB962C8B-B14F-4D97-AF65-F5344CB8AC3E}">
        <p14:creationId xmlns:p14="http://schemas.microsoft.com/office/powerpoint/2010/main" val="4161865969"/>
      </p:ext>
    </p:extLst>
  </p:cSld>
  <p:clrMap bg1="lt1" tx1="dk1" bg2="lt2" tx2="dk2" accent1="accent1" accent2="accent2" accent3="accent3" accent4="accent4" accent5="accent5" accent6="accent6" hlink="hlink" folHlink="folHlink"/>
  <p:sldLayoutIdLst>
    <p:sldLayoutId id="2147483723" r:id="rId1"/>
    <p:sldLayoutId id="2147483677" r:id="rId2"/>
    <p:sldLayoutId id="2147483707" r:id="rId3"/>
    <p:sldLayoutId id="2147483708" r:id="rId4"/>
    <p:sldLayoutId id="2147483720" r:id="rId5"/>
    <p:sldLayoutId id="2147483721" r:id="rId6"/>
    <p:sldLayoutId id="2147483703" r:id="rId7"/>
    <p:sldLayoutId id="2147483711" r:id="rId8"/>
    <p:sldLayoutId id="2147483712" r:id="rId9"/>
    <p:sldLayoutId id="2147483713" r:id="rId10"/>
    <p:sldLayoutId id="2147483714" r:id="rId11"/>
    <p:sldLayoutId id="2147483715" r:id="rId12"/>
    <p:sldLayoutId id="2147483716" r:id="rId13"/>
    <p:sldLayoutId id="2147483717" r:id="rId14"/>
    <p:sldLayoutId id="2147483722" r:id="rId15"/>
    <p:sldLayoutId id="2147483655" r:id="rId16"/>
    <p:sldLayoutId id="2147483700" r:id="rId17"/>
    <p:sldLayoutId id="2147483694" r:id="rId18"/>
    <p:sldLayoutId id="2147483695" r:id="rId19"/>
    <p:sldLayoutId id="2147483685" r:id="rId20"/>
    <p:sldLayoutId id="2147483718" r:id="rId21"/>
    <p:sldLayoutId id="2147483719" r:id="rId22"/>
    <p:sldLayoutId id="2147483725" r:id="rId23"/>
    <p:sldLayoutId id="2147483726" r:id="rId24"/>
    <p:sldLayoutId id="2147483727" r:id="rId25"/>
  </p:sldLayoutIdLst>
  <p:timing>
    <p:tnLst>
      <p:par>
        <p:cTn id="1" dur="indefinite" restart="never" nodeType="tmRoot"/>
      </p:par>
    </p:tnLst>
  </p:timing>
  <p:hf sldNum="0" hdr="0" dt="0"/>
  <p:txStyles>
    <p:titleStyle>
      <a:lvl1pPr algn="l" defTabSz="872722" rtl="0" eaLnBrk="1" latinLnBrk="0" hangingPunct="1">
        <a:spcBef>
          <a:spcPct val="0"/>
        </a:spcBef>
        <a:buNone/>
        <a:defRPr sz="2600" b="0" kern="1200">
          <a:solidFill>
            <a:schemeClr val="accent5"/>
          </a:solidFill>
          <a:latin typeface="+mj-lt"/>
          <a:ea typeface="+mj-ea"/>
          <a:cs typeface="+mj-cs"/>
        </a:defRPr>
      </a:lvl1pPr>
    </p:titleStyle>
    <p:body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p:bodyStyle>
    <p:otherStyle>
      <a:defPPr>
        <a:defRPr lang="en-US"/>
      </a:defPPr>
      <a:lvl1pPr marL="0" algn="l" defTabSz="872722" rtl="0" eaLnBrk="1" latinLnBrk="0" hangingPunct="1">
        <a:defRPr sz="1800" kern="1200">
          <a:solidFill>
            <a:schemeClr val="tx1"/>
          </a:solidFill>
          <a:latin typeface="+mn-lt"/>
          <a:ea typeface="+mn-ea"/>
          <a:cs typeface="+mn-cs"/>
        </a:defRPr>
      </a:lvl1pPr>
      <a:lvl2pPr marL="436361" algn="l" defTabSz="872722" rtl="0" eaLnBrk="1" latinLnBrk="0" hangingPunct="1">
        <a:defRPr sz="1800" kern="1200">
          <a:solidFill>
            <a:schemeClr val="tx1"/>
          </a:solidFill>
          <a:latin typeface="+mn-lt"/>
          <a:ea typeface="+mn-ea"/>
          <a:cs typeface="+mn-cs"/>
        </a:defRPr>
      </a:lvl2pPr>
      <a:lvl3pPr marL="872722" algn="l" defTabSz="872722" rtl="0" eaLnBrk="1" latinLnBrk="0" hangingPunct="1">
        <a:defRPr sz="1800" kern="1200">
          <a:solidFill>
            <a:schemeClr val="tx1"/>
          </a:solidFill>
          <a:latin typeface="+mn-lt"/>
          <a:ea typeface="+mn-ea"/>
          <a:cs typeface="+mn-cs"/>
        </a:defRPr>
      </a:lvl3pPr>
      <a:lvl4pPr marL="1309083" algn="l" defTabSz="872722" rtl="0" eaLnBrk="1" latinLnBrk="0" hangingPunct="1">
        <a:defRPr sz="1800" kern="1200">
          <a:solidFill>
            <a:schemeClr val="tx1"/>
          </a:solidFill>
          <a:latin typeface="+mn-lt"/>
          <a:ea typeface="+mn-ea"/>
          <a:cs typeface="+mn-cs"/>
        </a:defRPr>
      </a:lvl4pPr>
      <a:lvl5pPr marL="1745445" algn="l" defTabSz="872722" rtl="0" eaLnBrk="1" latinLnBrk="0" hangingPunct="1">
        <a:defRPr sz="1800" kern="1200">
          <a:solidFill>
            <a:schemeClr val="tx1"/>
          </a:solidFill>
          <a:latin typeface="+mn-lt"/>
          <a:ea typeface="+mn-ea"/>
          <a:cs typeface="+mn-cs"/>
        </a:defRPr>
      </a:lvl5pPr>
      <a:lvl6pPr marL="2181806" algn="l" defTabSz="872722" rtl="0" eaLnBrk="1" latinLnBrk="0" hangingPunct="1">
        <a:defRPr sz="1800" kern="1200">
          <a:solidFill>
            <a:schemeClr val="tx1"/>
          </a:solidFill>
          <a:latin typeface="+mn-lt"/>
          <a:ea typeface="+mn-ea"/>
          <a:cs typeface="+mn-cs"/>
        </a:defRPr>
      </a:lvl6pPr>
      <a:lvl7pPr marL="2618167" algn="l" defTabSz="872722" rtl="0" eaLnBrk="1" latinLnBrk="0" hangingPunct="1">
        <a:defRPr sz="1800" kern="1200">
          <a:solidFill>
            <a:schemeClr val="tx1"/>
          </a:solidFill>
          <a:latin typeface="+mn-lt"/>
          <a:ea typeface="+mn-ea"/>
          <a:cs typeface="+mn-cs"/>
        </a:defRPr>
      </a:lvl7pPr>
      <a:lvl8pPr marL="3054529" algn="l" defTabSz="872722" rtl="0" eaLnBrk="1" latinLnBrk="0" hangingPunct="1">
        <a:defRPr sz="1800" kern="1200">
          <a:solidFill>
            <a:schemeClr val="tx1"/>
          </a:solidFill>
          <a:latin typeface="+mn-lt"/>
          <a:ea typeface="+mn-ea"/>
          <a:cs typeface="+mn-cs"/>
        </a:defRPr>
      </a:lvl8pPr>
      <a:lvl9pPr marL="3490890" algn="l" defTabSz="872722"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890" userDrawn="1">
          <p15:clr>
            <a:srgbClr val="F26B43"/>
          </p15:clr>
        </p15:guide>
        <p15:guide id="2" pos="512" userDrawn="1">
          <p15:clr>
            <a:srgbClr val="F26B43"/>
          </p15:clr>
        </p15:guide>
        <p15:guide id="4" pos="3219" userDrawn="1">
          <p15:clr>
            <a:srgbClr val="F26B43"/>
          </p15:clr>
        </p15:guide>
        <p15:guide id="5" pos="3021" userDrawn="1">
          <p15:clr>
            <a:srgbClr val="F26B43"/>
          </p15:clr>
        </p15:guide>
        <p15:guide id="12" pos="5705" userDrawn="1">
          <p15:clr>
            <a:srgbClr val="F26B43"/>
          </p15:clr>
        </p15:guide>
        <p15:guide id="14" orient="horz" pos="4020" userDrawn="1">
          <p15:clr>
            <a:srgbClr val="F26B43"/>
          </p15:clr>
        </p15:guide>
        <p15:guide id="15" orient="horz" pos="57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6.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6.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hyperlink" Target="https://www.nature.com/nbt/"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6.xml"/><Relationship Id="rId4" Type="http://schemas.openxmlformats.org/officeDocument/2006/relationships/image" Target="../media/image81.jpeg"/></Relationships>
</file>

<file path=ppt/slides/_rels/slide4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83.jpeg"/><Relationship Id="rId2" Type="http://schemas.openxmlformats.org/officeDocument/2006/relationships/diagramData" Target="../diagrams/data3.xml"/><Relationship Id="rId1" Type="http://schemas.openxmlformats.org/officeDocument/2006/relationships/slideLayout" Target="../slideLayouts/slideLayout16.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18" Type="http://schemas.openxmlformats.org/officeDocument/2006/relationships/image" Target="../media/image25.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17" Type="http://schemas.openxmlformats.org/officeDocument/2006/relationships/image" Target="../media/image24.jpeg"/><Relationship Id="rId2" Type="http://schemas.openxmlformats.org/officeDocument/2006/relationships/notesSlide" Target="../notesSlides/notesSlide4.xml"/><Relationship Id="rId16" Type="http://schemas.openxmlformats.org/officeDocument/2006/relationships/image" Target="../media/image23.jpeg"/><Relationship Id="rId1" Type="http://schemas.openxmlformats.org/officeDocument/2006/relationships/slideLayout" Target="../slideLayouts/slideLayout24.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5" Type="http://schemas.openxmlformats.org/officeDocument/2006/relationships/image" Target="../media/image2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21.jpeg"/></Relationships>
</file>

<file path=ppt/slides/_rels/slide5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image" Target="../media/image89.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95.png"/><Relationship Id="rId4" Type="http://schemas.openxmlformats.org/officeDocument/2006/relationships/image" Target="../media/image94.png"/></Relationships>
</file>

<file path=ppt/slides/_rels/slide5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6.xml"/><Relationship Id="rId4" Type="http://schemas.openxmlformats.org/officeDocument/2006/relationships/image" Target="../media/image28.jpeg"/></Relationships>
</file>

<file path=ppt/slides/_rels/slide6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32.gif"/><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1845" y="425718"/>
            <a:ext cx="4003613" cy="649049"/>
          </a:xfrm>
        </p:spPr>
        <p:txBody>
          <a:bodyPr/>
          <a:lstStyle/>
          <a:p>
            <a:pPr algn="ctr"/>
            <a:r>
              <a:rPr lang="zh-CN" altLang="en-US" sz="4000" b="1" dirty="0">
                <a:latin typeface="宋体" pitchFamily="2" charset="-122"/>
                <a:ea typeface="宋体" pitchFamily="2" charset="-122"/>
              </a:rPr>
              <a:t>赋能科研</a:t>
            </a:r>
            <a:r>
              <a:rPr lang="en-US" altLang="zh-CN" sz="4000" b="1" dirty="0" smtClean="0">
                <a:latin typeface="宋体" pitchFamily="2" charset="-122"/>
                <a:ea typeface="宋体" pitchFamily="2" charset="-122"/>
              </a:rPr>
              <a:t>175</a:t>
            </a:r>
            <a:r>
              <a:rPr lang="zh-CN" altLang="en-US" sz="4000" b="1" dirty="0" smtClean="0">
                <a:latin typeface="宋体" pitchFamily="2" charset="-122"/>
                <a:ea typeface="宋体" pitchFamily="2" charset="-122"/>
              </a:rPr>
              <a:t>年</a:t>
            </a:r>
            <a:r>
              <a:rPr lang="en-US" altLang="zh-CN" sz="4000" b="1" dirty="0" smtClean="0">
                <a:latin typeface="宋体" pitchFamily="2" charset="-122"/>
                <a:ea typeface="宋体" pitchFamily="2" charset="-122"/>
              </a:rPr>
              <a:t/>
            </a:r>
            <a:br>
              <a:rPr lang="en-US" altLang="zh-CN" sz="4000" b="1" dirty="0" smtClean="0">
                <a:latin typeface="宋体" pitchFamily="2" charset="-122"/>
                <a:ea typeface="宋体" pitchFamily="2" charset="-122"/>
              </a:rPr>
            </a:br>
            <a:r>
              <a:rPr lang="en-US" altLang="zh-CN" sz="1800" dirty="0" smtClean="0">
                <a:ea typeface="宋体" pitchFamily="2" charset="-122"/>
              </a:rPr>
              <a:t>Empowering Science for 175 years</a:t>
            </a:r>
            <a:endParaRPr lang="en-GB" sz="1800" dirty="0"/>
          </a:p>
        </p:txBody>
      </p:sp>
    </p:spTree>
    <p:extLst>
      <p:ext uri="{BB962C8B-B14F-4D97-AF65-F5344CB8AC3E}">
        <p14:creationId xmlns:p14="http://schemas.microsoft.com/office/powerpoint/2010/main" val="16494917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GB" dirty="0" smtClean="0"/>
              <a:t>2.0</a:t>
            </a:r>
            <a:endParaRPr lang="en-GB" dirty="0"/>
          </a:p>
        </p:txBody>
      </p:sp>
      <p:sp>
        <p:nvSpPr>
          <p:cNvPr id="4" name="Title 3"/>
          <p:cNvSpPr>
            <a:spLocks noGrp="1"/>
          </p:cNvSpPr>
          <p:nvPr>
            <p:ph type="title"/>
          </p:nvPr>
        </p:nvSpPr>
        <p:spPr/>
        <p:txBody>
          <a:bodyPr/>
          <a:lstStyle/>
          <a:p>
            <a:r>
              <a:rPr lang="en-NZ" sz="2800" dirty="0">
                <a:latin typeface="微软雅黑" pitchFamily="34" charset="-122"/>
                <a:ea typeface="微软雅黑" pitchFamily="34" charset="-122"/>
              </a:rPr>
              <a:t>Springer Nature</a:t>
            </a:r>
            <a:r>
              <a:rPr lang="zh-CN" altLang="en-US" sz="2800" dirty="0">
                <a:latin typeface="微软雅黑" pitchFamily="34" charset="-122"/>
                <a:ea typeface="微软雅黑" pitchFamily="34" charset="-122"/>
              </a:rPr>
              <a:t>产品简介</a:t>
            </a:r>
            <a:endParaRPr lang="en-GB" sz="2800" dirty="0">
              <a:latin typeface="微软雅黑" pitchFamily="34" charset="-122"/>
              <a:ea typeface="微软雅黑" pitchFamily="34" charset="-122"/>
            </a:endParaRPr>
          </a:p>
        </p:txBody>
      </p:sp>
    </p:spTree>
    <p:extLst>
      <p:ext uri="{BB962C8B-B14F-4D97-AF65-F5344CB8AC3E}">
        <p14:creationId xmlns:p14="http://schemas.microsoft.com/office/powerpoint/2010/main" val="4009384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ltLang="zh-CN" sz="2800" dirty="0">
                <a:latin typeface="微软雅黑" pitchFamily="34" charset="-122"/>
                <a:ea typeface="微软雅黑" pitchFamily="34" charset="-122"/>
              </a:rPr>
              <a:t>Springer Nature</a:t>
            </a:r>
            <a:r>
              <a:rPr lang="zh-CN" altLang="en-US" sz="2800" dirty="0">
                <a:latin typeface="微软雅黑" pitchFamily="34" charset="-122"/>
                <a:ea typeface="微软雅黑" pitchFamily="34" charset="-122"/>
              </a:rPr>
              <a:t>产品</a:t>
            </a:r>
            <a:endParaRPr lang="en-GB" sz="2800" dirty="0">
              <a:latin typeface="微软雅黑" pitchFamily="34" charset="-122"/>
              <a:ea typeface="微软雅黑" pitchFamily="34" charset="-122"/>
            </a:endParaRPr>
          </a:p>
        </p:txBody>
      </p:sp>
      <p:sp>
        <p:nvSpPr>
          <p:cNvPr id="3" name="AutoShape 2" descr="“npg”的图片搜索结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4" name="Diagram 3"/>
          <p:cNvGraphicFramePr/>
          <p:nvPr>
            <p:extLst>
              <p:ext uri="{D42A27DB-BD31-4B8C-83A1-F6EECF244321}">
                <p14:modId xmlns:p14="http://schemas.microsoft.com/office/powerpoint/2010/main" val="3297078139"/>
              </p:ext>
            </p:extLst>
          </p:nvPr>
        </p:nvGraphicFramePr>
        <p:xfrm>
          <a:off x="1552028" y="1432914"/>
          <a:ext cx="6604000" cy="4402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90463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dirty="0">
                <a:effectLst/>
                <a:latin typeface="微软雅黑" pitchFamily="34" charset="-122"/>
                <a:ea typeface="微软雅黑" pitchFamily="34" charset="-122"/>
              </a:rPr>
              <a:t>Springer</a:t>
            </a:r>
            <a:r>
              <a:rPr lang="zh-CN" altLang="en-US" sz="2800" dirty="0">
                <a:effectLst/>
                <a:latin typeface="微软雅黑" pitchFamily="34" charset="-122"/>
                <a:ea typeface="微软雅黑" pitchFamily="34" charset="-122"/>
              </a:rPr>
              <a:t>电子期</a:t>
            </a:r>
            <a:r>
              <a:rPr lang="zh-CN" altLang="en-US" sz="2800" dirty="0" smtClean="0">
                <a:effectLst/>
                <a:latin typeface="微软雅黑" pitchFamily="34" charset="-122"/>
                <a:ea typeface="微软雅黑" pitchFamily="34" charset="-122"/>
              </a:rPr>
              <a:t>刊</a:t>
            </a:r>
            <a:endParaRPr lang="en-GB" sz="2800" dirty="0">
              <a:effectLst/>
              <a:latin typeface="微软雅黑" pitchFamily="34" charset="-122"/>
              <a:ea typeface="微软雅黑" pitchFamily="34" charset="-122"/>
            </a:endParaRPr>
          </a:p>
        </p:txBody>
      </p:sp>
      <p:sp>
        <p:nvSpPr>
          <p:cNvPr id="10" name="Text Placeholder 6"/>
          <p:cNvSpPr>
            <a:spLocks noGrp="1"/>
          </p:cNvSpPr>
          <p:nvPr>
            <p:ph type="body" sz="quarter" idx="14"/>
          </p:nvPr>
        </p:nvSpPr>
        <p:spPr>
          <a:xfrm>
            <a:off x="812053" y="1371599"/>
            <a:ext cx="8239126" cy="2831544"/>
          </a:xfrm>
        </p:spPr>
        <p:txBody>
          <a:bodyPr/>
          <a:lstStyle/>
          <a:p>
            <a:pPr marL="285750" indent="-285750" fontAlgn="base">
              <a:lnSpc>
                <a:spcPct val="120000"/>
              </a:lnSpc>
              <a:spcBef>
                <a:spcPct val="40000"/>
              </a:spcBef>
              <a:spcAft>
                <a:spcPct val="0"/>
              </a:spcAft>
              <a:buClr>
                <a:schemeClr val="accent2"/>
              </a:buClr>
              <a:buSzPct val="130000"/>
              <a:buFont typeface="Arial" pitchFamily="34" charset="0"/>
              <a:buChar char="•"/>
              <a:defRPr/>
            </a:pPr>
            <a:r>
              <a:rPr lang="en-US" altLang="zh-CN" sz="2000" spc="10" dirty="0">
                <a:solidFill>
                  <a:srgbClr val="002060"/>
                </a:solidFill>
                <a:effectLst/>
                <a:latin typeface="微软雅黑" pitchFamily="34" charset="-122"/>
                <a:ea typeface="微软雅黑" pitchFamily="34" charset="-122"/>
                <a:cs typeface="Cambria"/>
              </a:rPr>
              <a:t>Springer </a:t>
            </a:r>
            <a:r>
              <a:rPr lang="en-US" altLang="zh-CN" sz="2000" spc="10" dirty="0" smtClean="0">
                <a:solidFill>
                  <a:srgbClr val="002060"/>
                </a:solidFill>
                <a:effectLst/>
                <a:latin typeface="微软雅黑" pitchFamily="34" charset="-122"/>
                <a:ea typeface="微软雅黑" pitchFamily="34" charset="-122"/>
                <a:cs typeface="Cambria"/>
              </a:rPr>
              <a:t>SLCC</a:t>
            </a:r>
            <a:r>
              <a:rPr lang="zh-CN" altLang="en-US" sz="2000" spc="10" dirty="0">
                <a:solidFill>
                  <a:srgbClr val="002060"/>
                </a:solidFill>
                <a:effectLst/>
                <a:latin typeface="微软雅黑" pitchFamily="34" charset="-122"/>
                <a:ea typeface="微软雅黑" pitchFamily="34" charset="-122"/>
                <a:cs typeface="Cambria"/>
              </a:rPr>
              <a:t>期</a:t>
            </a:r>
            <a:r>
              <a:rPr lang="zh-CN" altLang="en-US" sz="2000" spc="10" dirty="0" smtClean="0">
                <a:solidFill>
                  <a:srgbClr val="002060"/>
                </a:solidFill>
                <a:effectLst/>
                <a:latin typeface="微软雅黑" pitchFamily="34" charset="-122"/>
                <a:ea typeface="微软雅黑" pitchFamily="34" charset="-122"/>
                <a:cs typeface="Cambria"/>
              </a:rPr>
              <a:t>刊数据库收录期刊</a:t>
            </a:r>
            <a:r>
              <a:rPr lang="en-US" altLang="zh-CN" sz="2000" spc="10" dirty="0" smtClean="0">
                <a:solidFill>
                  <a:srgbClr val="002060"/>
                </a:solidFill>
                <a:effectLst/>
                <a:latin typeface="微软雅黑" pitchFamily="34" charset="-122"/>
                <a:ea typeface="微软雅黑" pitchFamily="34" charset="-122"/>
                <a:cs typeface="Cambria"/>
              </a:rPr>
              <a:t>1700</a:t>
            </a:r>
            <a:r>
              <a:rPr lang="zh-CN" altLang="en-US" sz="2000" spc="10" dirty="0">
                <a:solidFill>
                  <a:srgbClr val="002060"/>
                </a:solidFill>
                <a:effectLst/>
                <a:latin typeface="微软雅黑" pitchFamily="34" charset="-122"/>
                <a:ea typeface="微软雅黑" pitchFamily="34" charset="-122"/>
                <a:cs typeface="Cambria"/>
              </a:rPr>
              <a:t>多种</a:t>
            </a:r>
          </a:p>
          <a:p>
            <a:pPr marL="285750" indent="-285750" fontAlgn="base">
              <a:lnSpc>
                <a:spcPct val="120000"/>
              </a:lnSpc>
              <a:spcBef>
                <a:spcPct val="40000"/>
              </a:spcBef>
              <a:spcAft>
                <a:spcPct val="0"/>
              </a:spcAft>
              <a:buClr>
                <a:schemeClr val="accent2"/>
              </a:buClr>
              <a:buSzPct val="130000"/>
              <a:buFont typeface="Arial" pitchFamily="34" charset="0"/>
              <a:buChar char="•"/>
              <a:defRPr/>
            </a:pPr>
            <a:r>
              <a:rPr lang="en-US" altLang="zh-CN" sz="2000" spc="10" dirty="0">
                <a:solidFill>
                  <a:srgbClr val="002060"/>
                </a:solidFill>
                <a:effectLst/>
                <a:latin typeface="微软雅黑" pitchFamily="34" charset="-122"/>
                <a:ea typeface="微软雅黑" pitchFamily="34" charset="-122"/>
                <a:cs typeface="Cambria"/>
              </a:rPr>
              <a:t>60%</a:t>
            </a:r>
            <a:r>
              <a:rPr lang="zh-CN" altLang="en-US" sz="2000" spc="10" dirty="0">
                <a:solidFill>
                  <a:srgbClr val="002060"/>
                </a:solidFill>
                <a:effectLst/>
                <a:latin typeface="微软雅黑" pitchFamily="34" charset="-122"/>
                <a:ea typeface="微软雅黑" pitchFamily="34" charset="-122"/>
                <a:cs typeface="Cambria"/>
              </a:rPr>
              <a:t>以上被</a:t>
            </a:r>
            <a:r>
              <a:rPr lang="en-US" altLang="zh-CN" sz="2000" spc="10" dirty="0">
                <a:solidFill>
                  <a:srgbClr val="002060"/>
                </a:solidFill>
                <a:effectLst/>
                <a:latin typeface="微软雅黑" pitchFamily="34" charset="-122"/>
                <a:ea typeface="微软雅黑" pitchFamily="34" charset="-122"/>
                <a:cs typeface="Cambria"/>
              </a:rPr>
              <a:t>SCI</a:t>
            </a:r>
            <a:r>
              <a:rPr lang="zh-CN" altLang="en-US" sz="2000" spc="10" dirty="0">
                <a:solidFill>
                  <a:srgbClr val="002060"/>
                </a:solidFill>
                <a:effectLst/>
                <a:latin typeface="微软雅黑" pitchFamily="34" charset="-122"/>
                <a:ea typeface="微软雅黑" pitchFamily="34" charset="-122"/>
                <a:cs typeface="Cambria"/>
              </a:rPr>
              <a:t>和</a:t>
            </a:r>
            <a:r>
              <a:rPr lang="en-US" altLang="zh-CN" sz="2000" spc="10" dirty="0">
                <a:solidFill>
                  <a:srgbClr val="002060"/>
                </a:solidFill>
                <a:effectLst/>
                <a:latin typeface="微软雅黑" pitchFamily="34" charset="-122"/>
                <a:ea typeface="微软雅黑" pitchFamily="34" charset="-122"/>
                <a:cs typeface="Cambria"/>
              </a:rPr>
              <a:t>SSCI</a:t>
            </a:r>
            <a:r>
              <a:rPr lang="zh-CN" altLang="en-US" sz="2000" spc="10" dirty="0">
                <a:solidFill>
                  <a:srgbClr val="002060"/>
                </a:solidFill>
                <a:effectLst/>
                <a:latin typeface="微软雅黑" pitchFamily="34" charset="-122"/>
                <a:ea typeface="微软雅黑" pitchFamily="34" charset="-122"/>
                <a:cs typeface="Cambria"/>
              </a:rPr>
              <a:t>收录</a:t>
            </a:r>
          </a:p>
          <a:p>
            <a:pPr marL="285750" indent="-285750" fontAlgn="base">
              <a:lnSpc>
                <a:spcPct val="120000"/>
              </a:lnSpc>
              <a:spcBef>
                <a:spcPct val="40000"/>
              </a:spcBef>
              <a:spcAft>
                <a:spcPct val="0"/>
              </a:spcAft>
              <a:buClr>
                <a:schemeClr val="accent2"/>
              </a:buClr>
              <a:buSzPct val="130000"/>
              <a:buFont typeface="Arial" pitchFamily="34" charset="0"/>
              <a:buChar char="•"/>
              <a:defRPr/>
            </a:pPr>
            <a:r>
              <a:rPr lang="zh-CN" altLang="en-US" sz="2000" spc="10" dirty="0">
                <a:solidFill>
                  <a:srgbClr val="002060"/>
                </a:solidFill>
                <a:effectLst/>
                <a:latin typeface="微软雅黑" pitchFamily="34" charset="-122"/>
                <a:ea typeface="微软雅黑" pitchFamily="34" charset="-122"/>
                <a:cs typeface="Cambria"/>
              </a:rPr>
              <a:t>随时出版，随时更新</a:t>
            </a:r>
          </a:p>
          <a:p>
            <a:pPr marL="285750" indent="-285750" fontAlgn="base">
              <a:lnSpc>
                <a:spcPct val="120000"/>
              </a:lnSpc>
              <a:spcBef>
                <a:spcPct val="40000"/>
              </a:spcBef>
              <a:spcAft>
                <a:spcPct val="0"/>
              </a:spcAft>
              <a:buClr>
                <a:schemeClr val="accent2"/>
              </a:buClr>
              <a:buSzPct val="130000"/>
              <a:buFont typeface="Arial" pitchFamily="34" charset="0"/>
              <a:buChar char="•"/>
              <a:defRPr/>
            </a:pPr>
            <a:r>
              <a:rPr lang="en-US" altLang="zh-CN" sz="2000" spc="10" dirty="0">
                <a:solidFill>
                  <a:srgbClr val="002060"/>
                </a:solidFill>
                <a:effectLst/>
                <a:latin typeface="微软雅黑" pitchFamily="34" charset="-122"/>
                <a:ea typeface="微软雅黑" pitchFamily="34" charset="-122"/>
                <a:cs typeface="Cambria"/>
              </a:rPr>
              <a:t>IP</a:t>
            </a:r>
            <a:r>
              <a:rPr lang="zh-CN" altLang="en-US" sz="2000" spc="10" dirty="0">
                <a:solidFill>
                  <a:srgbClr val="002060"/>
                </a:solidFill>
                <a:effectLst/>
                <a:latin typeface="微软雅黑" pitchFamily="34" charset="-122"/>
                <a:ea typeface="微软雅黑" pitchFamily="34" charset="-122"/>
                <a:cs typeface="Cambria"/>
              </a:rPr>
              <a:t>控制，无并发用户限制 </a:t>
            </a:r>
          </a:p>
          <a:p>
            <a:pPr marL="285750" indent="-285750" fontAlgn="base">
              <a:lnSpc>
                <a:spcPct val="120000"/>
              </a:lnSpc>
              <a:spcBef>
                <a:spcPct val="40000"/>
              </a:spcBef>
              <a:spcAft>
                <a:spcPct val="0"/>
              </a:spcAft>
              <a:buClr>
                <a:schemeClr val="accent2"/>
              </a:buClr>
              <a:buSzPct val="130000"/>
              <a:buFont typeface="Arial" pitchFamily="34" charset="0"/>
              <a:buChar char="•"/>
              <a:defRPr/>
            </a:pPr>
            <a:r>
              <a:rPr lang="zh-CN" altLang="en-US" sz="2000" spc="10" dirty="0">
                <a:solidFill>
                  <a:srgbClr val="002060"/>
                </a:solidFill>
                <a:effectLst/>
                <a:latin typeface="微软雅黑" pitchFamily="34" charset="-122"/>
                <a:ea typeface="微软雅黑" pitchFamily="34" charset="-122"/>
                <a:cs typeface="Cambria"/>
              </a:rPr>
              <a:t>与</a:t>
            </a:r>
            <a:r>
              <a:rPr lang="en-US" altLang="zh-CN" sz="2000" spc="10" dirty="0">
                <a:solidFill>
                  <a:srgbClr val="002060"/>
                </a:solidFill>
                <a:effectLst/>
                <a:latin typeface="微软雅黑" pitchFamily="34" charset="-122"/>
                <a:ea typeface="微软雅黑" pitchFamily="34" charset="-122"/>
                <a:cs typeface="Cambria"/>
              </a:rPr>
              <a:t>Springer</a:t>
            </a:r>
            <a:r>
              <a:rPr lang="zh-CN" altLang="en-US" sz="2000" spc="10" dirty="0">
                <a:solidFill>
                  <a:srgbClr val="002060"/>
                </a:solidFill>
                <a:effectLst/>
                <a:latin typeface="微软雅黑" pitchFamily="34" charset="-122"/>
                <a:ea typeface="微软雅黑" pitchFamily="34" charset="-122"/>
                <a:cs typeface="Cambria"/>
              </a:rPr>
              <a:t>所有电子资源整合，充分实现链接功能</a:t>
            </a:r>
          </a:p>
          <a:p>
            <a:pPr marL="285750" indent="-285750" fontAlgn="base">
              <a:lnSpc>
                <a:spcPct val="120000"/>
              </a:lnSpc>
              <a:spcBef>
                <a:spcPct val="40000"/>
              </a:spcBef>
              <a:spcAft>
                <a:spcPct val="0"/>
              </a:spcAft>
              <a:buClr>
                <a:schemeClr val="accent2"/>
              </a:buClr>
              <a:buSzPct val="130000"/>
              <a:buFont typeface="Arial" pitchFamily="34" charset="0"/>
              <a:buChar char="•"/>
              <a:defRPr/>
            </a:pPr>
            <a:r>
              <a:rPr lang="zh-CN" altLang="en-US" sz="2000" spc="10" dirty="0">
                <a:solidFill>
                  <a:srgbClr val="002060"/>
                </a:solidFill>
                <a:effectLst/>
                <a:latin typeface="微软雅黑" pitchFamily="34" charset="-122"/>
                <a:ea typeface="微软雅黑" pitchFamily="34" charset="-122"/>
                <a:cs typeface="Cambria"/>
              </a:rPr>
              <a:t>涵盖</a:t>
            </a:r>
            <a:r>
              <a:rPr lang="en-US" altLang="zh-CN" sz="2000" spc="10" dirty="0">
                <a:solidFill>
                  <a:srgbClr val="002060"/>
                </a:solidFill>
                <a:effectLst/>
                <a:latin typeface="微软雅黑" pitchFamily="34" charset="-122"/>
                <a:ea typeface="微软雅黑" pitchFamily="34" charset="-122"/>
                <a:cs typeface="Cambria"/>
              </a:rPr>
              <a:t>11</a:t>
            </a:r>
            <a:r>
              <a:rPr lang="zh-CN" altLang="en-US" sz="2000" spc="10" dirty="0">
                <a:solidFill>
                  <a:srgbClr val="002060"/>
                </a:solidFill>
                <a:effectLst/>
                <a:latin typeface="微软雅黑" pitchFamily="34" charset="-122"/>
                <a:ea typeface="微软雅黑" pitchFamily="34" charset="-122"/>
                <a:cs typeface="Cambria"/>
              </a:rPr>
              <a:t>个学科</a:t>
            </a:r>
            <a:r>
              <a:rPr lang="zh-CN" altLang="en-US" sz="2000" spc="10" dirty="0" smtClean="0">
                <a:solidFill>
                  <a:srgbClr val="002060"/>
                </a:solidFill>
                <a:effectLst/>
                <a:latin typeface="微软雅黑" pitchFamily="34" charset="-122"/>
                <a:ea typeface="微软雅黑" pitchFamily="34" charset="-122"/>
                <a:cs typeface="Cambria"/>
              </a:rPr>
              <a:t>，</a:t>
            </a:r>
            <a:r>
              <a:rPr lang="zh-CN" altLang="en-US" sz="2000" spc="10" dirty="0">
                <a:solidFill>
                  <a:srgbClr val="002060"/>
                </a:solidFill>
                <a:effectLst/>
                <a:latin typeface="微软雅黑" pitchFamily="34" charset="-122"/>
                <a:ea typeface="微软雅黑" pitchFamily="34" charset="-122"/>
                <a:cs typeface="Cambria"/>
              </a:rPr>
              <a:t>部分</a:t>
            </a:r>
            <a:r>
              <a:rPr lang="zh-CN" altLang="en-US" sz="2000" spc="10" dirty="0" smtClean="0">
                <a:solidFill>
                  <a:srgbClr val="002060"/>
                </a:solidFill>
                <a:effectLst/>
                <a:latin typeface="微软雅黑" pitchFamily="34" charset="-122"/>
                <a:ea typeface="微软雅黑" pitchFamily="34" charset="-122"/>
                <a:cs typeface="Cambria"/>
              </a:rPr>
              <a:t>期</a:t>
            </a:r>
            <a:r>
              <a:rPr lang="zh-CN" altLang="en-US" sz="2000" spc="10" dirty="0">
                <a:solidFill>
                  <a:srgbClr val="002060"/>
                </a:solidFill>
                <a:effectLst/>
                <a:latin typeface="微软雅黑" pitchFamily="34" charset="-122"/>
                <a:ea typeface="微软雅黑" pitchFamily="34" charset="-122"/>
                <a:cs typeface="Cambria"/>
              </a:rPr>
              <a:t>刊在相关学科有较高排名</a:t>
            </a:r>
          </a:p>
        </p:txBody>
      </p:sp>
    </p:spTree>
    <p:extLst>
      <p:ext uri="{BB962C8B-B14F-4D97-AF65-F5344CB8AC3E}">
        <p14:creationId xmlns:p14="http://schemas.microsoft.com/office/powerpoint/2010/main" val="14256786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dirty="0">
                <a:effectLst/>
                <a:latin typeface="微软雅黑" pitchFamily="34" charset="-122"/>
                <a:ea typeface="微软雅黑" pitchFamily="34" charset="-122"/>
              </a:rPr>
              <a:t>Springer</a:t>
            </a:r>
            <a:r>
              <a:rPr lang="zh-CN" altLang="en-US" sz="2800" dirty="0">
                <a:effectLst/>
                <a:latin typeface="微软雅黑" pitchFamily="34" charset="-122"/>
                <a:ea typeface="微软雅黑" pitchFamily="34" charset="-122"/>
              </a:rPr>
              <a:t>电子期</a:t>
            </a:r>
            <a:r>
              <a:rPr lang="zh-CN" altLang="en-US" sz="2800" dirty="0" smtClean="0">
                <a:effectLst/>
                <a:latin typeface="微软雅黑" pitchFamily="34" charset="-122"/>
                <a:ea typeface="微软雅黑" pitchFamily="34" charset="-122"/>
              </a:rPr>
              <a:t>刊</a:t>
            </a:r>
            <a:r>
              <a:rPr lang="en-US" altLang="zh-CN" sz="2800" dirty="0" smtClean="0">
                <a:effectLst/>
                <a:latin typeface="微软雅黑" pitchFamily="34" charset="-122"/>
                <a:ea typeface="微软雅黑" pitchFamily="34" charset="-122"/>
              </a:rPr>
              <a:t>—</a:t>
            </a:r>
            <a:r>
              <a:rPr lang="zh-CN" altLang="en-US" sz="2800" dirty="0" smtClean="0">
                <a:effectLst/>
                <a:latin typeface="微软雅黑" pitchFamily="34" charset="-122"/>
                <a:ea typeface="微软雅黑" pitchFamily="34" charset="-122"/>
              </a:rPr>
              <a:t>学科分类</a:t>
            </a:r>
            <a:endParaRPr lang="en-GB" sz="2800" dirty="0">
              <a:effectLst/>
              <a:latin typeface="微软雅黑" pitchFamily="34" charset="-122"/>
              <a:ea typeface="微软雅黑" pitchFamily="34" charset="-122"/>
            </a:endParaRPr>
          </a:p>
        </p:txBody>
      </p:sp>
      <p:graphicFrame>
        <p:nvGraphicFramePr>
          <p:cNvPr id="8" name="Table 7"/>
          <p:cNvGraphicFramePr>
            <a:graphicFrameLocks noGrp="1"/>
          </p:cNvGraphicFramePr>
          <p:nvPr>
            <p:extLst>
              <p:ext uri="{D42A27DB-BD31-4B8C-83A1-F6EECF244321}">
                <p14:modId xmlns:p14="http://schemas.microsoft.com/office/powerpoint/2010/main" val="3157965677"/>
              </p:ext>
            </p:extLst>
          </p:nvPr>
        </p:nvGraphicFramePr>
        <p:xfrm>
          <a:off x="825612" y="1502802"/>
          <a:ext cx="8282126" cy="4225644"/>
        </p:xfrm>
        <a:graphic>
          <a:graphicData uri="http://schemas.openxmlformats.org/drawingml/2006/table">
            <a:tbl>
              <a:tblPr firstRow="1" firstCol="1" bandRow="1"/>
              <a:tblGrid>
                <a:gridCol w="3656537"/>
                <a:gridCol w="2931160"/>
                <a:gridCol w="1694429"/>
              </a:tblGrid>
              <a:tr h="352137">
                <a:tc>
                  <a:txBody>
                    <a:bodyPr/>
                    <a:lstStyle/>
                    <a:p>
                      <a:pPr marL="0" marR="0" algn="ctr">
                        <a:lnSpc>
                          <a:spcPct val="115000"/>
                        </a:lnSpc>
                        <a:spcBef>
                          <a:spcPts val="0"/>
                        </a:spcBef>
                        <a:spcAft>
                          <a:spcPts val="0"/>
                        </a:spcAft>
                      </a:pPr>
                      <a:r>
                        <a:rPr lang="zh-CN" sz="1400" b="1" dirty="0" smtClean="0">
                          <a:solidFill>
                            <a:srgbClr val="FFFFFF"/>
                          </a:solidFill>
                          <a:effectLst/>
                          <a:latin typeface="Calibri"/>
                          <a:ea typeface="SimSun"/>
                          <a:cs typeface="SimSun"/>
                        </a:rPr>
                        <a:t>学科</a:t>
                      </a:r>
                      <a:r>
                        <a:rPr lang="zh-CN" altLang="en-US" sz="1400" b="1" dirty="0" smtClean="0">
                          <a:solidFill>
                            <a:srgbClr val="FFFFFF"/>
                          </a:solidFill>
                          <a:effectLst/>
                          <a:latin typeface="Calibri"/>
                          <a:ea typeface="SimSun"/>
                          <a:cs typeface="SimSun"/>
                        </a:rPr>
                        <a:t>组合</a:t>
                      </a:r>
                      <a:endParaRPr lang="en-US" sz="1400" dirty="0">
                        <a:effectLst/>
                        <a:latin typeface="Calibri"/>
                        <a:ea typeface="SimSun"/>
                        <a:cs typeface="Times New Roman"/>
                      </a:endParaRPr>
                    </a:p>
                  </a:txBody>
                  <a:tcPr marL="68580" marR="68580" marT="0" marB="0">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c gridSpan="2">
                  <a:txBody>
                    <a:bodyPr/>
                    <a:lstStyle/>
                    <a:p>
                      <a:pPr marL="0" marR="0" algn="ctr" defTabSz="872722" rtl="0" eaLnBrk="1" latinLnBrk="0" hangingPunct="1">
                        <a:lnSpc>
                          <a:spcPct val="115000"/>
                        </a:lnSpc>
                        <a:spcBef>
                          <a:spcPts val="0"/>
                        </a:spcBef>
                        <a:spcAft>
                          <a:spcPts val="0"/>
                        </a:spcAft>
                      </a:pPr>
                      <a:r>
                        <a:rPr lang="zh-CN" altLang="en-US" sz="1400" b="1" kern="1200" dirty="0" smtClean="0">
                          <a:solidFill>
                            <a:srgbClr val="FFFFFF"/>
                          </a:solidFill>
                          <a:effectLst/>
                          <a:latin typeface="Calibri"/>
                          <a:ea typeface="SimSun"/>
                          <a:cs typeface="SimSun"/>
                        </a:rPr>
                        <a:t>子学科</a:t>
                      </a:r>
                      <a:endParaRPr lang="en-US" sz="1400" b="1" kern="1200" dirty="0">
                        <a:solidFill>
                          <a:srgbClr val="FFFFFF"/>
                        </a:solidFill>
                        <a:effectLst/>
                        <a:latin typeface="Calibri"/>
                        <a:ea typeface="SimSun"/>
                        <a:cs typeface="SimSu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c hMerge="1">
                  <a:txBody>
                    <a:bodyPr/>
                    <a:lstStyle/>
                    <a:p>
                      <a:pPr marL="0" marR="0" algn="ctr">
                        <a:lnSpc>
                          <a:spcPct val="115000"/>
                        </a:lnSpc>
                        <a:spcBef>
                          <a:spcPts val="0"/>
                        </a:spcBef>
                        <a:spcAft>
                          <a:spcPts val="0"/>
                        </a:spcAft>
                      </a:pPr>
                      <a:endParaRPr lang="en-US" sz="1200" dirty="0">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r>
              <a:tr h="352137">
                <a:tc rowSpan="6">
                  <a:txBody>
                    <a:bodyPr/>
                    <a:lstStyle/>
                    <a:p>
                      <a:pPr marL="0" marR="0" algn="ctr">
                        <a:lnSpc>
                          <a:spcPct val="115000"/>
                        </a:lnSpc>
                        <a:spcBef>
                          <a:spcPts val="0"/>
                        </a:spcBef>
                        <a:spcAft>
                          <a:spcPts val="0"/>
                        </a:spcAft>
                      </a:pPr>
                      <a:r>
                        <a:rPr lang="en-US" sz="1300" b="1" dirty="0">
                          <a:solidFill>
                            <a:srgbClr val="000000"/>
                          </a:solidFill>
                          <a:effectLst/>
                          <a:latin typeface="Arial"/>
                          <a:ea typeface="Times New Roman"/>
                          <a:cs typeface="Times New Roman"/>
                        </a:rPr>
                        <a:t>Science, Technology and Engineering  (STE)</a:t>
                      </a:r>
                      <a:br>
                        <a:rPr lang="en-US" sz="1300" b="1" dirty="0">
                          <a:solidFill>
                            <a:srgbClr val="000000"/>
                          </a:solidFill>
                          <a:effectLst/>
                          <a:latin typeface="Arial"/>
                          <a:ea typeface="Times New Roman"/>
                          <a:cs typeface="Times New Roman"/>
                        </a:rPr>
                      </a:br>
                      <a:r>
                        <a:rPr lang="zh-CN" sz="1300" b="1" dirty="0">
                          <a:solidFill>
                            <a:srgbClr val="000000"/>
                          </a:solidFill>
                          <a:effectLst/>
                          <a:latin typeface="Calibri"/>
                          <a:ea typeface="SimSun"/>
                          <a:cs typeface="SimSun"/>
                        </a:rPr>
                        <a:t>科技工程专辑</a:t>
                      </a:r>
                      <a:endParaRPr lang="en-US" sz="1300" dirty="0">
                        <a:effectLst/>
                        <a:latin typeface="Calibri"/>
                        <a:ea typeface="SimSun"/>
                        <a:cs typeface="Times New Roman"/>
                      </a:endParaRPr>
                    </a:p>
                  </a:txBody>
                  <a:tcPr marL="68580" marR="68580" marT="0" marB="0">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Chemistry and Materials Science</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L="0" marR="0">
                        <a:lnSpc>
                          <a:spcPct val="115000"/>
                        </a:lnSpc>
                        <a:spcBef>
                          <a:spcPts val="0"/>
                        </a:spcBef>
                        <a:spcAft>
                          <a:spcPts val="0"/>
                        </a:spcAft>
                      </a:pPr>
                      <a:r>
                        <a:rPr lang="zh-CN" sz="1300">
                          <a:solidFill>
                            <a:srgbClr val="000000"/>
                          </a:solidFill>
                          <a:effectLst/>
                          <a:latin typeface="Calibri"/>
                          <a:ea typeface="SimSun"/>
                          <a:cs typeface="SimSun"/>
                        </a:rPr>
                        <a:t>化学和材料科学</a:t>
                      </a:r>
                      <a:endParaRPr lang="en-US" sz="1300">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352137">
                <a:tc vMerge="1">
                  <a:txBody>
                    <a:bodyPr/>
                    <a:lstStyle/>
                    <a:p>
                      <a:endParaRPr lang="en-US"/>
                    </a:p>
                  </a:txBody>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Computer Science</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L="0" marR="0">
                        <a:lnSpc>
                          <a:spcPct val="115000"/>
                        </a:lnSpc>
                        <a:spcBef>
                          <a:spcPts val="0"/>
                        </a:spcBef>
                        <a:spcAft>
                          <a:spcPts val="0"/>
                        </a:spcAft>
                      </a:pPr>
                      <a:r>
                        <a:rPr lang="zh-CN" sz="1300">
                          <a:solidFill>
                            <a:srgbClr val="000000"/>
                          </a:solidFill>
                          <a:effectLst/>
                          <a:latin typeface="Calibri"/>
                          <a:ea typeface="SimSun"/>
                          <a:cs typeface="SimSun"/>
                        </a:rPr>
                        <a:t>计算机科学</a:t>
                      </a:r>
                      <a:endParaRPr lang="en-US" sz="1300">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352137">
                <a:tc vMerge="1">
                  <a:txBody>
                    <a:bodyPr/>
                    <a:lstStyle/>
                    <a:p>
                      <a:endParaRPr lang="en-US"/>
                    </a:p>
                  </a:txBody>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Earth and Environmental Science</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L="0" marR="0">
                        <a:lnSpc>
                          <a:spcPct val="115000"/>
                        </a:lnSpc>
                        <a:spcBef>
                          <a:spcPts val="0"/>
                        </a:spcBef>
                        <a:spcAft>
                          <a:spcPts val="0"/>
                        </a:spcAft>
                      </a:pPr>
                      <a:r>
                        <a:rPr lang="zh-CN" sz="1300">
                          <a:solidFill>
                            <a:srgbClr val="000000"/>
                          </a:solidFill>
                          <a:effectLst/>
                          <a:latin typeface="Calibri"/>
                          <a:ea typeface="SimSun"/>
                          <a:cs typeface="SimSun"/>
                        </a:rPr>
                        <a:t>地球环境科学</a:t>
                      </a:r>
                      <a:endParaRPr lang="en-US" sz="1300">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352137">
                <a:tc vMerge="1">
                  <a:txBody>
                    <a:bodyPr/>
                    <a:lstStyle/>
                    <a:p>
                      <a:endParaRPr lang="en-US"/>
                    </a:p>
                  </a:txBody>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Engineering</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L="0" marR="0">
                        <a:lnSpc>
                          <a:spcPct val="115000"/>
                        </a:lnSpc>
                        <a:spcBef>
                          <a:spcPts val="0"/>
                        </a:spcBef>
                        <a:spcAft>
                          <a:spcPts val="0"/>
                        </a:spcAft>
                      </a:pPr>
                      <a:r>
                        <a:rPr lang="zh-CN" sz="1300">
                          <a:solidFill>
                            <a:srgbClr val="000000"/>
                          </a:solidFill>
                          <a:effectLst/>
                          <a:latin typeface="Calibri"/>
                          <a:ea typeface="SimSun"/>
                          <a:cs typeface="SimSun"/>
                        </a:rPr>
                        <a:t>工程学</a:t>
                      </a:r>
                      <a:endParaRPr lang="en-US" sz="1300">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352137">
                <a:tc vMerge="1">
                  <a:txBody>
                    <a:bodyPr/>
                    <a:lstStyle/>
                    <a:p>
                      <a:endParaRPr lang="en-US"/>
                    </a:p>
                  </a:txBody>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Mathematics and Statistics</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L="0" marR="0">
                        <a:lnSpc>
                          <a:spcPct val="115000"/>
                        </a:lnSpc>
                        <a:spcBef>
                          <a:spcPts val="0"/>
                        </a:spcBef>
                        <a:spcAft>
                          <a:spcPts val="0"/>
                        </a:spcAft>
                      </a:pPr>
                      <a:r>
                        <a:rPr lang="zh-CN" sz="1300">
                          <a:solidFill>
                            <a:srgbClr val="000000"/>
                          </a:solidFill>
                          <a:effectLst/>
                          <a:latin typeface="Calibri"/>
                          <a:ea typeface="SimSun"/>
                          <a:cs typeface="SimSun"/>
                        </a:rPr>
                        <a:t>数学和统计学</a:t>
                      </a:r>
                      <a:endParaRPr lang="en-US" sz="1300">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352137">
                <a:tc vMerge="1">
                  <a:txBody>
                    <a:bodyPr/>
                    <a:lstStyle/>
                    <a:p>
                      <a:endParaRPr lang="en-US"/>
                    </a:p>
                  </a:txBody>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Physics and Astronomy</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L="0" marR="0">
                        <a:lnSpc>
                          <a:spcPct val="115000"/>
                        </a:lnSpc>
                        <a:spcBef>
                          <a:spcPts val="0"/>
                        </a:spcBef>
                        <a:spcAft>
                          <a:spcPts val="0"/>
                        </a:spcAft>
                      </a:pPr>
                      <a:r>
                        <a:rPr lang="zh-CN" sz="1300" dirty="0">
                          <a:solidFill>
                            <a:srgbClr val="000000"/>
                          </a:solidFill>
                          <a:effectLst/>
                          <a:latin typeface="Calibri"/>
                          <a:ea typeface="SimSun"/>
                          <a:cs typeface="SimSun"/>
                        </a:rPr>
                        <a:t>物理学和天文学</a:t>
                      </a:r>
                      <a:endParaRPr lang="en-US" sz="1300" dirty="0">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352137">
                <a:tc rowSpan="2">
                  <a:txBody>
                    <a:bodyPr/>
                    <a:lstStyle/>
                    <a:p>
                      <a:pPr marL="0" marR="0" algn="ctr">
                        <a:lnSpc>
                          <a:spcPct val="115000"/>
                        </a:lnSpc>
                        <a:spcBef>
                          <a:spcPts val="0"/>
                        </a:spcBef>
                        <a:spcAft>
                          <a:spcPts val="0"/>
                        </a:spcAft>
                      </a:pPr>
                      <a:r>
                        <a:rPr lang="en-US" sz="1300" b="1" dirty="0">
                          <a:solidFill>
                            <a:srgbClr val="000000"/>
                          </a:solidFill>
                          <a:effectLst/>
                          <a:latin typeface="Arial"/>
                          <a:ea typeface="Times New Roman"/>
                          <a:cs typeface="Times New Roman"/>
                        </a:rPr>
                        <a:t>Medicine and Life Science </a:t>
                      </a:r>
                      <a:br>
                        <a:rPr lang="en-US" sz="1300" b="1" dirty="0">
                          <a:solidFill>
                            <a:srgbClr val="000000"/>
                          </a:solidFill>
                          <a:effectLst/>
                          <a:latin typeface="Arial"/>
                          <a:ea typeface="Times New Roman"/>
                          <a:cs typeface="Times New Roman"/>
                        </a:rPr>
                      </a:br>
                      <a:r>
                        <a:rPr lang="zh-CN" sz="1300" b="1" dirty="0">
                          <a:solidFill>
                            <a:srgbClr val="000000"/>
                          </a:solidFill>
                          <a:effectLst/>
                          <a:latin typeface="Calibri"/>
                          <a:ea typeface="SimSun"/>
                          <a:cs typeface="SimSun"/>
                        </a:rPr>
                        <a:t>生物医学专辑</a:t>
                      </a:r>
                      <a:endParaRPr lang="en-US" sz="1300" dirty="0">
                        <a:effectLst/>
                        <a:latin typeface="Calibri"/>
                        <a:ea typeface="SimSun"/>
                        <a:cs typeface="Times New Roman"/>
                      </a:endParaRPr>
                    </a:p>
                  </a:txBody>
                  <a:tcPr marL="68580" marR="68580" marT="0" marB="0">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Biomedical and Life Sciences</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L="0" marR="0">
                        <a:lnSpc>
                          <a:spcPct val="115000"/>
                        </a:lnSpc>
                        <a:spcBef>
                          <a:spcPts val="0"/>
                        </a:spcBef>
                        <a:spcAft>
                          <a:spcPts val="0"/>
                        </a:spcAft>
                      </a:pPr>
                      <a:r>
                        <a:rPr lang="zh-CN" sz="1300" dirty="0">
                          <a:solidFill>
                            <a:srgbClr val="000000"/>
                          </a:solidFill>
                          <a:effectLst/>
                          <a:latin typeface="Calibri"/>
                          <a:ea typeface="SimSun"/>
                          <a:cs typeface="SimSun"/>
                        </a:rPr>
                        <a:t>生物医学和生命科学</a:t>
                      </a:r>
                      <a:endParaRPr lang="en-US" sz="1300" dirty="0">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352137">
                <a:tc vMerge="1">
                  <a:txBody>
                    <a:bodyPr/>
                    <a:lstStyle/>
                    <a:p>
                      <a:endParaRPr lang="en-US"/>
                    </a:p>
                  </a:txBody>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Medicine</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L="0" marR="0">
                        <a:lnSpc>
                          <a:spcPct val="115000"/>
                        </a:lnSpc>
                        <a:spcBef>
                          <a:spcPts val="0"/>
                        </a:spcBef>
                        <a:spcAft>
                          <a:spcPts val="0"/>
                        </a:spcAft>
                      </a:pPr>
                      <a:r>
                        <a:rPr lang="zh-CN" sz="1300" dirty="0">
                          <a:solidFill>
                            <a:srgbClr val="000000"/>
                          </a:solidFill>
                          <a:effectLst/>
                          <a:latin typeface="Calibri"/>
                          <a:ea typeface="SimSun"/>
                          <a:cs typeface="SimSun"/>
                        </a:rPr>
                        <a:t>医学</a:t>
                      </a:r>
                      <a:endParaRPr lang="en-US" sz="1300" dirty="0">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352137">
                <a:tc rowSpan="3">
                  <a:txBody>
                    <a:bodyPr/>
                    <a:lstStyle/>
                    <a:p>
                      <a:pPr marL="0" marR="0" algn="ctr">
                        <a:lnSpc>
                          <a:spcPct val="115000"/>
                        </a:lnSpc>
                        <a:spcBef>
                          <a:spcPts val="0"/>
                        </a:spcBef>
                        <a:spcAft>
                          <a:spcPts val="0"/>
                        </a:spcAft>
                      </a:pPr>
                      <a:r>
                        <a:rPr lang="en-US" sz="1300" b="1" dirty="0">
                          <a:solidFill>
                            <a:srgbClr val="000000"/>
                          </a:solidFill>
                          <a:effectLst/>
                          <a:latin typeface="Arial"/>
                          <a:ea typeface="Times New Roman"/>
                          <a:cs typeface="Times New Roman"/>
                        </a:rPr>
                        <a:t>Social Science and Humanities</a:t>
                      </a:r>
                      <a:br>
                        <a:rPr lang="en-US" sz="1300" b="1" dirty="0">
                          <a:solidFill>
                            <a:srgbClr val="000000"/>
                          </a:solidFill>
                          <a:effectLst/>
                          <a:latin typeface="Arial"/>
                          <a:ea typeface="Times New Roman"/>
                          <a:cs typeface="Times New Roman"/>
                        </a:rPr>
                      </a:br>
                      <a:r>
                        <a:rPr lang="zh-CN" sz="1300" b="1" dirty="0">
                          <a:solidFill>
                            <a:srgbClr val="000000"/>
                          </a:solidFill>
                          <a:effectLst/>
                          <a:latin typeface="Calibri"/>
                          <a:ea typeface="SimSun"/>
                          <a:cs typeface="SimSun"/>
                        </a:rPr>
                        <a:t>人文社科专辑</a:t>
                      </a:r>
                      <a:endParaRPr lang="en-US" sz="1300" dirty="0">
                        <a:effectLst/>
                        <a:latin typeface="Calibri"/>
                        <a:ea typeface="SimSun"/>
                        <a:cs typeface="Times New Roman"/>
                      </a:endParaRPr>
                    </a:p>
                  </a:txBody>
                  <a:tcPr marL="68580" marR="68580" marT="0" marB="0">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Behavioral Science</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L="0" marR="0">
                        <a:lnSpc>
                          <a:spcPct val="115000"/>
                        </a:lnSpc>
                        <a:spcBef>
                          <a:spcPts val="0"/>
                        </a:spcBef>
                        <a:spcAft>
                          <a:spcPts val="0"/>
                        </a:spcAft>
                      </a:pPr>
                      <a:r>
                        <a:rPr lang="zh-CN" sz="1300" dirty="0">
                          <a:solidFill>
                            <a:srgbClr val="000000"/>
                          </a:solidFill>
                          <a:effectLst/>
                          <a:latin typeface="Calibri"/>
                          <a:ea typeface="SimSun"/>
                          <a:cs typeface="SimSun"/>
                        </a:rPr>
                        <a:t>行为科学</a:t>
                      </a:r>
                      <a:endParaRPr lang="en-US" sz="1300" dirty="0">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352137">
                <a:tc vMerge="1">
                  <a:txBody>
                    <a:bodyPr/>
                    <a:lstStyle/>
                    <a:p>
                      <a:endParaRPr lang="en-US"/>
                    </a:p>
                  </a:txBody>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Business and Economics</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L="0" marR="0">
                        <a:lnSpc>
                          <a:spcPct val="115000"/>
                        </a:lnSpc>
                        <a:spcBef>
                          <a:spcPts val="0"/>
                        </a:spcBef>
                        <a:spcAft>
                          <a:spcPts val="0"/>
                        </a:spcAft>
                      </a:pPr>
                      <a:r>
                        <a:rPr lang="zh-CN" sz="1300" dirty="0">
                          <a:solidFill>
                            <a:srgbClr val="000000"/>
                          </a:solidFill>
                          <a:effectLst/>
                          <a:latin typeface="Calibri"/>
                          <a:ea typeface="SimSun"/>
                          <a:cs typeface="SimSun"/>
                        </a:rPr>
                        <a:t>商学和经济学</a:t>
                      </a:r>
                      <a:endParaRPr lang="en-US" sz="1300" dirty="0">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352137">
                <a:tc vMerge="1">
                  <a:txBody>
                    <a:bodyPr/>
                    <a:lstStyle/>
                    <a:p>
                      <a:endParaRPr lang="en-US"/>
                    </a:p>
                  </a:txBody>
                  <a:tcPr/>
                </a:tc>
                <a:tc>
                  <a:txBody>
                    <a:bodyPr/>
                    <a:lstStyle/>
                    <a:p>
                      <a:pPr marL="0" marR="0">
                        <a:lnSpc>
                          <a:spcPct val="115000"/>
                        </a:lnSpc>
                        <a:spcBef>
                          <a:spcPts val="0"/>
                        </a:spcBef>
                        <a:spcAft>
                          <a:spcPts val="0"/>
                        </a:spcAft>
                      </a:pPr>
                      <a:r>
                        <a:rPr lang="en-US" sz="1300">
                          <a:solidFill>
                            <a:srgbClr val="000000"/>
                          </a:solidFill>
                          <a:effectLst/>
                          <a:latin typeface="Arial"/>
                          <a:ea typeface="Times New Roman"/>
                          <a:cs typeface="Times New Roman"/>
                        </a:rPr>
                        <a:t>Humanities, Social Sciences and Law</a:t>
                      </a:r>
                      <a:endParaRPr lang="en-US" sz="130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L="0" marR="0">
                        <a:lnSpc>
                          <a:spcPct val="115000"/>
                        </a:lnSpc>
                        <a:spcBef>
                          <a:spcPts val="0"/>
                        </a:spcBef>
                        <a:spcAft>
                          <a:spcPts val="0"/>
                        </a:spcAft>
                      </a:pPr>
                      <a:r>
                        <a:rPr lang="zh-CN" sz="1300" dirty="0">
                          <a:solidFill>
                            <a:srgbClr val="000000"/>
                          </a:solidFill>
                          <a:effectLst/>
                          <a:latin typeface="Calibri"/>
                          <a:ea typeface="SimSun"/>
                          <a:cs typeface="SimSun"/>
                        </a:rPr>
                        <a:t>人文社科和法律</a:t>
                      </a:r>
                      <a:endParaRPr lang="en-US" sz="1300" dirty="0">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bl>
          </a:graphicData>
        </a:graphic>
      </p:graphicFrame>
    </p:spTree>
    <p:extLst>
      <p:ext uri="{BB962C8B-B14F-4D97-AF65-F5344CB8AC3E}">
        <p14:creationId xmlns:p14="http://schemas.microsoft.com/office/powerpoint/2010/main" val="24206881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GB" dirty="0" smtClean="0"/>
              <a:t>3.0</a:t>
            </a:r>
            <a:endParaRPr lang="en-GB" dirty="0"/>
          </a:p>
        </p:txBody>
      </p:sp>
      <p:sp>
        <p:nvSpPr>
          <p:cNvPr id="4" name="Title 3"/>
          <p:cNvSpPr>
            <a:spLocks noGrp="1"/>
          </p:cNvSpPr>
          <p:nvPr>
            <p:ph type="title"/>
          </p:nvPr>
        </p:nvSpPr>
        <p:spPr>
          <a:xfrm>
            <a:off x="825501" y="616541"/>
            <a:ext cx="8239126" cy="370558"/>
          </a:xfrm>
        </p:spPr>
        <p:txBody>
          <a:bodyPr/>
          <a:lstStyle/>
          <a:p>
            <a:r>
              <a:rPr lang="en-NZ" sz="3600" b="1" dirty="0" smtClean="0"/>
              <a:t>Springer</a:t>
            </a:r>
            <a:r>
              <a:rPr lang="en-US" sz="3600" b="1" dirty="0" smtClean="0"/>
              <a:t>Link</a:t>
            </a:r>
            <a:r>
              <a:rPr lang="zh-CN" altLang="en-US" sz="3600" b="1" dirty="0" smtClean="0"/>
              <a:t>平台使用简介</a:t>
            </a:r>
            <a:endParaRPr lang="en-GB" sz="3600" b="1" dirty="0"/>
          </a:p>
        </p:txBody>
      </p:sp>
    </p:spTree>
    <p:extLst>
      <p:ext uri="{BB962C8B-B14F-4D97-AF65-F5344CB8AC3E}">
        <p14:creationId xmlns:p14="http://schemas.microsoft.com/office/powerpoint/2010/main" val="17839076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altLang="zh-CN" sz="2800" dirty="0" err="1">
                <a:latin typeface="微软雅黑" pitchFamily="34" charset="-122"/>
                <a:ea typeface="微软雅黑" pitchFamily="34" charset="-122"/>
              </a:rPr>
              <a:t>SpringerLink</a:t>
            </a:r>
            <a:r>
              <a:rPr lang="zh-CN" altLang="en-US" sz="2800" dirty="0">
                <a:latin typeface="微软雅黑" pitchFamily="34" charset="-122"/>
                <a:ea typeface="微软雅黑" pitchFamily="34" charset="-122"/>
              </a:rPr>
              <a:t>平台访问</a:t>
            </a:r>
            <a:endParaRPr lang="en-US" sz="2800" dirty="0">
              <a:latin typeface="微软雅黑" pitchFamily="34" charset="-122"/>
              <a:ea typeface="微软雅黑" pitchFamily="34" charset="-122"/>
            </a:endParaRPr>
          </a:p>
        </p:txBody>
      </p:sp>
      <p:sp>
        <p:nvSpPr>
          <p:cNvPr id="19" name="Title 1"/>
          <p:cNvSpPr txBox="1">
            <a:spLocks/>
          </p:cNvSpPr>
          <p:nvPr/>
        </p:nvSpPr>
        <p:spPr>
          <a:xfrm>
            <a:off x="596900" y="1119188"/>
            <a:ext cx="7861300" cy="296862"/>
          </a:xfrm>
          <a:prstGeom prst="rect">
            <a:avLst/>
          </a:prstGeom>
        </p:spPr>
        <p:txBody>
          <a:bodyPr vert="horz" lIns="0" tIns="0" rIns="0" bIns="0" rtlCol="0" anchor="t" anchorCtr="0">
            <a:noAutofit/>
          </a:bodyPr>
          <a:lstStyle>
            <a:lvl1pPr algn="l" defTabSz="872722" rtl="0" eaLnBrk="1" latinLnBrk="0" hangingPunct="1">
              <a:spcBef>
                <a:spcPct val="0"/>
              </a:spcBef>
              <a:buNone/>
              <a:defRPr sz="2600" b="0" kern="1200">
                <a:solidFill>
                  <a:schemeClr val="accent5"/>
                </a:solidFill>
                <a:latin typeface="+mj-lt"/>
                <a:ea typeface="+mj-ea"/>
                <a:cs typeface="+mj-cs"/>
              </a:defRPr>
            </a:lvl1pPr>
          </a:lstStyle>
          <a:p>
            <a:pPr>
              <a:defRPr/>
            </a:pPr>
            <a:r>
              <a:rPr lang="zh-CN" altLang="en-US" smtClean="0">
                <a:latin typeface="宋体" pitchFamily="2" charset="-122"/>
                <a:ea typeface="宋体" pitchFamily="2" charset="-122"/>
              </a:rPr>
              <a:t>新平台适应各种移动终端、智能手机</a:t>
            </a:r>
            <a:endParaRPr lang="en-US" altLang="en-US" dirty="0">
              <a:latin typeface="宋体" pitchFamily="2" charset="-122"/>
              <a:ea typeface="宋体" pitchFamily="2" charset="-122"/>
            </a:endParaRPr>
          </a:p>
        </p:txBody>
      </p:sp>
      <p:sp>
        <p:nvSpPr>
          <p:cNvPr id="20" name="Content Placeholder 2"/>
          <p:cNvSpPr txBox="1">
            <a:spLocks/>
          </p:cNvSpPr>
          <p:nvPr/>
        </p:nvSpPr>
        <p:spPr>
          <a:xfrm>
            <a:off x="609600" y="1344613"/>
            <a:ext cx="7848600" cy="1038225"/>
          </a:xfrm>
          <a:prstGeom prst="rect">
            <a:avLst/>
          </a:prstGeom>
        </p:spPr>
        <p:txBody>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r>
              <a:rPr lang="zh-CN" altLang="en-US" b="1" smtClean="0">
                <a:latin typeface="宋体" pitchFamily="2" charset="-122"/>
                <a:ea typeface="宋体" pitchFamily="2" charset="-122"/>
                <a:cs typeface="Calibri" pitchFamily="34" charset="0"/>
              </a:rPr>
              <a:t>平台访问网址：</a:t>
            </a:r>
            <a:r>
              <a:rPr lang="en-US" altLang="zh-CN" sz="3600" b="1" smtClean="0">
                <a:solidFill>
                  <a:srgbClr val="FF0000"/>
                </a:solidFill>
                <a:latin typeface="Calibri" pitchFamily="34" charset="0"/>
                <a:ea typeface="宋体" pitchFamily="2" charset="-122"/>
                <a:cs typeface="Calibri" pitchFamily="34" charset="0"/>
              </a:rPr>
              <a:t>link.springer.com     (IP</a:t>
            </a:r>
            <a:r>
              <a:rPr lang="zh-CN" altLang="en-US" sz="3600" b="1" smtClean="0">
                <a:solidFill>
                  <a:srgbClr val="FF0000"/>
                </a:solidFill>
                <a:latin typeface="Calibri" pitchFamily="34" charset="0"/>
                <a:ea typeface="宋体" pitchFamily="2" charset="-122"/>
                <a:cs typeface="Calibri" pitchFamily="34" charset="0"/>
              </a:rPr>
              <a:t>控制）</a:t>
            </a:r>
            <a:endParaRPr lang="en-US" altLang="zh-CN" sz="3600" b="1" smtClean="0">
              <a:solidFill>
                <a:srgbClr val="FF0000"/>
              </a:solidFill>
              <a:latin typeface="Calibri" pitchFamily="34" charset="0"/>
              <a:ea typeface="宋体" pitchFamily="2" charset="-122"/>
              <a:cs typeface="Calibri" pitchFamily="34" charset="0"/>
            </a:endParaRPr>
          </a:p>
          <a:p>
            <a:endParaRPr lang="en-US" altLang="en-US" b="1" dirty="0" smtClean="0">
              <a:solidFill>
                <a:srgbClr val="FF0000"/>
              </a:solidFill>
              <a:latin typeface="Calibri" pitchFamily="34" charset="0"/>
              <a:ea typeface="宋体" pitchFamily="2" charset="-122"/>
              <a:cs typeface="Calibri" pitchFamily="34" charset="0"/>
            </a:endParaRPr>
          </a:p>
        </p:txBody>
      </p:sp>
      <p:pic>
        <p:nvPicPr>
          <p:cNvPr id="21" name="Picture 20"/>
          <p:cNvPicPr>
            <a:picLocks noChangeAspect="1" noChangeArrowheads="1"/>
          </p:cNvPicPr>
          <p:nvPr/>
        </p:nvPicPr>
        <p:blipFill>
          <a:blip r:embed="rId2"/>
          <a:srcRect/>
          <a:stretch>
            <a:fillRect/>
          </a:stretch>
        </p:blipFill>
        <p:spPr bwMode="auto">
          <a:xfrm>
            <a:off x="292100" y="2132013"/>
            <a:ext cx="4983163" cy="2576512"/>
          </a:xfrm>
          <a:prstGeom prst="rect">
            <a:avLst/>
          </a:prstGeom>
          <a:ln>
            <a:noFill/>
          </a:ln>
          <a:effectLst>
            <a:outerShdw blurRad="292100" dist="139700" dir="2700000" algn="tl" rotWithShape="0">
              <a:srgbClr val="333333">
                <a:alpha val="65000"/>
              </a:srgbClr>
            </a:outerShdw>
          </a:effectLst>
        </p:spPr>
      </p:pic>
      <p:pic>
        <p:nvPicPr>
          <p:cNvPr id="22" name="Picture 3"/>
          <p:cNvPicPr>
            <a:picLocks noChangeAspect="1" noChangeArrowheads="1"/>
          </p:cNvPicPr>
          <p:nvPr/>
        </p:nvPicPr>
        <p:blipFill>
          <a:blip r:embed="rId3"/>
          <a:srcRect/>
          <a:stretch>
            <a:fillRect/>
          </a:stretch>
        </p:blipFill>
        <p:spPr bwMode="auto">
          <a:xfrm>
            <a:off x="1169988" y="3113088"/>
            <a:ext cx="5059362" cy="3387725"/>
          </a:xfrm>
          <a:prstGeom prst="rect">
            <a:avLst/>
          </a:prstGeom>
          <a:ln>
            <a:noFill/>
          </a:ln>
          <a:effectLst>
            <a:outerShdw blurRad="292100" dist="139700" dir="2700000" algn="tl" rotWithShape="0">
              <a:srgbClr val="333333">
                <a:alpha val="65000"/>
              </a:srgbClr>
            </a:outerShdw>
          </a:effectLst>
        </p:spPr>
      </p:pic>
      <p:pic>
        <p:nvPicPr>
          <p:cNvPr id="23" name="Picture 2"/>
          <p:cNvPicPr>
            <a:picLocks noChangeAspect="1" noChangeArrowheads="1"/>
          </p:cNvPicPr>
          <p:nvPr/>
        </p:nvPicPr>
        <p:blipFill>
          <a:blip r:embed="rId4"/>
          <a:srcRect/>
          <a:stretch>
            <a:fillRect/>
          </a:stretch>
        </p:blipFill>
        <p:spPr bwMode="auto">
          <a:xfrm>
            <a:off x="4535488" y="3978275"/>
            <a:ext cx="2579687" cy="2579688"/>
          </a:xfrm>
          <a:prstGeom prst="rect">
            <a:avLst/>
          </a:prstGeom>
          <a:ln>
            <a:noFill/>
          </a:ln>
          <a:effectLst>
            <a:outerShdw blurRad="292100" dist="139700" dir="2700000" algn="tl" rotWithShape="0">
              <a:srgbClr val="333333">
                <a:alpha val="65000"/>
              </a:srgbClr>
            </a:outerShdw>
          </a:effectLst>
        </p:spPr>
      </p:pic>
      <p:pic>
        <p:nvPicPr>
          <p:cNvPr id="24" name="Picture 2"/>
          <p:cNvPicPr>
            <a:picLocks noChangeAspect="1" noChangeArrowheads="1"/>
          </p:cNvPicPr>
          <p:nvPr/>
        </p:nvPicPr>
        <p:blipFill>
          <a:blip r:embed="rId5"/>
          <a:srcRect/>
          <a:stretch>
            <a:fillRect/>
          </a:stretch>
        </p:blipFill>
        <p:spPr bwMode="auto">
          <a:xfrm>
            <a:off x="6546850" y="2734311"/>
            <a:ext cx="2276475" cy="3355975"/>
          </a:xfrm>
          <a:prstGeom prst="rect">
            <a:avLst/>
          </a:prstGeom>
          <a:ln>
            <a:noFill/>
          </a:ln>
          <a:effectLst>
            <a:outerShdw blurRad="292100" dist="139700" dir="2700000" algn="tl" rotWithShape="0">
              <a:srgbClr val="333333">
                <a:alpha val="65000"/>
              </a:srgbClr>
            </a:outerShdw>
          </a:effectLst>
        </p:spPr>
      </p:pic>
      <p:sp>
        <p:nvSpPr>
          <p:cNvPr id="25" name="TextBox 24"/>
          <p:cNvSpPr txBox="1">
            <a:spLocks noChangeArrowheads="1"/>
          </p:cNvSpPr>
          <p:nvPr/>
        </p:nvSpPr>
        <p:spPr bwMode="auto">
          <a:xfrm>
            <a:off x="1316038" y="2879725"/>
            <a:ext cx="2252662" cy="339725"/>
          </a:xfrm>
          <a:prstGeom prst="rect">
            <a:avLst/>
          </a:prstGeom>
          <a:solidFill>
            <a:schemeClr val="bg1"/>
          </a:solidFill>
          <a:ln w="9525">
            <a:solidFill>
              <a:srgbClr val="031D45"/>
            </a:solidFill>
            <a:miter lim="800000"/>
            <a:headEnd/>
            <a:tailEnd/>
          </a:ln>
        </p:spPr>
        <p:txBody>
          <a:bodyPr wrap="none">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r>
              <a:rPr lang="zh-CN" altLang="en-US" b="1">
                <a:latin typeface="宋体" pitchFamily="2" charset="-122"/>
                <a:ea typeface="宋体" pitchFamily="2" charset="-122"/>
                <a:cs typeface="Calibri" pitchFamily="34" charset="0"/>
              </a:rPr>
              <a:t>平板电脑（终端）桌面</a:t>
            </a:r>
            <a:endParaRPr lang="en-US" altLang="en-US" b="1">
              <a:latin typeface="宋体" pitchFamily="2" charset="-122"/>
              <a:ea typeface="宋体" pitchFamily="2" charset="-122"/>
              <a:cs typeface="Calibri" pitchFamily="34" charset="0"/>
            </a:endParaRPr>
          </a:p>
        </p:txBody>
      </p:sp>
      <p:sp>
        <p:nvSpPr>
          <p:cNvPr id="26" name="TextBox 25"/>
          <p:cNvSpPr txBox="1">
            <a:spLocks noChangeArrowheads="1"/>
          </p:cNvSpPr>
          <p:nvPr/>
        </p:nvSpPr>
        <p:spPr bwMode="auto">
          <a:xfrm>
            <a:off x="328613" y="1892300"/>
            <a:ext cx="1425575" cy="339725"/>
          </a:xfrm>
          <a:prstGeom prst="rect">
            <a:avLst/>
          </a:prstGeom>
          <a:solidFill>
            <a:schemeClr val="bg1"/>
          </a:solidFill>
          <a:ln w="9525">
            <a:solidFill>
              <a:srgbClr val="031D45"/>
            </a:solidFill>
            <a:miter lim="800000"/>
            <a:headEnd/>
            <a:tailEnd/>
          </a:ln>
        </p:spPr>
        <p:txBody>
          <a:bodyPr wrap="none">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r>
              <a:rPr lang="zh-CN" altLang="en-US" b="1">
                <a:latin typeface="宋体" pitchFamily="2" charset="-122"/>
                <a:ea typeface="宋体" pitchFamily="2" charset="-122"/>
                <a:cs typeface="Calibri" pitchFamily="34" charset="0"/>
              </a:rPr>
              <a:t>普通电脑桌面</a:t>
            </a:r>
            <a:endParaRPr lang="en-US" altLang="en-US" b="1">
              <a:latin typeface="宋体" pitchFamily="2" charset="-122"/>
              <a:ea typeface="宋体" pitchFamily="2" charset="-122"/>
              <a:cs typeface="Calibri" pitchFamily="34" charset="0"/>
            </a:endParaRPr>
          </a:p>
        </p:txBody>
      </p:sp>
      <p:sp>
        <p:nvSpPr>
          <p:cNvPr id="27" name="TextBox 26"/>
          <p:cNvSpPr txBox="1">
            <a:spLocks noChangeArrowheads="1"/>
          </p:cNvSpPr>
          <p:nvPr/>
        </p:nvSpPr>
        <p:spPr bwMode="auto">
          <a:xfrm>
            <a:off x="6656388" y="2442211"/>
            <a:ext cx="1530350" cy="338138"/>
          </a:xfrm>
          <a:prstGeom prst="rect">
            <a:avLst/>
          </a:prstGeom>
          <a:solidFill>
            <a:schemeClr val="bg1"/>
          </a:solidFill>
          <a:ln w="9525">
            <a:solidFill>
              <a:srgbClr val="031D45"/>
            </a:solidFill>
            <a:miter lim="800000"/>
            <a:headEnd/>
            <a:tailEnd/>
          </a:ln>
        </p:spPr>
        <p:txBody>
          <a:bodyPr wrap="none">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r>
              <a:rPr lang="zh-CN" altLang="en-US" b="1" dirty="0">
                <a:latin typeface="宋体" pitchFamily="2" charset="-122"/>
                <a:ea typeface="宋体" pitchFamily="2" charset="-122"/>
                <a:cs typeface="Calibri" pitchFamily="34" charset="0"/>
              </a:rPr>
              <a:t>手机</a:t>
            </a:r>
            <a:r>
              <a:rPr lang="en-US" altLang="zh-CN" b="1" dirty="0">
                <a:latin typeface="宋体" pitchFamily="2" charset="-122"/>
                <a:ea typeface="宋体" pitchFamily="2" charset="-122"/>
                <a:cs typeface="Calibri" pitchFamily="34" charset="0"/>
              </a:rPr>
              <a:t>-</a:t>
            </a:r>
            <a:r>
              <a:rPr lang="zh-CN" altLang="en-US" b="1" dirty="0">
                <a:latin typeface="宋体" pitchFamily="2" charset="-122"/>
                <a:ea typeface="宋体" pitchFamily="2" charset="-122"/>
                <a:cs typeface="Calibri" pitchFamily="34" charset="0"/>
              </a:rPr>
              <a:t>竖版桌面</a:t>
            </a:r>
            <a:endParaRPr lang="en-US" altLang="en-US" b="1" dirty="0">
              <a:latin typeface="宋体" pitchFamily="2" charset="-122"/>
              <a:ea typeface="宋体" pitchFamily="2" charset="-122"/>
              <a:cs typeface="Calibri" pitchFamily="34" charset="0"/>
            </a:endParaRPr>
          </a:p>
        </p:txBody>
      </p:sp>
      <p:sp>
        <p:nvSpPr>
          <p:cNvPr id="28" name="TextBox 27"/>
          <p:cNvSpPr txBox="1">
            <a:spLocks noChangeArrowheads="1"/>
          </p:cNvSpPr>
          <p:nvPr/>
        </p:nvSpPr>
        <p:spPr bwMode="auto">
          <a:xfrm>
            <a:off x="4572000" y="3675063"/>
            <a:ext cx="1530350" cy="339725"/>
          </a:xfrm>
          <a:prstGeom prst="rect">
            <a:avLst/>
          </a:prstGeom>
          <a:solidFill>
            <a:schemeClr val="bg1"/>
          </a:solidFill>
          <a:ln w="9525">
            <a:solidFill>
              <a:srgbClr val="031D45"/>
            </a:solidFill>
            <a:miter lim="800000"/>
            <a:headEnd/>
            <a:tailEnd/>
          </a:ln>
        </p:spPr>
        <p:txBody>
          <a:bodyPr wrap="none">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r>
              <a:rPr lang="zh-CN" altLang="en-US" b="1">
                <a:latin typeface="宋体" pitchFamily="2" charset="-122"/>
                <a:ea typeface="宋体" pitchFamily="2" charset="-122"/>
                <a:cs typeface="Calibri" pitchFamily="34" charset="0"/>
              </a:rPr>
              <a:t>手机</a:t>
            </a:r>
            <a:r>
              <a:rPr lang="en-US" altLang="zh-CN" b="1">
                <a:latin typeface="宋体" pitchFamily="2" charset="-122"/>
                <a:ea typeface="宋体" pitchFamily="2" charset="-122"/>
                <a:cs typeface="Calibri" pitchFamily="34" charset="0"/>
              </a:rPr>
              <a:t>-</a:t>
            </a:r>
            <a:r>
              <a:rPr lang="zh-CN" altLang="en-US" b="1">
                <a:latin typeface="宋体" pitchFamily="2" charset="-122"/>
                <a:ea typeface="宋体" pitchFamily="2" charset="-122"/>
                <a:cs typeface="Calibri" pitchFamily="34" charset="0"/>
              </a:rPr>
              <a:t>横版桌面</a:t>
            </a:r>
            <a:endParaRPr lang="en-US" altLang="en-US" b="1">
              <a:latin typeface="宋体" pitchFamily="2" charset="-122"/>
              <a:ea typeface="宋体" pitchFamily="2" charset="-122"/>
              <a:cs typeface="Calibri" pitchFamily="34" charset="0"/>
            </a:endParaRPr>
          </a:p>
        </p:txBody>
      </p:sp>
    </p:spTree>
    <p:extLst>
      <p:ext uri="{BB962C8B-B14F-4D97-AF65-F5344CB8AC3E}">
        <p14:creationId xmlns:p14="http://schemas.microsoft.com/office/powerpoint/2010/main" val="324020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altLang="zh-CN" sz="2800" dirty="0" err="1">
                <a:latin typeface="微软雅黑" pitchFamily="34" charset="-122"/>
                <a:ea typeface="微软雅黑" pitchFamily="34" charset="-122"/>
              </a:rPr>
              <a:t>SpringerLink</a:t>
            </a:r>
            <a:r>
              <a:rPr lang="zh-CN" altLang="en-US" sz="2800" dirty="0">
                <a:latin typeface="微软雅黑" pitchFamily="34" charset="-122"/>
                <a:ea typeface="微软雅黑" pitchFamily="34" charset="-122"/>
              </a:rPr>
              <a:t>平台界面</a:t>
            </a:r>
            <a:endParaRPr lang="en-US" sz="2800" dirty="0">
              <a:latin typeface="微软雅黑" pitchFamily="34" charset="-122"/>
              <a:ea typeface="微软雅黑" pitchFamily="34" charset="-122"/>
            </a:endParaRPr>
          </a:p>
        </p:txBody>
      </p:sp>
      <p:pic>
        <p:nvPicPr>
          <p:cNvPr id="6" name="Picture 9"/>
          <p:cNvPicPr>
            <a:picLocks noChangeAspect="1" noChangeArrowheads="1"/>
          </p:cNvPicPr>
          <p:nvPr/>
        </p:nvPicPr>
        <p:blipFill>
          <a:blip r:embed="rId2"/>
          <a:srcRect/>
          <a:stretch>
            <a:fillRect/>
          </a:stretch>
        </p:blipFill>
        <p:spPr bwMode="auto">
          <a:xfrm>
            <a:off x="517122" y="986697"/>
            <a:ext cx="8607425" cy="5702300"/>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ounded Rectangle 7"/>
          <p:cNvSpPr>
            <a:spLocks noChangeArrowheads="1"/>
          </p:cNvSpPr>
          <p:nvPr/>
        </p:nvSpPr>
        <p:spPr bwMode="auto">
          <a:xfrm>
            <a:off x="806047" y="1862997"/>
            <a:ext cx="2376487" cy="3786188"/>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9" name="Rounded Rectangular Callout 8"/>
          <p:cNvSpPr/>
          <p:nvPr/>
        </p:nvSpPr>
        <p:spPr bwMode="auto">
          <a:xfrm rot="5400000">
            <a:off x="6289465" y="1263166"/>
            <a:ext cx="510778" cy="798819"/>
          </a:xfrm>
          <a:prstGeom prst="wedgeRoundRectCallout">
            <a:avLst>
              <a:gd name="adj1" fmla="val -45526"/>
              <a:gd name="adj2" fmla="val 126088"/>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defRPr/>
            </a:pPr>
            <a:r>
              <a:rPr lang="zh-CN" altLang="en-US" b="1" dirty="0">
                <a:latin typeface="Calibri" pitchFamily="34" charset="0"/>
                <a:cs typeface="+mn-cs"/>
              </a:rPr>
              <a:t>检索</a:t>
            </a:r>
            <a:endParaRPr lang="en-US" b="1" dirty="0">
              <a:latin typeface="Calibri" pitchFamily="34" charset="0"/>
              <a:cs typeface="+mn-cs"/>
            </a:endParaRPr>
          </a:p>
        </p:txBody>
      </p:sp>
      <p:sp>
        <p:nvSpPr>
          <p:cNvPr id="10" name="TextBox 9"/>
          <p:cNvSpPr txBox="1">
            <a:spLocks noChangeArrowheads="1"/>
          </p:cNvSpPr>
          <p:nvPr/>
        </p:nvSpPr>
        <p:spPr bwMode="auto">
          <a:xfrm>
            <a:off x="301222" y="3142522"/>
            <a:ext cx="430212" cy="98901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eaVert">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r>
              <a:rPr lang="zh-CN" altLang="en-US" b="1">
                <a:latin typeface="Arial" pitchFamily="34" charset="0"/>
                <a:ea typeface="MS PGothic" pitchFamily="34" charset="-128"/>
                <a:cs typeface="Arial" pitchFamily="34" charset="0"/>
              </a:rPr>
              <a:t>学科浏览</a:t>
            </a:r>
            <a:endParaRPr lang="en-US" altLang="en-US" b="1">
              <a:latin typeface="Arial" pitchFamily="34" charset="0"/>
              <a:ea typeface="MS PGothic" pitchFamily="34" charset="-128"/>
              <a:cs typeface="Arial" pitchFamily="34" charset="0"/>
            </a:endParaRPr>
          </a:p>
        </p:txBody>
      </p:sp>
      <p:sp>
        <p:nvSpPr>
          <p:cNvPr id="11" name="Rectangle 10"/>
          <p:cNvSpPr>
            <a:spLocks noChangeArrowheads="1"/>
          </p:cNvSpPr>
          <p:nvPr/>
        </p:nvSpPr>
        <p:spPr bwMode="auto">
          <a:xfrm>
            <a:off x="769534" y="1277210"/>
            <a:ext cx="4916488" cy="293687"/>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12" name="Rounded Rectangular Callout 11"/>
          <p:cNvSpPr/>
          <p:nvPr/>
        </p:nvSpPr>
        <p:spPr bwMode="auto">
          <a:xfrm rot="5400000">
            <a:off x="8148898" y="941840"/>
            <a:ext cx="510778" cy="1807229"/>
          </a:xfrm>
          <a:prstGeom prst="wedgeRoundRectCallout">
            <a:avLst>
              <a:gd name="adj1" fmla="val -153194"/>
              <a:gd name="adj2" fmla="val 78986"/>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defRPr/>
            </a:pPr>
            <a:r>
              <a:rPr lang="zh-CN" altLang="en-US" b="1" dirty="0">
                <a:latin typeface="Calibri" pitchFamily="34" charset="0"/>
                <a:cs typeface="+mn-cs"/>
              </a:rPr>
              <a:t>注册，免费推送</a:t>
            </a:r>
            <a:endParaRPr lang="en-US" b="1" dirty="0">
              <a:latin typeface="Calibri" pitchFamily="34" charset="0"/>
              <a:cs typeface="+mn-cs"/>
            </a:endParaRPr>
          </a:p>
        </p:txBody>
      </p:sp>
    </p:spTree>
    <p:extLst>
      <p:ext uri="{BB962C8B-B14F-4D97-AF65-F5344CB8AC3E}">
        <p14:creationId xmlns:p14="http://schemas.microsoft.com/office/powerpoint/2010/main" val="21295159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altLang="zh-CN" sz="2800" dirty="0" err="1">
                <a:latin typeface="微软雅黑" pitchFamily="34" charset="-122"/>
                <a:ea typeface="微软雅黑" pitchFamily="34" charset="-122"/>
              </a:rPr>
              <a:t>SpringerLink</a:t>
            </a:r>
            <a:r>
              <a:rPr lang="zh-CN" altLang="en-US" sz="2800" dirty="0">
                <a:latin typeface="微软雅黑" pitchFamily="34" charset="-122"/>
                <a:ea typeface="微软雅黑" pitchFamily="34" charset="-122"/>
              </a:rPr>
              <a:t>平台检索：快速检索</a:t>
            </a:r>
            <a:endParaRPr lang="en-US" sz="2800" dirty="0">
              <a:latin typeface="微软雅黑" pitchFamily="34" charset="-122"/>
              <a:ea typeface="微软雅黑" pitchFamily="34" charset="-122"/>
            </a:endParaRPr>
          </a:p>
        </p:txBody>
      </p:sp>
      <p:pic>
        <p:nvPicPr>
          <p:cNvPr id="6" name="Picture 2"/>
          <p:cNvPicPr>
            <a:picLocks noChangeAspect="1" noChangeArrowheads="1"/>
          </p:cNvPicPr>
          <p:nvPr/>
        </p:nvPicPr>
        <p:blipFill>
          <a:blip r:embed="rId2"/>
          <a:srcRect/>
          <a:stretch>
            <a:fillRect/>
          </a:stretch>
        </p:blipFill>
        <p:spPr bwMode="auto">
          <a:xfrm>
            <a:off x="471488" y="1235075"/>
            <a:ext cx="8161337" cy="1317625"/>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ounded Rectangular Callout 7"/>
          <p:cNvSpPr/>
          <p:nvPr/>
        </p:nvSpPr>
        <p:spPr bwMode="auto">
          <a:xfrm rot="5400000">
            <a:off x="3412723" y="827806"/>
            <a:ext cx="476726" cy="1303708"/>
          </a:xfrm>
          <a:prstGeom prst="wedgeRoundRectCallout">
            <a:avLst>
              <a:gd name="adj1" fmla="val 90056"/>
              <a:gd name="adj2" fmla="val 78024"/>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快速检索</a:t>
            </a:r>
            <a:endParaRPr lang="en-US" b="1" dirty="0">
              <a:latin typeface="Calibri" pitchFamily="34" charset="0"/>
              <a:cs typeface="+mn-cs"/>
            </a:endParaRPr>
          </a:p>
        </p:txBody>
      </p:sp>
      <p:sp>
        <p:nvSpPr>
          <p:cNvPr id="9" name="Rounded Rectangular Callout 8"/>
          <p:cNvSpPr/>
          <p:nvPr/>
        </p:nvSpPr>
        <p:spPr bwMode="auto">
          <a:xfrm rot="5400000">
            <a:off x="6741139" y="1066169"/>
            <a:ext cx="476726" cy="1303708"/>
          </a:xfrm>
          <a:prstGeom prst="wedgeRoundRectCallout">
            <a:avLst>
              <a:gd name="adj1" fmla="val 90056"/>
              <a:gd name="adj2" fmla="val 78024"/>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高级检索</a:t>
            </a:r>
            <a:endParaRPr lang="en-US" b="1" dirty="0">
              <a:latin typeface="Calibri" pitchFamily="34" charset="0"/>
              <a:cs typeface="+mn-cs"/>
            </a:endParaRPr>
          </a:p>
        </p:txBody>
      </p:sp>
      <p:pic>
        <p:nvPicPr>
          <p:cNvPr id="10" name="Picture 2"/>
          <p:cNvPicPr>
            <a:picLocks noChangeAspect="1" noChangeArrowheads="1"/>
          </p:cNvPicPr>
          <p:nvPr/>
        </p:nvPicPr>
        <p:blipFill>
          <a:blip r:embed="rId3"/>
          <a:srcRect/>
          <a:stretch>
            <a:fillRect/>
          </a:stretch>
        </p:blipFill>
        <p:spPr bwMode="auto">
          <a:xfrm>
            <a:off x="471488" y="2873375"/>
            <a:ext cx="5441950" cy="3035300"/>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ounded Rectangular Callout 10"/>
          <p:cNvSpPr/>
          <p:nvPr/>
        </p:nvSpPr>
        <p:spPr bwMode="auto">
          <a:xfrm rot="5400000">
            <a:off x="6604931" y="3212956"/>
            <a:ext cx="749141" cy="2717421"/>
          </a:xfrm>
          <a:prstGeom prst="wedgeRoundRectCallout">
            <a:avLst>
              <a:gd name="adj1" fmla="val -153207"/>
              <a:gd name="adj2" fmla="val 150607"/>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检索时自动建议功能（以</a:t>
            </a:r>
            <a:r>
              <a:rPr lang="en-US" altLang="zh-CN" b="1" dirty="0">
                <a:latin typeface="Calibri" pitchFamily="34" charset="0"/>
                <a:cs typeface="+mn-cs"/>
              </a:rPr>
              <a:t>Google</a:t>
            </a:r>
            <a:r>
              <a:rPr lang="zh-CN" altLang="en-US" b="1" dirty="0">
                <a:latin typeface="Calibri" pitchFamily="34" charset="0"/>
                <a:cs typeface="+mn-cs"/>
              </a:rPr>
              <a:t>关键字数据为准</a:t>
            </a:r>
            <a:endParaRPr lang="en-US" b="1" dirty="0">
              <a:latin typeface="Calibri" pitchFamily="34" charset="0"/>
              <a:cs typeface="+mn-cs"/>
            </a:endParaRPr>
          </a:p>
        </p:txBody>
      </p:sp>
    </p:spTree>
    <p:extLst>
      <p:ext uri="{BB962C8B-B14F-4D97-AF65-F5344CB8AC3E}">
        <p14:creationId xmlns:p14="http://schemas.microsoft.com/office/powerpoint/2010/main" val="21295159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7475" y="1066133"/>
            <a:ext cx="6116955" cy="5473065"/>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lstStyle/>
          <a:p>
            <a:pPr>
              <a:defRPr/>
            </a:pPr>
            <a:r>
              <a:rPr lang="en-US" altLang="zh-CN" sz="2800" dirty="0" err="1">
                <a:latin typeface="微软雅黑" pitchFamily="34" charset="-122"/>
                <a:ea typeface="微软雅黑" pitchFamily="34" charset="-122"/>
              </a:rPr>
              <a:t>SpringerLink</a:t>
            </a:r>
            <a:r>
              <a:rPr lang="zh-CN" altLang="en-US" sz="2800" dirty="0">
                <a:latin typeface="微软雅黑" pitchFamily="34" charset="-122"/>
                <a:ea typeface="微软雅黑" pitchFamily="34" charset="-122"/>
              </a:rPr>
              <a:t>平台检索：快速检索续</a:t>
            </a:r>
            <a:endParaRPr lang="en-US" sz="2800" dirty="0">
              <a:latin typeface="微软雅黑" pitchFamily="34" charset="-122"/>
              <a:ea typeface="微软雅黑" pitchFamily="34" charset="-122"/>
            </a:endParaRPr>
          </a:p>
        </p:txBody>
      </p:sp>
      <p:sp>
        <p:nvSpPr>
          <p:cNvPr id="8" name="Rounded Rectangular Callout 7"/>
          <p:cNvSpPr/>
          <p:nvPr/>
        </p:nvSpPr>
        <p:spPr bwMode="auto">
          <a:xfrm rot="5400000">
            <a:off x="504625" y="910999"/>
            <a:ext cx="476726" cy="1303708"/>
          </a:xfrm>
          <a:prstGeom prst="wedgeRoundRectCallout">
            <a:avLst>
              <a:gd name="adj1" fmla="val 78464"/>
              <a:gd name="adj2" fmla="val -152800"/>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预览选项</a:t>
            </a:r>
            <a:endParaRPr lang="en-US" b="1" dirty="0">
              <a:latin typeface="Calibri" pitchFamily="34" charset="0"/>
              <a:cs typeface="+mn-cs"/>
            </a:endParaRPr>
          </a:p>
        </p:txBody>
      </p:sp>
      <p:sp>
        <p:nvSpPr>
          <p:cNvPr id="9" name="Rounded Rectangular Callout 8"/>
          <p:cNvSpPr/>
          <p:nvPr/>
        </p:nvSpPr>
        <p:spPr bwMode="auto">
          <a:xfrm rot="5400000">
            <a:off x="560137" y="1772076"/>
            <a:ext cx="476726" cy="1303708"/>
          </a:xfrm>
          <a:prstGeom prst="wedgeRoundRectCallout">
            <a:avLst>
              <a:gd name="adj1" fmla="val 27119"/>
              <a:gd name="adj2" fmla="val -74308"/>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内容类型</a:t>
            </a:r>
            <a:endParaRPr lang="en-US" b="1" dirty="0">
              <a:latin typeface="Calibri" pitchFamily="34" charset="0"/>
              <a:cs typeface="+mn-cs"/>
            </a:endParaRPr>
          </a:p>
        </p:txBody>
      </p:sp>
      <p:sp>
        <p:nvSpPr>
          <p:cNvPr id="10" name="Rounded Rectangular Callout 9"/>
          <p:cNvSpPr/>
          <p:nvPr/>
        </p:nvSpPr>
        <p:spPr bwMode="auto">
          <a:xfrm rot="5400000">
            <a:off x="560137" y="2942785"/>
            <a:ext cx="476726" cy="1303708"/>
          </a:xfrm>
          <a:prstGeom prst="wedgeRoundRectCallout">
            <a:avLst>
              <a:gd name="adj1" fmla="val 27119"/>
              <a:gd name="adj2" fmla="val -74308"/>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学科</a:t>
            </a:r>
            <a:endParaRPr lang="en-US" b="1" dirty="0">
              <a:latin typeface="Calibri" pitchFamily="34" charset="0"/>
              <a:cs typeface="+mn-cs"/>
            </a:endParaRPr>
          </a:p>
        </p:txBody>
      </p:sp>
      <p:sp>
        <p:nvSpPr>
          <p:cNvPr id="11" name="Rounded Rectangular Callout 10"/>
          <p:cNvSpPr/>
          <p:nvPr/>
        </p:nvSpPr>
        <p:spPr bwMode="auto">
          <a:xfrm rot="5400000">
            <a:off x="504625" y="3986733"/>
            <a:ext cx="476726" cy="1303708"/>
          </a:xfrm>
          <a:prstGeom prst="wedgeRoundRectCallout">
            <a:avLst>
              <a:gd name="adj1" fmla="val 27119"/>
              <a:gd name="adj2" fmla="val -74308"/>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分支学科</a:t>
            </a:r>
            <a:endParaRPr lang="en-US" b="1" dirty="0">
              <a:latin typeface="Calibri" pitchFamily="34" charset="0"/>
              <a:cs typeface="+mn-cs"/>
            </a:endParaRPr>
          </a:p>
        </p:txBody>
      </p:sp>
      <p:sp>
        <p:nvSpPr>
          <p:cNvPr id="12" name="Rounded Rectangular Callout 11"/>
          <p:cNvSpPr/>
          <p:nvPr/>
        </p:nvSpPr>
        <p:spPr bwMode="auto">
          <a:xfrm rot="5400000">
            <a:off x="491125" y="5079638"/>
            <a:ext cx="476726" cy="1303708"/>
          </a:xfrm>
          <a:prstGeom prst="wedgeRoundRectCallout">
            <a:avLst>
              <a:gd name="adj1" fmla="val 27119"/>
              <a:gd name="adj2" fmla="val -74308"/>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语言</a:t>
            </a:r>
            <a:endParaRPr lang="en-US" b="1" dirty="0">
              <a:latin typeface="Calibri" pitchFamily="34" charset="0"/>
              <a:cs typeface="+mn-cs"/>
            </a:endParaRPr>
          </a:p>
        </p:txBody>
      </p:sp>
      <p:sp>
        <p:nvSpPr>
          <p:cNvPr id="13" name="Rounded Rectangle 12"/>
          <p:cNvSpPr>
            <a:spLocks noChangeArrowheads="1"/>
          </p:cNvSpPr>
          <p:nvPr/>
        </p:nvSpPr>
        <p:spPr bwMode="auto">
          <a:xfrm>
            <a:off x="3069836" y="1685701"/>
            <a:ext cx="2033587" cy="312738"/>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14" name="Rounded Rectangular Callout 13"/>
          <p:cNvSpPr/>
          <p:nvPr/>
        </p:nvSpPr>
        <p:spPr bwMode="auto">
          <a:xfrm rot="5400000">
            <a:off x="6150219" y="870982"/>
            <a:ext cx="510778" cy="1599726"/>
          </a:xfrm>
          <a:prstGeom prst="wedgeRoundRectCallout">
            <a:avLst>
              <a:gd name="adj1" fmla="val 53331"/>
              <a:gd name="adj2" fmla="val 78321"/>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defRPr/>
            </a:pPr>
            <a:r>
              <a:rPr lang="zh-CN" altLang="en-US" b="1" dirty="0">
                <a:latin typeface="Calibri" pitchFamily="34" charset="0"/>
                <a:cs typeface="+mn-cs"/>
              </a:rPr>
              <a:t>检索结果数量</a:t>
            </a:r>
            <a:endParaRPr lang="en-US" b="1" dirty="0">
              <a:latin typeface="Calibri" pitchFamily="34" charset="0"/>
              <a:cs typeface="+mn-cs"/>
            </a:endParaRPr>
          </a:p>
        </p:txBody>
      </p:sp>
      <p:sp>
        <p:nvSpPr>
          <p:cNvPr id="15" name="Rounded Rectangular Callout 14"/>
          <p:cNvSpPr/>
          <p:nvPr/>
        </p:nvSpPr>
        <p:spPr bwMode="auto">
          <a:xfrm rot="5400000">
            <a:off x="4532357" y="2424005"/>
            <a:ext cx="510778" cy="2263466"/>
          </a:xfrm>
          <a:prstGeom prst="wedgeRoundRectCallout">
            <a:avLst>
              <a:gd name="adj1" fmla="val -198938"/>
              <a:gd name="adj2" fmla="val 31781"/>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defRPr/>
            </a:pPr>
            <a:r>
              <a:rPr lang="zh-CN" altLang="en-US" b="1" dirty="0">
                <a:latin typeface="Calibri" pitchFamily="34" charset="0"/>
                <a:cs typeface="+mn-cs"/>
              </a:rPr>
              <a:t>排序：相关度，时间</a:t>
            </a:r>
            <a:endParaRPr lang="en-US" b="1" dirty="0">
              <a:latin typeface="Calibri" pitchFamily="34" charset="0"/>
              <a:cs typeface="+mn-cs"/>
            </a:endParaRPr>
          </a:p>
        </p:txBody>
      </p:sp>
      <p:sp>
        <p:nvSpPr>
          <p:cNvPr id="16" name="Rounded Rectangle 15"/>
          <p:cNvSpPr>
            <a:spLocks noChangeArrowheads="1"/>
          </p:cNvSpPr>
          <p:nvPr/>
        </p:nvSpPr>
        <p:spPr bwMode="auto">
          <a:xfrm>
            <a:off x="3188494" y="2203450"/>
            <a:ext cx="1062037" cy="311150"/>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17" name="Rounded Rectangle 16"/>
          <p:cNvSpPr>
            <a:spLocks noChangeArrowheads="1"/>
          </p:cNvSpPr>
          <p:nvPr/>
        </p:nvSpPr>
        <p:spPr bwMode="auto">
          <a:xfrm>
            <a:off x="4336601" y="2316296"/>
            <a:ext cx="2003814" cy="185738"/>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18" name="Rounded Rectangular Callout 17"/>
          <p:cNvSpPr/>
          <p:nvPr/>
        </p:nvSpPr>
        <p:spPr bwMode="auto">
          <a:xfrm rot="5400000">
            <a:off x="6893956" y="2570594"/>
            <a:ext cx="476726" cy="1876163"/>
          </a:xfrm>
          <a:prstGeom prst="wedgeRoundRectCallout">
            <a:avLst>
              <a:gd name="adj1" fmla="val -239615"/>
              <a:gd name="adj2" fmla="val 67497"/>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选择出版物时间</a:t>
            </a:r>
            <a:endParaRPr lang="en-US" altLang="zh-CN" b="1" dirty="0">
              <a:latin typeface="Calibri" pitchFamily="34" charset="0"/>
              <a:cs typeface="+mn-cs"/>
            </a:endParaRPr>
          </a:p>
        </p:txBody>
      </p:sp>
      <p:sp>
        <p:nvSpPr>
          <p:cNvPr id="19" name="Rounded Rectangle 18"/>
          <p:cNvSpPr>
            <a:spLocks noChangeArrowheads="1"/>
          </p:cNvSpPr>
          <p:nvPr/>
        </p:nvSpPr>
        <p:spPr bwMode="auto">
          <a:xfrm>
            <a:off x="7414314" y="1772369"/>
            <a:ext cx="293687" cy="331788"/>
          </a:xfrm>
          <a:prstGeom prst="roundRect">
            <a:avLst>
              <a:gd name="adj" fmla="val 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20" name="Rounded Rectangular Callout 19"/>
          <p:cNvSpPr/>
          <p:nvPr/>
        </p:nvSpPr>
        <p:spPr bwMode="auto">
          <a:xfrm rot="5400000">
            <a:off x="8233180" y="1890415"/>
            <a:ext cx="885349" cy="1922849"/>
          </a:xfrm>
          <a:prstGeom prst="wedgeRoundRectCallout">
            <a:avLst>
              <a:gd name="adj1" fmla="val -78616"/>
              <a:gd name="adj2" fmla="val 45245"/>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检索结果导出</a:t>
            </a:r>
            <a:endParaRPr lang="en-US" altLang="zh-CN" b="1" dirty="0">
              <a:latin typeface="Calibri" pitchFamily="34" charset="0"/>
              <a:cs typeface="+mn-cs"/>
            </a:endParaRPr>
          </a:p>
          <a:p>
            <a:pPr>
              <a:defRPr/>
            </a:pPr>
            <a:r>
              <a:rPr lang="zh-CN" altLang="en-US" b="1" dirty="0">
                <a:latin typeface="Calibri" pitchFamily="34" charset="0"/>
                <a:cs typeface="+mn-cs"/>
              </a:rPr>
              <a:t>一次最多导</a:t>
            </a:r>
            <a:r>
              <a:rPr lang="en-US" altLang="zh-CN" b="1" dirty="0">
                <a:latin typeface="Calibri" pitchFamily="34" charset="0"/>
                <a:cs typeface="+mn-cs"/>
              </a:rPr>
              <a:t>1000</a:t>
            </a:r>
            <a:r>
              <a:rPr lang="zh-CN" altLang="en-US" b="1" dirty="0">
                <a:latin typeface="Calibri" pitchFamily="34" charset="0"/>
                <a:cs typeface="+mn-cs"/>
              </a:rPr>
              <a:t>条</a:t>
            </a:r>
            <a:endParaRPr lang="en-US" altLang="zh-CN" b="1" dirty="0">
              <a:latin typeface="Calibri" pitchFamily="34" charset="0"/>
              <a:cs typeface="+mn-cs"/>
            </a:endParaRPr>
          </a:p>
        </p:txBody>
      </p:sp>
      <p:sp>
        <p:nvSpPr>
          <p:cNvPr id="23" name="Rounded Rectangle 22"/>
          <p:cNvSpPr>
            <a:spLocks noChangeArrowheads="1"/>
          </p:cNvSpPr>
          <p:nvPr/>
        </p:nvSpPr>
        <p:spPr bwMode="auto">
          <a:xfrm>
            <a:off x="3233738" y="4143555"/>
            <a:ext cx="2135187" cy="155575"/>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24" name="Rounded Rectangular Callout 23"/>
          <p:cNvSpPr/>
          <p:nvPr/>
        </p:nvSpPr>
        <p:spPr bwMode="auto">
          <a:xfrm rot="5400000">
            <a:off x="6850846" y="3596121"/>
            <a:ext cx="476726" cy="1250442"/>
          </a:xfrm>
          <a:prstGeom prst="wedgeRoundRectCallout">
            <a:avLst>
              <a:gd name="adj1" fmla="val 18038"/>
              <a:gd name="adj2" fmla="val 130783"/>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直接下载</a:t>
            </a:r>
            <a:endParaRPr lang="en-US" altLang="zh-CN" b="1" dirty="0">
              <a:latin typeface="Calibri" pitchFamily="34" charset="0"/>
              <a:cs typeface="+mn-cs"/>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1454" y="4577048"/>
            <a:ext cx="4695825" cy="1962150"/>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ounded Rectangle 21"/>
          <p:cNvSpPr>
            <a:spLocks noChangeArrowheads="1"/>
          </p:cNvSpPr>
          <p:nvPr/>
        </p:nvSpPr>
        <p:spPr bwMode="auto">
          <a:xfrm>
            <a:off x="6093158" y="5073238"/>
            <a:ext cx="1477962" cy="312737"/>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21295159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altLang="zh-CN" sz="2800" dirty="0" err="1">
                <a:latin typeface="微软雅黑" pitchFamily="34" charset="-122"/>
                <a:ea typeface="微软雅黑" pitchFamily="34" charset="-122"/>
              </a:rPr>
              <a:t>SpringerLink</a:t>
            </a:r>
            <a:r>
              <a:rPr lang="zh-CN" altLang="en-US" sz="2800" dirty="0">
                <a:latin typeface="微软雅黑" pitchFamily="34" charset="-122"/>
                <a:ea typeface="微软雅黑" pitchFamily="34" charset="-122"/>
              </a:rPr>
              <a:t>平台检索：高级检索</a:t>
            </a:r>
            <a:endParaRPr lang="en-US" sz="2800" dirty="0">
              <a:latin typeface="微软雅黑" pitchFamily="34" charset="-122"/>
              <a:ea typeface="微软雅黑" pitchFamily="34" charset="-122"/>
            </a:endParaRPr>
          </a:p>
        </p:txBody>
      </p:sp>
      <p:pic>
        <p:nvPicPr>
          <p:cNvPr id="6" name="Picture 5"/>
          <p:cNvPicPr>
            <a:picLocks noChangeAspect="1"/>
          </p:cNvPicPr>
          <p:nvPr/>
        </p:nvPicPr>
        <p:blipFill>
          <a:blip r:embed="rId2"/>
          <a:stretch>
            <a:fillRect/>
          </a:stretch>
        </p:blipFill>
        <p:spPr>
          <a:xfrm>
            <a:off x="1609725" y="1198563"/>
            <a:ext cx="6153150" cy="5410200"/>
          </a:xfrm>
          <a:prstGeom prst="rect">
            <a:avLst/>
          </a:prstGeom>
          <a:effectLst>
            <a:outerShdw blurRad="292100" dist="139700" dir="2700000" algn="ctr" rotWithShape="0">
              <a:srgbClr val="000000">
                <a:alpha val="65000"/>
              </a:srgbClr>
            </a:outerShdw>
          </a:effectLst>
        </p:spPr>
      </p:pic>
      <p:sp>
        <p:nvSpPr>
          <p:cNvPr id="8" name="Rounded Rectangular Callout 7"/>
          <p:cNvSpPr/>
          <p:nvPr/>
        </p:nvSpPr>
        <p:spPr bwMode="auto">
          <a:xfrm rot="5400000">
            <a:off x="413491" y="1562756"/>
            <a:ext cx="476726" cy="1303708"/>
          </a:xfrm>
          <a:prstGeom prst="wedgeRoundRectCallout">
            <a:avLst>
              <a:gd name="adj1" fmla="val 132014"/>
              <a:gd name="adj2" fmla="val -102802"/>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en-US" altLang="zh-CN" b="1" dirty="0">
                <a:latin typeface="Calibri" pitchFamily="34" charset="0"/>
                <a:cs typeface="+mn-cs"/>
              </a:rPr>
              <a:t>AND: </a:t>
            </a:r>
            <a:r>
              <a:rPr lang="zh-CN" altLang="en-US" b="1" dirty="0">
                <a:latin typeface="Calibri" pitchFamily="34" charset="0"/>
                <a:cs typeface="+mn-cs"/>
              </a:rPr>
              <a:t>与</a:t>
            </a:r>
            <a:endParaRPr lang="en-US" b="1" dirty="0">
              <a:latin typeface="Calibri" pitchFamily="34" charset="0"/>
              <a:cs typeface="+mn-cs"/>
            </a:endParaRPr>
          </a:p>
        </p:txBody>
      </p:sp>
      <p:sp>
        <p:nvSpPr>
          <p:cNvPr id="9" name="Rounded Rectangular Callout 8"/>
          <p:cNvSpPr/>
          <p:nvPr/>
        </p:nvSpPr>
        <p:spPr bwMode="auto">
          <a:xfrm rot="5400000">
            <a:off x="6498182" y="2090961"/>
            <a:ext cx="510778" cy="1589083"/>
          </a:xfrm>
          <a:prstGeom prst="wedgeRoundRectCallout">
            <a:avLst>
              <a:gd name="adj1" fmla="val 105041"/>
              <a:gd name="adj2" fmla="val 113093"/>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defRPr/>
            </a:pPr>
            <a:r>
              <a:rPr lang="en-US" altLang="zh-CN" b="1" dirty="0">
                <a:latin typeface="Calibri" pitchFamily="34" charset="0"/>
                <a:cs typeface="+mn-cs"/>
              </a:rPr>
              <a:t>””</a:t>
            </a:r>
            <a:r>
              <a:rPr lang="zh-CN" altLang="en-US" b="1" dirty="0">
                <a:latin typeface="Calibri" pitchFamily="34" charset="0"/>
                <a:cs typeface="+mn-cs"/>
              </a:rPr>
              <a:t>：词组检索</a:t>
            </a:r>
            <a:endParaRPr lang="en-US" b="1" dirty="0">
              <a:latin typeface="Calibri" pitchFamily="34" charset="0"/>
              <a:cs typeface="+mn-cs"/>
            </a:endParaRPr>
          </a:p>
        </p:txBody>
      </p:sp>
      <p:sp>
        <p:nvSpPr>
          <p:cNvPr id="10" name="Rounded Rectangular Callout 9"/>
          <p:cNvSpPr/>
          <p:nvPr/>
        </p:nvSpPr>
        <p:spPr bwMode="auto">
          <a:xfrm rot="5400000">
            <a:off x="424349" y="3012747"/>
            <a:ext cx="476726" cy="1303708"/>
          </a:xfrm>
          <a:prstGeom prst="wedgeRoundRectCallout">
            <a:avLst>
              <a:gd name="adj1" fmla="val 21125"/>
              <a:gd name="adj2" fmla="val -99514"/>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en-US" altLang="zh-CN" b="1" dirty="0">
                <a:latin typeface="Calibri" pitchFamily="34" charset="0"/>
                <a:cs typeface="+mn-cs"/>
              </a:rPr>
              <a:t>OR</a:t>
            </a:r>
            <a:r>
              <a:rPr lang="zh-CN" altLang="en-US" b="1" dirty="0">
                <a:latin typeface="Calibri" pitchFamily="34" charset="0"/>
                <a:cs typeface="+mn-cs"/>
              </a:rPr>
              <a:t>：或</a:t>
            </a:r>
            <a:endParaRPr lang="en-US" b="1" dirty="0">
              <a:latin typeface="Calibri" pitchFamily="34" charset="0"/>
              <a:cs typeface="+mn-cs"/>
            </a:endParaRPr>
          </a:p>
        </p:txBody>
      </p:sp>
      <p:sp>
        <p:nvSpPr>
          <p:cNvPr id="11" name="Rounded Rectangular Callout 10"/>
          <p:cNvSpPr/>
          <p:nvPr/>
        </p:nvSpPr>
        <p:spPr bwMode="auto">
          <a:xfrm rot="5400000">
            <a:off x="6362805" y="3193960"/>
            <a:ext cx="476726" cy="1303708"/>
          </a:xfrm>
          <a:prstGeom prst="wedgeRoundRectCallout">
            <a:avLst>
              <a:gd name="adj1" fmla="val 87059"/>
              <a:gd name="adj2" fmla="val 115284"/>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en-US" altLang="zh-CN" b="1" dirty="0">
                <a:latin typeface="Calibri" pitchFamily="34" charset="0"/>
                <a:cs typeface="+mn-cs"/>
              </a:rPr>
              <a:t>NOT: </a:t>
            </a:r>
            <a:r>
              <a:rPr lang="zh-CN" altLang="en-US" b="1" dirty="0">
                <a:latin typeface="Calibri" pitchFamily="34" charset="0"/>
                <a:cs typeface="+mn-cs"/>
              </a:rPr>
              <a:t>非</a:t>
            </a:r>
            <a:endParaRPr lang="en-US" b="1" dirty="0">
              <a:latin typeface="Calibri" pitchFamily="34" charset="0"/>
              <a:cs typeface="+mn-cs"/>
            </a:endParaRPr>
          </a:p>
        </p:txBody>
      </p:sp>
      <p:sp>
        <p:nvSpPr>
          <p:cNvPr id="12" name="Rounded Rectangular Callout 11"/>
          <p:cNvSpPr/>
          <p:nvPr/>
        </p:nvSpPr>
        <p:spPr bwMode="auto">
          <a:xfrm rot="5400000">
            <a:off x="413491" y="3929909"/>
            <a:ext cx="476726" cy="1303708"/>
          </a:xfrm>
          <a:prstGeom prst="wedgeRoundRectCallout">
            <a:avLst>
              <a:gd name="adj1" fmla="val 21125"/>
              <a:gd name="adj2" fmla="val -99514"/>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标题检索</a:t>
            </a:r>
            <a:endParaRPr lang="en-US" b="1" dirty="0">
              <a:latin typeface="Calibri" pitchFamily="34" charset="0"/>
              <a:cs typeface="+mn-cs"/>
            </a:endParaRPr>
          </a:p>
        </p:txBody>
      </p:sp>
      <p:sp>
        <p:nvSpPr>
          <p:cNvPr id="13" name="Rounded Rectangular Callout 12"/>
          <p:cNvSpPr/>
          <p:nvPr/>
        </p:nvSpPr>
        <p:spPr bwMode="auto">
          <a:xfrm rot="5400000">
            <a:off x="6389370" y="4291344"/>
            <a:ext cx="510778" cy="1806708"/>
          </a:xfrm>
          <a:prstGeom prst="wedgeRoundRectCallout">
            <a:avLst>
              <a:gd name="adj1" fmla="val -5848"/>
              <a:gd name="adj2" fmla="val 88983"/>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defRPr/>
            </a:pPr>
            <a:r>
              <a:rPr lang="zh-CN" altLang="en-US" b="1" dirty="0">
                <a:latin typeface="Calibri" pitchFamily="34" charset="0"/>
                <a:cs typeface="+mn-cs"/>
              </a:rPr>
              <a:t>作者</a:t>
            </a:r>
            <a:r>
              <a:rPr lang="en-US" altLang="zh-CN" b="1" dirty="0">
                <a:latin typeface="Calibri" pitchFamily="34" charset="0"/>
                <a:cs typeface="+mn-cs"/>
              </a:rPr>
              <a:t>/</a:t>
            </a:r>
            <a:r>
              <a:rPr lang="zh-CN" altLang="en-US" b="1" dirty="0">
                <a:latin typeface="Calibri" pitchFamily="34" charset="0"/>
                <a:cs typeface="+mn-cs"/>
              </a:rPr>
              <a:t>编辑检索</a:t>
            </a:r>
            <a:endParaRPr lang="en-US" b="1" dirty="0">
              <a:latin typeface="Calibri" pitchFamily="34" charset="0"/>
              <a:cs typeface="+mn-cs"/>
            </a:endParaRPr>
          </a:p>
        </p:txBody>
      </p:sp>
      <p:sp>
        <p:nvSpPr>
          <p:cNvPr id="14" name="Rounded Rectangle 13"/>
          <p:cNvSpPr>
            <a:spLocks noChangeArrowheads="1"/>
          </p:cNvSpPr>
          <p:nvPr/>
        </p:nvSpPr>
        <p:spPr bwMode="auto">
          <a:xfrm>
            <a:off x="1938338" y="5414963"/>
            <a:ext cx="1865312" cy="428625"/>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15" name="Rounded Rectangular Callout 14"/>
          <p:cNvSpPr/>
          <p:nvPr/>
        </p:nvSpPr>
        <p:spPr bwMode="auto">
          <a:xfrm rot="5400000">
            <a:off x="512587" y="5047919"/>
            <a:ext cx="476726" cy="1521332"/>
          </a:xfrm>
          <a:prstGeom prst="wedgeRoundRectCallout">
            <a:avLst>
              <a:gd name="adj1" fmla="val -53800"/>
              <a:gd name="adj2" fmla="val -75367"/>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选择出版日期</a:t>
            </a:r>
            <a:endParaRPr lang="en-US" b="1" dirty="0">
              <a:latin typeface="Calibri" pitchFamily="34" charset="0"/>
              <a:cs typeface="+mn-cs"/>
            </a:endParaRPr>
          </a:p>
        </p:txBody>
      </p:sp>
      <p:sp>
        <p:nvSpPr>
          <p:cNvPr id="16" name="Rounded Rectangular Callout 15"/>
          <p:cNvSpPr/>
          <p:nvPr/>
        </p:nvSpPr>
        <p:spPr bwMode="auto">
          <a:xfrm rot="5400000">
            <a:off x="4950285" y="5438682"/>
            <a:ext cx="476726" cy="1521332"/>
          </a:xfrm>
          <a:prstGeom prst="wedgeRoundRectCallout">
            <a:avLst>
              <a:gd name="adj1" fmla="val -47806"/>
              <a:gd name="adj2" fmla="val 96496"/>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预览选项</a:t>
            </a:r>
            <a:endParaRPr lang="en-US" b="1" dirty="0">
              <a:latin typeface="Calibri" pitchFamily="34" charset="0"/>
              <a:cs typeface="+mn-cs"/>
            </a:endParaRPr>
          </a:p>
        </p:txBody>
      </p:sp>
    </p:spTree>
    <p:extLst>
      <p:ext uri="{BB962C8B-B14F-4D97-AF65-F5344CB8AC3E}">
        <p14:creationId xmlns:p14="http://schemas.microsoft.com/office/powerpoint/2010/main" val="21295159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581" y="1"/>
            <a:ext cx="1174013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37647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38" y="908050"/>
            <a:ext cx="9078912" cy="504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61131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1516"/>
          <a:stretch/>
        </p:blipFill>
        <p:spPr bwMode="auto">
          <a:xfrm>
            <a:off x="124109" y="126998"/>
            <a:ext cx="2987581"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109" y="3620707"/>
            <a:ext cx="3093847" cy="3000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8438" y="586852"/>
            <a:ext cx="5609073" cy="547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own Arrow 3"/>
          <p:cNvSpPr/>
          <p:nvPr/>
        </p:nvSpPr>
        <p:spPr>
          <a:xfrm>
            <a:off x="1078173" y="3220872"/>
            <a:ext cx="1050878" cy="399835"/>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US" sz="1400" dirty="0" err="1" smtClean="0"/>
          </a:p>
        </p:txBody>
      </p:sp>
      <p:sp>
        <p:nvSpPr>
          <p:cNvPr id="8" name="Down Arrow 7"/>
          <p:cNvSpPr/>
          <p:nvPr/>
        </p:nvSpPr>
        <p:spPr>
          <a:xfrm rot="16200000">
            <a:off x="3004782" y="4720919"/>
            <a:ext cx="1050878" cy="399835"/>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US" sz="1400" dirty="0" err="1" smtClean="0"/>
          </a:p>
        </p:txBody>
      </p:sp>
    </p:spTree>
    <p:extLst>
      <p:ext uri="{BB962C8B-B14F-4D97-AF65-F5344CB8AC3E}">
        <p14:creationId xmlns:p14="http://schemas.microsoft.com/office/powerpoint/2010/main" val="18404430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305" y="573207"/>
            <a:ext cx="9555936" cy="55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84923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79474"/>
            <a:ext cx="9911702" cy="4264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56971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6262" y="1368425"/>
            <a:ext cx="3974783" cy="4618673"/>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lstStyle/>
          <a:p>
            <a:pPr>
              <a:defRPr/>
            </a:pPr>
            <a:r>
              <a:rPr lang="en-US" altLang="zh-CN" sz="2800" dirty="0" err="1">
                <a:latin typeface="微软雅黑" pitchFamily="34" charset="-122"/>
                <a:ea typeface="微软雅黑" pitchFamily="34" charset="-122"/>
              </a:rPr>
              <a:t>SpringerLink</a:t>
            </a:r>
            <a:r>
              <a:rPr lang="zh-CN" altLang="en-US" sz="2800" dirty="0">
                <a:latin typeface="微软雅黑" pitchFamily="34" charset="-122"/>
                <a:ea typeface="微软雅黑" pitchFamily="34" charset="-122"/>
              </a:rPr>
              <a:t>平台检索：高级检索续</a:t>
            </a:r>
            <a:endParaRPr lang="en-US" sz="2800" dirty="0">
              <a:latin typeface="微软雅黑" pitchFamily="34" charset="-122"/>
              <a:ea typeface="微软雅黑" pitchFamily="34" charset="-122"/>
            </a:endParaRPr>
          </a:p>
        </p:txBody>
      </p:sp>
      <p:sp>
        <p:nvSpPr>
          <p:cNvPr id="6" name="Content Placeholder 2"/>
          <p:cNvSpPr txBox="1">
            <a:spLocks/>
          </p:cNvSpPr>
          <p:nvPr/>
        </p:nvSpPr>
        <p:spPr>
          <a:xfrm>
            <a:off x="323850" y="1668463"/>
            <a:ext cx="3859213" cy="4652962"/>
          </a:xfrm>
          <a:prstGeom prst="rect">
            <a:avLst/>
          </a:prstGeom>
        </p:spPr>
        <p:txBody>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pPr fontAlgn="base"/>
            <a:r>
              <a:rPr lang="zh-CN" altLang="en-US" b="1" dirty="0" smtClean="0">
                <a:latin typeface="宋体" pitchFamily="2" charset="-122"/>
                <a:ea typeface="宋体" pitchFamily="2" charset="-122"/>
                <a:cs typeface="Calibri" pitchFamily="34" charset="0"/>
              </a:rPr>
              <a:t>示例：美国或英国量子密码理论和技术（非</a:t>
            </a:r>
            <a:r>
              <a:rPr lang="en-US" altLang="zh-CN" b="1" dirty="0" smtClean="0">
                <a:latin typeface="宋体" pitchFamily="2" charset="-122"/>
                <a:ea typeface="宋体" pitchFamily="2" charset="-122"/>
                <a:cs typeface="Calibri" pitchFamily="34" charset="0"/>
              </a:rPr>
              <a:t>BB84)</a:t>
            </a:r>
            <a:r>
              <a:rPr lang="zh-CN" altLang="en-US" b="1" dirty="0" smtClean="0">
                <a:latin typeface="宋体" pitchFamily="2" charset="-122"/>
                <a:ea typeface="宋体" pitchFamily="2" charset="-122"/>
                <a:cs typeface="Calibri" pitchFamily="34" charset="0"/>
              </a:rPr>
              <a:t> </a:t>
            </a:r>
            <a:endParaRPr lang="en-US" altLang="zh-CN" b="1" dirty="0" smtClean="0">
              <a:latin typeface="宋体" pitchFamily="2" charset="-122"/>
              <a:ea typeface="宋体" pitchFamily="2" charset="-122"/>
              <a:cs typeface="Calibri" pitchFamily="34" charset="0"/>
            </a:endParaRPr>
          </a:p>
          <a:p>
            <a:pPr fontAlgn="base"/>
            <a:r>
              <a:rPr lang="en-US" b="1" dirty="0" smtClean="0"/>
              <a:t>theory </a:t>
            </a:r>
            <a:r>
              <a:rPr lang="en-US" b="1" dirty="0"/>
              <a:t>AND technology AND "quantum cryptography" AND (USA OR England) AND NOT (BB84</a:t>
            </a:r>
            <a:r>
              <a:rPr lang="en-US" b="1" dirty="0" smtClean="0"/>
              <a:t>)</a:t>
            </a:r>
            <a:endParaRPr lang="en-US" dirty="0"/>
          </a:p>
          <a:p>
            <a:r>
              <a:rPr lang="zh-CN" altLang="en-US" dirty="0" smtClean="0">
                <a:latin typeface="宋体" pitchFamily="2" charset="-122"/>
                <a:ea typeface="宋体" pitchFamily="2" charset="-122"/>
                <a:cs typeface="Calibri" pitchFamily="34" charset="0"/>
              </a:rPr>
              <a:t>多个检索框之间的关系为</a:t>
            </a:r>
            <a:r>
              <a:rPr lang="en-US" altLang="zh-CN" dirty="0" smtClean="0">
                <a:latin typeface="Calibri" pitchFamily="34" charset="0"/>
                <a:ea typeface="宋体" pitchFamily="2" charset="-122"/>
                <a:cs typeface="Calibri" pitchFamily="34" charset="0"/>
              </a:rPr>
              <a:t>”AND”</a:t>
            </a:r>
          </a:p>
          <a:p>
            <a:r>
              <a:rPr lang="zh-CN" altLang="en-US" dirty="0" smtClean="0">
                <a:latin typeface="Calibri" pitchFamily="34" charset="0"/>
                <a:ea typeface="宋体" pitchFamily="2" charset="-122"/>
                <a:cs typeface="Calibri" pitchFamily="34" charset="0"/>
              </a:rPr>
              <a:t>优先级：</a:t>
            </a:r>
            <a:r>
              <a:rPr lang="en-US" altLang="zh-CN" dirty="0" smtClean="0">
                <a:latin typeface="Calibri" pitchFamily="34" charset="0"/>
                <a:ea typeface="宋体" pitchFamily="2" charset="-122"/>
                <a:cs typeface="Calibri" pitchFamily="34" charset="0"/>
              </a:rPr>
              <a:t>NOT&gt;OR&gt;AND</a:t>
            </a:r>
          </a:p>
          <a:p>
            <a:r>
              <a:rPr lang="zh-CN" altLang="en-US" dirty="0" smtClean="0">
                <a:latin typeface="Calibri" pitchFamily="34" charset="0"/>
                <a:ea typeface="宋体" pitchFamily="2" charset="-122"/>
                <a:cs typeface="Calibri" pitchFamily="34" charset="0"/>
              </a:rPr>
              <a:t>布尔逻辑运算符不分大小写</a:t>
            </a:r>
            <a:endParaRPr lang="en-US" altLang="zh-CN" dirty="0" smtClean="0">
              <a:latin typeface="Calibri" pitchFamily="34" charset="0"/>
              <a:ea typeface="宋体" pitchFamily="2" charset="-122"/>
              <a:cs typeface="Calibri" pitchFamily="34" charset="0"/>
            </a:endParaRPr>
          </a:p>
          <a:p>
            <a:r>
              <a:rPr lang="zh-CN" altLang="en-US" dirty="0">
                <a:latin typeface="Calibri" pitchFamily="34" charset="0"/>
                <a:ea typeface="宋体" pitchFamily="2" charset="-122"/>
                <a:cs typeface="Calibri" pitchFamily="34" charset="0"/>
              </a:rPr>
              <a:t>如非指定，快速检索框中词与词之间的默认关系为</a:t>
            </a:r>
            <a:r>
              <a:rPr lang="en-US" altLang="zh-CN" dirty="0">
                <a:latin typeface="Calibri" pitchFamily="34" charset="0"/>
                <a:ea typeface="宋体" pitchFamily="2" charset="-122"/>
                <a:cs typeface="Calibri" pitchFamily="34" charset="0"/>
              </a:rPr>
              <a:t>”AND”</a:t>
            </a:r>
          </a:p>
          <a:p>
            <a:endParaRPr lang="en-US" altLang="zh-CN" dirty="0" smtClean="0">
              <a:latin typeface="Calibri" pitchFamily="34" charset="0"/>
              <a:ea typeface="宋体" pitchFamily="2" charset="-122"/>
              <a:cs typeface="Calibri" pitchFamily="34" charset="0"/>
            </a:endParaRPr>
          </a:p>
          <a:p>
            <a:endParaRPr lang="en-US" altLang="zh-CN" b="1" dirty="0" smtClean="0">
              <a:latin typeface="宋体" pitchFamily="2" charset="-122"/>
              <a:ea typeface="宋体" pitchFamily="2" charset="-122"/>
              <a:cs typeface="Calibri"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9357" y="2676387"/>
            <a:ext cx="4183380" cy="3463290"/>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95159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0883" t="8254" r="20920" b="44704"/>
          <a:stretch/>
        </p:blipFill>
        <p:spPr>
          <a:xfrm>
            <a:off x="223753" y="1054850"/>
            <a:ext cx="5180483" cy="4985171"/>
          </a:xfrm>
          <a:prstGeom prst="rect">
            <a:avLst/>
          </a:prstGeom>
          <a:effectLst>
            <a:outerShdw blurRad="292100" dist="139700" dir="2700000" algn="ctr" rotWithShape="0">
              <a:srgbClr val="000000">
                <a:alpha val="65000"/>
              </a:srgbClr>
            </a:outerShdw>
          </a:effectLst>
        </p:spPr>
      </p:pic>
      <p:sp>
        <p:nvSpPr>
          <p:cNvPr id="5" name="Title 4"/>
          <p:cNvSpPr>
            <a:spLocks noGrp="1"/>
          </p:cNvSpPr>
          <p:nvPr>
            <p:ph type="title"/>
          </p:nvPr>
        </p:nvSpPr>
        <p:spPr/>
        <p:txBody>
          <a:bodyPr/>
          <a:lstStyle/>
          <a:p>
            <a:pPr>
              <a:defRPr/>
            </a:pPr>
            <a:r>
              <a:rPr lang="en-US" altLang="zh-CN" sz="2800" dirty="0" err="1">
                <a:latin typeface="微软雅黑" pitchFamily="34" charset="-122"/>
                <a:ea typeface="微软雅黑" pitchFamily="34" charset="-122"/>
              </a:rPr>
              <a:t>SpringerLink</a:t>
            </a:r>
            <a:r>
              <a:rPr lang="en-US" altLang="zh-CN" sz="2800" dirty="0">
                <a:latin typeface="微软雅黑" pitchFamily="34" charset="-122"/>
                <a:ea typeface="微软雅黑" pitchFamily="34" charset="-122"/>
              </a:rPr>
              <a:t>-</a:t>
            </a:r>
            <a:r>
              <a:rPr lang="zh-CN" altLang="en-US" sz="2800" dirty="0">
                <a:latin typeface="微软雅黑" pitchFamily="34" charset="-122"/>
                <a:ea typeface="微软雅黑" pitchFamily="34" charset="-122"/>
              </a:rPr>
              <a:t>期刊的浏览</a:t>
            </a:r>
          </a:p>
        </p:txBody>
      </p:sp>
      <p:sp>
        <p:nvSpPr>
          <p:cNvPr id="8" name="AutoShape 2" descr="filesystem:chrome-extension://fdpohaocaechififmbbbbbknoalclacl/temporary/screencapture-link-springer-com-journal-439.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endParaRPr lang="en-US" altLang="en-US">
              <a:latin typeface="Arial" pitchFamily="34" charset="0"/>
              <a:ea typeface="MS PGothic" pitchFamily="34" charset="-128"/>
              <a:cs typeface="Arial" pitchFamily="34" charset="0"/>
            </a:endParaRPr>
          </a:p>
        </p:txBody>
      </p:sp>
      <p:sp>
        <p:nvSpPr>
          <p:cNvPr id="11" name="Rectangle 10"/>
          <p:cNvSpPr>
            <a:spLocks noChangeArrowheads="1"/>
          </p:cNvSpPr>
          <p:nvPr/>
        </p:nvSpPr>
        <p:spPr bwMode="auto">
          <a:xfrm>
            <a:off x="460375" y="3163324"/>
            <a:ext cx="2353620" cy="2098789"/>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12" name="Rounded Rectangle 11"/>
          <p:cNvSpPr>
            <a:spLocks noChangeArrowheads="1"/>
          </p:cNvSpPr>
          <p:nvPr/>
        </p:nvSpPr>
        <p:spPr bwMode="auto">
          <a:xfrm>
            <a:off x="3657600" y="4122737"/>
            <a:ext cx="1242204" cy="562719"/>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13" name="Rounded Rectangle 12"/>
          <p:cNvSpPr>
            <a:spLocks noChangeArrowheads="1"/>
          </p:cNvSpPr>
          <p:nvPr/>
        </p:nvSpPr>
        <p:spPr bwMode="auto">
          <a:xfrm>
            <a:off x="307975" y="1123950"/>
            <a:ext cx="4779963" cy="219075"/>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14" name="Rounded Rectangular Callout 13"/>
          <p:cNvSpPr/>
          <p:nvPr/>
        </p:nvSpPr>
        <p:spPr bwMode="auto">
          <a:xfrm rot="5400000">
            <a:off x="6417526" y="275589"/>
            <a:ext cx="510778" cy="2922303"/>
          </a:xfrm>
          <a:prstGeom prst="wedgeRoundRectCallout">
            <a:avLst>
              <a:gd name="adj1" fmla="val -101439"/>
              <a:gd name="adj2" fmla="val 51187"/>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defRPr/>
            </a:pPr>
            <a:r>
              <a:rPr lang="zh-CN" altLang="en-US" b="1" dirty="0">
                <a:latin typeface="Calibri" pitchFamily="34" charset="0"/>
                <a:cs typeface="+mn-cs"/>
              </a:rPr>
              <a:t>浏览所有卷期</a:t>
            </a:r>
            <a:r>
              <a:rPr lang="en-US" altLang="zh-CN" b="1" dirty="0">
                <a:latin typeface="Calibri" pitchFamily="34" charset="0"/>
                <a:cs typeface="+mn-cs"/>
              </a:rPr>
              <a:t>, </a:t>
            </a:r>
            <a:r>
              <a:rPr lang="zh-CN" altLang="en-US" b="1" dirty="0">
                <a:latin typeface="Calibri" pitchFamily="34" charset="0"/>
                <a:cs typeface="+mn-cs"/>
              </a:rPr>
              <a:t>期刊内</a:t>
            </a:r>
            <a:r>
              <a:rPr lang="zh-CN" altLang="en-US" b="1" dirty="0" smtClean="0">
                <a:latin typeface="Calibri" pitchFamily="34" charset="0"/>
                <a:cs typeface="+mn-cs"/>
              </a:rPr>
              <a:t>检索</a:t>
            </a:r>
            <a:endParaRPr lang="en-US" b="1" dirty="0">
              <a:latin typeface="Calibri" pitchFamily="34" charset="0"/>
              <a:cs typeface="+mn-cs"/>
            </a:endParaRPr>
          </a:p>
        </p:txBody>
      </p:sp>
      <p:sp>
        <p:nvSpPr>
          <p:cNvPr id="15" name="Rounded Rectangular Callout 14"/>
          <p:cNvSpPr/>
          <p:nvPr/>
        </p:nvSpPr>
        <p:spPr bwMode="auto">
          <a:xfrm rot="5400000">
            <a:off x="5785898" y="1568233"/>
            <a:ext cx="510778" cy="1892734"/>
          </a:xfrm>
          <a:prstGeom prst="wedgeRoundRectCallout">
            <a:avLst>
              <a:gd name="adj1" fmla="val -6027"/>
              <a:gd name="adj2" fmla="val 88427"/>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defRPr/>
            </a:pPr>
            <a:r>
              <a:rPr lang="zh-CN" altLang="en-US" b="1" dirty="0">
                <a:latin typeface="Calibri" pitchFamily="34" charset="0"/>
                <a:cs typeface="+mn-cs"/>
              </a:rPr>
              <a:t>期刊简要信息</a:t>
            </a:r>
            <a:endParaRPr lang="en-US" b="1" dirty="0">
              <a:latin typeface="Calibri" pitchFamily="34" charset="0"/>
              <a:cs typeface="+mn-cs"/>
            </a:endParaRPr>
          </a:p>
        </p:txBody>
      </p:sp>
      <p:sp>
        <p:nvSpPr>
          <p:cNvPr id="17" name="Rounded Rectangular Callout 16"/>
          <p:cNvSpPr/>
          <p:nvPr/>
        </p:nvSpPr>
        <p:spPr bwMode="auto">
          <a:xfrm rot="5400000">
            <a:off x="2202886" y="5526497"/>
            <a:ext cx="510778" cy="2029969"/>
          </a:xfrm>
          <a:prstGeom prst="wedgeRoundRectCallout">
            <a:avLst>
              <a:gd name="adj1" fmla="val -210899"/>
              <a:gd name="adj2" fmla="val 62428"/>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defRPr/>
            </a:pPr>
            <a:r>
              <a:rPr lang="zh-CN" altLang="en-US" b="1" dirty="0" smtClean="0">
                <a:latin typeface="Calibri" pitchFamily="34" charset="0"/>
                <a:cs typeface="+mn-cs"/>
              </a:rPr>
              <a:t>最新发表</a:t>
            </a:r>
            <a:r>
              <a:rPr lang="zh-CN" altLang="en-US" b="1" dirty="0">
                <a:latin typeface="Calibri" pitchFamily="34" charset="0"/>
              </a:rPr>
              <a:t>的</a:t>
            </a:r>
            <a:r>
              <a:rPr lang="zh-CN" altLang="en-US" b="1" dirty="0" smtClean="0">
                <a:latin typeface="Calibri" pitchFamily="34" charset="0"/>
                <a:cs typeface="+mn-cs"/>
              </a:rPr>
              <a:t>文章</a:t>
            </a:r>
            <a:endParaRPr lang="en-US" b="1" dirty="0">
              <a:latin typeface="Calibri" pitchFamily="34" charset="0"/>
              <a:cs typeface="+mn-cs"/>
            </a:endParaRPr>
          </a:p>
        </p:txBody>
      </p:sp>
      <p:sp>
        <p:nvSpPr>
          <p:cNvPr id="18" name="Rounded Rectangular Callout 17"/>
          <p:cNvSpPr/>
          <p:nvPr/>
        </p:nvSpPr>
        <p:spPr bwMode="auto">
          <a:xfrm rot="5400000">
            <a:off x="6431319" y="3334889"/>
            <a:ext cx="510778" cy="3177861"/>
          </a:xfrm>
          <a:prstGeom prst="wedgeRoundRectCallout">
            <a:avLst>
              <a:gd name="adj1" fmla="val -100321"/>
              <a:gd name="adj2" fmla="val 54989"/>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defRPr/>
            </a:pPr>
            <a:r>
              <a:rPr lang="en-US" altLang="zh-CN" b="1" dirty="0" smtClean="0">
                <a:latin typeface="Calibri" pitchFamily="34" charset="0"/>
              </a:rPr>
              <a:t>RSS</a:t>
            </a:r>
            <a:r>
              <a:rPr lang="zh-CN" altLang="en-US" b="1" dirty="0" smtClean="0">
                <a:latin typeface="Calibri" pitchFamily="34" charset="0"/>
              </a:rPr>
              <a:t>订阅和</a:t>
            </a:r>
            <a:r>
              <a:rPr lang="zh-CN" altLang="en-US" b="1" dirty="0" smtClean="0">
                <a:latin typeface="Calibri" pitchFamily="34" charset="0"/>
                <a:cs typeface="+mn-cs"/>
              </a:rPr>
              <a:t>期刊</a:t>
            </a:r>
            <a:r>
              <a:rPr lang="zh-CN" altLang="en-US" b="1" dirty="0">
                <a:latin typeface="Calibri" pitchFamily="34" charset="0"/>
                <a:cs typeface="+mn-cs"/>
              </a:rPr>
              <a:t>更新注册</a:t>
            </a:r>
            <a:r>
              <a:rPr lang="zh-CN" altLang="en-US" b="1" dirty="0" smtClean="0">
                <a:latin typeface="Calibri" pitchFamily="34" charset="0"/>
                <a:cs typeface="+mn-cs"/>
              </a:rPr>
              <a:t>提醒</a:t>
            </a:r>
            <a:endParaRPr lang="en-US" b="1" dirty="0">
              <a:latin typeface="Calibri" pitchFamily="34" charset="0"/>
              <a:cs typeface="+mn-cs"/>
            </a:endParaRPr>
          </a:p>
        </p:txBody>
      </p:sp>
      <p:sp>
        <p:nvSpPr>
          <p:cNvPr id="20" name="Rectangle 19"/>
          <p:cNvSpPr>
            <a:spLocks noChangeArrowheads="1"/>
          </p:cNvSpPr>
          <p:nvPr/>
        </p:nvSpPr>
        <p:spPr bwMode="auto">
          <a:xfrm>
            <a:off x="438150" y="1417638"/>
            <a:ext cx="3036888" cy="1673225"/>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21" name="Rounded Rectangle 20"/>
          <p:cNvSpPr>
            <a:spLocks noChangeArrowheads="1"/>
          </p:cNvSpPr>
          <p:nvPr/>
        </p:nvSpPr>
        <p:spPr bwMode="auto">
          <a:xfrm>
            <a:off x="3726762" y="2773687"/>
            <a:ext cx="1362075" cy="1160463"/>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22" name="Rounded Rectangular Callout 21"/>
          <p:cNvSpPr/>
          <p:nvPr/>
        </p:nvSpPr>
        <p:spPr bwMode="auto">
          <a:xfrm rot="5400000">
            <a:off x="7258604" y="1665470"/>
            <a:ext cx="476726" cy="3949160"/>
          </a:xfrm>
          <a:prstGeom prst="wedgeRoundRectCallout">
            <a:avLst>
              <a:gd name="adj1" fmla="val -106225"/>
              <a:gd name="adj2" fmla="val 59006"/>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影响因子，文章数量，卷期数，年限等</a:t>
            </a:r>
            <a:endParaRPr lang="en-US" b="1" dirty="0">
              <a:latin typeface="Calibri" pitchFamily="34" charset="0"/>
              <a:cs typeface="+mn-cs"/>
            </a:endParaRPr>
          </a:p>
        </p:txBody>
      </p:sp>
      <p:sp>
        <p:nvSpPr>
          <p:cNvPr id="23" name="Rounded Rectangular Callout 22"/>
          <p:cNvSpPr/>
          <p:nvPr/>
        </p:nvSpPr>
        <p:spPr bwMode="auto">
          <a:xfrm rot="5400000">
            <a:off x="5140998" y="5376648"/>
            <a:ext cx="510778" cy="1289797"/>
          </a:xfrm>
          <a:prstGeom prst="wedgeRoundRectCallout">
            <a:avLst>
              <a:gd name="adj1" fmla="val -100321"/>
              <a:gd name="adj2" fmla="val 54989"/>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defRPr/>
            </a:pPr>
            <a:r>
              <a:rPr lang="zh-CN" altLang="en-US" b="1" dirty="0" smtClean="0">
                <a:latin typeface="Calibri" pitchFamily="34" charset="0"/>
              </a:rPr>
              <a:t>查找卷期</a:t>
            </a:r>
            <a:endParaRPr lang="en-US" b="1" dirty="0">
              <a:latin typeface="Calibri" pitchFamily="34" charset="0"/>
              <a:cs typeface="+mn-cs"/>
            </a:endParaRPr>
          </a:p>
        </p:txBody>
      </p:sp>
    </p:spTree>
    <p:extLst>
      <p:ext uri="{BB962C8B-B14F-4D97-AF65-F5344CB8AC3E}">
        <p14:creationId xmlns:p14="http://schemas.microsoft.com/office/powerpoint/2010/main" val="21295159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20883" t="55693" r="20920" b="18467"/>
          <a:stretch/>
        </p:blipFill>
        <p:spPr>
          <a:xfrm>
            <a:off x="534287" y="1262493"/>
            <a:ext cx="7450147" cy="3938016"/>
          </a:xfrm>
          <a:prstGeom prst="rect">
            <a:avLst/>
          </a:prstGeom>
          <a:effectLst>
            <a:outerShdw blurRad="292100" dist="12700" dir="2700000" algn="ctr" rotWithShape="0">
              <a:srgbClr val="000000">
                <a:alpha val="65000"/>
              </a:srgbClr>
            </a:outerShdw>
          </a:effectLst>
        </p:spPr>
      </p:pic>
      <p:sp>
        <p:nvSpPr>
          <p:cNvPr id="10" name="Rounded Rectangle 9"/>
          <p:cNvSpPr>
            <a:spLocks noChangeArrowheads="1"/>
          </p:cNvSpPr>
          <p:nvPr/>
        </p:nvSpPr>
        <p:spPr bwMode="auto">
          <a:xfrm>
            <a:off x="946451" y="4212145"/>
            <a:ext cx="1373668" cy="741991"/>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11" name="Rounded Rectangle 10"/>
          <p:cNvSpPr>
            <a:spLocks noChangeArrowheads="1"/>
          </p:cNvSpPr>
          <p:nvPr/>
        </p:nvSpPr>
        <p:spPr bwMode="auto">
          <a:xfrm>
            <a:off x="3070225" y="1782763"/>
            <a:ext cx="2024695" cy="1374505"/>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12" name="Rounded Rectangle 11"/>
          <p:cNvSpPr>
            <a:spLocks noChangeArrowheads="1"/>
          </p:cNvSpPr>
          <p:nvPr/>
        </p:nvSpPr>
        <p:spPr bwMode="auto">
          <a:xfrm>
            <a:off x="3035299" y="3220872"/>
            <a:ext cx="1181859" cy="718954"/>
          </a:xfrm>
          <a:prstGeom prst="roundRect">
            <a:avLst>
              <a:gd name="adj" fmla="val 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13" name="Rounded Rectangular Callout 12"/>
          <p:cNvSpPr/>
          <p:nvPr/>
        </p:nvSpPr>
        <p:spPr bwMode="auto">
          <a:xfrm rot="5400000">
            <a:off x="7499001" y="800429"/>
            <a:ext cx="476726" cy="4059938"/>
          </a:xfrm>
          <a:prstGeom prst="wedgeRoundRectCallout">
            <a:avLst>
              <a:gd name="adj1" fmla="val -92533"/>
              <a:gd name="adj2" fmla="val 61531"/>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所属主题分类</a:t>
            </a:r>
            <a:endParaRPr lang="en-US" b="1" dirty="0">
              <a:latin typeface="Calibri" pitchFamily="34" charset="0"/>
              <a:cs typeface="+mn-cs"/>
            </a:endParaRPr>
          </a:p>
        </p:txBody>
      </p:sp>
      <p:sp>
        <p:nvSpPr>
          <p:cNvPr id="14" name="Rounded Rectangular Callout 13"/>
          <p:cNvSpPr/>
          <p:nvPr/>
        </p:nvSpPr>
        <p:spPr bwMode="auto">
          <a:xfrm rot="5400000">
            <a:off x="6880431" y="2299285"/>
            <a:ext cx="476726" cy="3757808"/>
          </a:xfrm>
          <a:prstGeom prst="wedgeRoundRectCallout">
            <a:avLst>
              <a:gd name="adj1" fmla="val -140579"/>
              <a:gd name="adj2" fmla="val 76048"/>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所属行业分类</a:t>
            </a:r>
            <a:endParaRPr lang="en-US" b="1" dirty="0">
              <a:latin typeface="Calibri" pitchFamily="34" charset="0"/>
              <a:cs typeface="+mn-cs"/>
            </a:endParaRPr>
          </a:p>
        </p:txBody>
      </p:sp>
      <p:sp>
        <p:nvSpPr>
          <p:cNvPr id="15" name="Rounded Rectangular Callout 14"/>
          <p:cNvSpPr/>
          <p:nvPr/>
        </p:nvSpPr>
        <p:spPr bwMode="auto">
          <a:xfrm rot="5400000">
            <a:off x="5716102" y="3211400"/>
            <a:ext cx="476726" cy="4059938"/>
          </a:xfrm>
          <a:prstGeom prst="wedgeRoundRectCallout">
            <a:avLst>
              <a:gd name="adj1" fmla="val -72088"/>
              <a:gd name="adj2" fmla="val 88135"/>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其他链接</a:t>
            </a:r>
            <a:endParaRPr lang="en-US" b="1" dirty="0">
              <a:latin typeface="Calibri" pitchFamily="34" charset="0"/>
              <a:cs typeface="+mn-cs"/>
            </a:endParaRPr>
          </a:p>
        </p:txBody>
      </p:sp>
      <p:sp>
        <p:nvSpPr>
          <p:cNvPr id="17" name="Title 4"/>
          <p:cNvSpPr txBox="1">
            <a:spLocks/>
          </p:cNvSpPr>
          <p:nvPr/>
        </p:nvSpPr>
        <p:spPr>
          <a:xfrm>
            <a:off x="977900" y="690563"/>
            <a:ext cx="8239126" cy="370558"/>
          </a:xfrm>
          <a:prstGeom prst="rect">
            <a:avLst/>
          </a:prstGeom>
        </p:spPr>
        <p:txBody>
          <a:bodyPr vert="horz" lIns="0" tIns="0" rIns="0" bIns="0" rtlCol="0" anchor="t" anchorCtr="0">
            <a:noAutofit/>
          </a:bodyPr>
          <a:lstStyle>
            <a:lvl1pPr algn="l" defTabSz="872722" rtl="0" eaLnBrk="1" latinLnBrk="0" hangingPunct="1">
              <a:spcBef>
                <a:spcPct val="0"/>
              </a:spcBef>
              <a:buNone/>
              <a:defRPr sz="2600" b="0" kern="1200">
                <a:solidFill>
                  <a:schemeClr val="accent5"/>
                </a:solidFill>
                <a:latin typeface="+mj-lt"/>
                <a:ea typeface="+mj-ea"/>
                <a:cs typeface="+mj-cs"/>
              </a:defRPr>
            </a:lvl1pPr>
          </a:lstStyle>
          <a:p>
            <a:pPr>
              <a:defRPr/>
            </a:pPr>
            <a:r>
              <a:rPr lang="en-US" altLang="zh-CN" sz="2800" dirty="0" err="1" smtClean="0">
                <a:latin typeface="微软雅黑" pitchFamily="34" charset="-122"/>
                <a:ea typeface="微软雅黑" pitchFamily="34" charset="-122"/>
              </a:rPr>
              <a:t>SpringerLink</a:t>
            </a:r>
            <a:r>
              <a:rPr lang="en-US" altLang="zh-CN" sz="2800" dirty="0" smtClean="0">
                <a:latin typeface="微软雅黑" pitchFamily="34" charset="-122"/>
                <a:ea typeface="微软雅黑" pitchFamily="34" charset="-122"/>
              </a:rPr>
              <a:t>-</a:t>
            </a:r>
            <a:r>
              <a:rPr lang="zh-CN" altLang="en-US" sz="2800" dirty="0" smtClean="0">
                <a:latin typeface="微软雅黑" pitchFamily="34" charset="-122"/>
                <a:ea typeface="微软雅黑" pitchFamily="34" charset="-122"/>
              </a:rPr>
              <a:t>期刊的浏览</a:t>
            </a:r>
            <a:endParaRPr lang="zh-CN" altLang="en-US" sz="2800" dirty="0">
              <a:latin typeface="微软雅黑" pitchFamily="34" charset="-122"/>
              <a:ea typeface="微软雅黑" pitchFamily="34" charset="-122"/>
            </a:endParaRPr>
          </a:p>
        </p:txBody>
      </p:sp>
    </p:spTree>
    <p:extLst>
      <p:ext uri="{BB962C8B-B14F-4D97-AF65-F5344CB8AC3E}">
        <p14:creationId xmlns:p14="http://schemas.microsoft.com/office/powerpoint/2010/main" val="21295159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1426" t="8176" r="21321" b="20000"/>
          <a:stretch/>
        </p:blipFill>
        <p:spPr>
          <a:xfrm>
            <a:off x="874084" y="1228650"/>
            <a:ext cx="3148641" cy="4925684"/>
          </a:xfrm>
          <a:prstGeom prst="rect">
            <a:avLst/>
          </a:prstGeom>
          <a:effectLst>
            <a:outerShdw blurRad="292100" dist="139700" dir="2700000" algn="ctr" rotWithShape="0">
              <a:srgbClr val="000000">
                <a:alpha val="65000"/>
              </a:srgbClr>
            </a:outerShdw>
          </a:effectLst>
        </p:spPr>
      </p:pic>
      <p:sp>
        <p:nvSpPr>
          <p:cNvPr id="5" name="Title 4"/>
          <p:cNvSpPr>
            <a:spLocks noGrp="1"/>
          </p:cNvSpPr>
          <p:nvPr>
            <p:ph type="title"/>
          </p:nvPr>
        </p:nvSpPr>
        <p:spPr>
          <a:xfrm>
            <a:off x="889121" y="561230"/>
            <a:ext cx="8239126" cy="370558"/>
          </a:xfrm>
        </p:spPr>
        <p:txBody>
          <a:bodyPr/>
          <a:lstStyle/>
          <a:p>
            <a:pPr>
              <a:defRPr/>
            </a:pPr>
            <a:r>
              <a:rPr lang="en-US" altLang="zh-CN" sz="2800" dirty="0" err="1">
                <a:latin typeface="微软雅黑" pitchFamily="34" charset="-122"/>
                <a:ea typeface="微软雅黑" pitchFamily="34" charset="-122"/>
              </a:rPr>
              <a:t>SpringerLink</a:t>
            </a:r>
            <a:r>
              <a:rPr lang="en-US" altLang="zh-CN" sz="2800" dirty="0">
                <a:latin typeface="微软雅黑" pitchFamily="34" charset="-122"/>
                <a:ea typeface="微软雅黑" pitchFamily="34" charset="-122"/>
              </a:rPr>
              <a:t>-</a:t>
            </a:r>
            <a:r>
              <a:rPr lang="zh-CN" altLang="en-US" sz="2800" dirty="0">
                <a:latin typeface="微软雅黑" pitchFamily="34" charset="-122"/>
                <a:ea typeface="微软雅黑" pitchFamily="34" charset="-122"/>
              </a:rPr>
              <a:t>期刊的浏览</a:t>
            </a:r>
          </a:p>
        </p:txBody>
      </p:sp>
      <p:sp>
        <p:nvSpPr>
          <p:cNvPr id="8" name="AutoShape 2" descr="filesystem:chrome-extension://fdpohaocaechififmbbbbbknoalclacl/temporary/screencapture-link-springer-com-journal-439.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endParaRPr lang="en-US" altLang="en-US">
              <a:latin typeface="Arial" pitchFamily="34" charset="0"/>
              <a:ea typeface="MS PGothic" pitchFamily="34" charset="-128"/>
              <a:cs typeface="Arial" pitchFamily="34" charset="0"/>
            </a:endParaRPr>
          </a:p>
        </p:txBody>
      </p:sp>
      <p:sp>
        <p:nvSpPr>
          <p:cNvPr id="10" name="Right Brace 9"/>
          <p:cNvSpPr>
            <a:spLocks/>
          </p:cNvSpPr>
          <p:nvPr/>
        </p:nvSpPr>
        <p:spPr bwMode="auto">
          <a:xfrm>
            <a:off x="4147300" y="2384395"/>
            <a:ext cx="401637" cy="3451225"/>
          </a:xfrm>
          <a:prstGeom prst="rightBrace">
            <a:avLst>
              <a:gd name="adj1" fmla="val 8354"/>
              <a:gd name="adj2"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11" name="Rounded Rectangular Callout 10"/>
          <p:cNvSpPr/>
          <p:nvPr/>
        </p:nvSpPr>
        <p:spPr bwMode="auto">
          <a:xfrm rot="5400000">
            <a:off x="6376206" y="2072615"/>
            <a:ext cx="1021556" cy="2962656"/>
          </a:xfrm>
          <a:prstGeom prst="wedgeRoundRectCallout">
            <a:avLst>
              <a:gd name="adj1" fmla="val -43493"/>
              <a:gd name="adj2" fmla="val 130587"/>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可以浏览该期刊所有卷期刊，点击相应链接就可以查年到到某卷某期的所有内容</a:t>
            </a:r>
            <a:endParaRPr lang="en-US" b="1" dirty="0">
              <a:latin typeface="Calibri" pitchFamily="34" charset="0"/>
              <a:cs typeface="+mn-cs"/>
            </a:endParaRPr>
          </a:p>
        </p:txBody>
      </p:sp>
    </p:spTree>
    <p:extLst>
      <p:ext uri="{BB962C8B-B14F-4D97-AF65-F5344CB8AC3E}">
        <p14:creationId xmlns:p14="http://schemas.microsoft.com/office/powerpoint/2010/main" val="21295159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432" y="1295123"/>
            <a:ext cx="5080635" cy="5074920"/>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lstStyle/>
          <a:p>
            <a:pPr>
              <a:defRPr/>
            </a:pPr>
            <a:r>
              <a:rPr lang="en-US" altLang="zh-CN" sz="2800" dirty="0" err="1">
                <a:latin typeface="微软雅黑" pitchFamily="34" charset="-122"/>
                <a:ea typeface="微软雅黑" pitchFamily="34" charset="-122"/>
              </a:rPr>
              <a:t>SpringerLink</a:t>
            </a:r>
            <a:r>
              <a:rPr lang="en-US" altLang="zh-CN" sz="2800" dirty="0">
                <a:latin typeface="微软雅黑" pitchFamily="34" charset="-122"/>
                <a:ea typeface="微软雅黑" pitchFamily="34" charset="-122"/>
              </a:rPr>
              <a:t>-</a:t>
            </a:r>
            <a:r>
              <a:rPr lang="zh-CN" altLang="en-US" sz="2800" dirty="0">
                <a:latin typeface="微软雅黑" pitchFamily="34" charset="-122"/>
                <a:ea typeface="微软雅黑" pitchFamily="34" charset="-122"/>
              </a:rPr>
              <a:t>期刊的浏</a:t>
            </a:r>
            <a:r>
              <a:rPr lang="zh-CN" altLang="en-US" sz="2800" dirty="0" smtClean="0">
                <a:latin typeface="微软雅黑" pitchFamily="34" charset="-122"/>
                <a:ea typeface="微软雅黑" pitchFamily="34" charset="-122"/>
              </a:rPr>
              <a:t>览：</a:t>
            </a:r>
            <a:r>
              <a:rPr lang="en-US" altLang="zh-CN" sz="2800" dirty="0" smtClean="0">
                <a:latin typeface="微软雅黑" pitchFamily="34" charset="-122"/>
                <a:ea typeface="微软雅黑" pitchFamily="34" charset="-122"/>
              </a:rPr>
              <a:t> </a:t>
            </a:r>
            <a:r>
              <a:rPr lang="zh-CN" altLang="en-US" sz="2800" dirty="0" smtClean="0">
                <a:latin typeface="微软雅黑" pitchFamily="34" charset="-122"/>
                <a:ea typeface="微软雅黑" pitchFamily="34" charset="-122"/>
              </a:rPr>
              <a:t>查看文章</a:t>
            </a:r>
            <a:endParaRPr lang="zh-CN" altLang="en-US" sz="2800" dirty="0">
              <a:latin typeface="微软雅黑" pitchFamily="34" charset="-122"/>
              <a:ea typeface="微软雅黑" pitchFamily="34" charset="-122"/>
            </a:endParaRPr>
          </a:p>
        </p:txBody>
      </p:sp>
      <p:sp>
        <p:nvSpPr>
          <p:cNvPr id="13" name="Rounded Rectangular Callout 12"/>
          <p:cNvSpPr/>
          <p:nvPr/>
        </p:nvSpPr>
        <p:spPr bwMode="auto">
          <a:xfrm rot="5400000">
            <a:off x="6652649" y="737706"/>
            <a:ext cx="510778" cy="1359865"/>
          </a:xfrm>
          <a:prstGeom prst="wedgeRoundRectCallout">
            <a:avLst>
              <a:gd name="adj1" fmla="val 14432"/>
              <a:gd name="adj2" fmla="val 103725"/>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spcBef>
                <a:spcPts val="0"/>
              </a:spcBef>
              <a:defRPr/>
            </a:pPr>
            <a:r>
              <a:rPr lang="zh-CN" altLang="en-US" b="1" dirty="0" smtClean="0">
                <a:latin typeface="Calibri" pitchFamily="34" charset="0"/>
                <a:cs typeface="+mn-cs"/>
              </a:rPr>
              <a:t>下载</a:t>
            </a:r>
            <a:r>
              <a:rPr lang="en-US" altLang="zh-CN" b="1" dirty="0" smtClean="0">
                <a:latin typeface="Calibri" pitchFamily="34" charset="0"/>
                <a:cs typeface="+mn-cs"/>
              </a:rPr>
              <a:t>PDF</a:t>
            </a:r>
            <a:endParaRPr lang="en-US" altLang="zh-CN" b="1" dirty="0">
              <a:latin typeface="Calibri" pitchFamily="34" charset="0"/>
              <a:cs typeface="+mn-cs"/>
            </a:endParaRPr>
          </a:p>
        </p:txBody>
      </p:sp>
      <p:sp>
        <p:nvSpPr>
          <p:cNvPr id="14" name="Rounded Rectangular Callout 13"/>
          <p:cNvSpPr/>
          <p:nvPr/>
        </p:nvSpPr>
        <p:spPr bwMode="auto">
          <a:xfrm rot="5400000">
            <a:off x="7606466" y="503971"/>
            <a:ext cx="510778" cy="3254400"/>
          </a:xfrm>
          <a:prstGeom prst="wedgeRoundRectCallout">
            <a:avLst>
              <a:gd name="adj1" fmla="val -10177"/>
              <a:gd name="adj2" fmla="val 107475"/>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spcBef>
                <a:spcPts val="0"/>
              </a:spcBef>
              <a:defRPr/>
            </a:pPr>
            <a:r>
              <a:rPr lang="zh-CN" altLang="en-US" b="1" dirty="0">
                <a:latin typeface="Calibri" pitchFamily="34" charset="0"/>
                <a:cs typeface="+mn-cs"/>
              </a:rPr>
              <a:t>文章信息：标题，作者，摘要</a:t>
            </a:r>
            <a:endParaRPr lang="en-US" b="1" dirty="0">
              <a:latin typeface="Calibri" pitchFamily="34" charset="0"/>
              <a:cs typeface="+mn-cs"/>
            </a:endParaRPr>
          </a:p>
        </p:txBody>
      </p:sp>
      <p:sp>
        <p:nvSpPr>
          <p:cNvPr id="15" name="Rectangle 14"/>
          <p:cNvSpPr>
            <a:spLocks noChangeArrowheads="1"/>
          </p:cNvSpPr>
          <p:nvPr/>
        </p:nvSpPr>
        <p:spPr bwMode="auto">
          <a:xfrm>
            <a:off x="349250" y="1417638"/>
            <a:ext cx="3932238" cy="4928076"/>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17" name="Rounded Rectangular Callout 16"/>
          <p:cNvSpPr/>
          <p:nvPr/>
        </p:nvSpPr>
        <p:spPr bwMode="auto">
          <a:xfrm rot="5400000">
            <a:off x="8922456" y="4258863"/>
            <a:ext cx="510778" cy="1456309"/>
          </a:xfrm>
          <a:prstGeom prst="wedgeRoundRectCallout">
            <a:avLst>
              <a:gd name="adj1" fmla="val -38270"/>
              <a:gd name="adj2" fmla="val 112554"/>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spcBef>
                <a:spcPts val="0"/>
              </a:spcBef>
              <a:defRPr/>
            </a:pPr>
            <a:r>
              <a:rPr lang="zh-CN" altLang="en-US" b="1" dirty="0" smtClean="0">
                <a:latin typeface="Calibri" pitchFamily="34" charset="0"/>
                <a:cs typeface="+mn-cs"/>
              </a:rPr>
              <a:t>导出引文</a:t>
            </a:r>
            <a:endParaRPr lang="en-US" b="1" dirty="0">
              <a:latin typeface="Calibri" pitchFamily="34" charset="0"/>
              <a:cs typeface="+mn-cs"/>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5360" y="3037378"/>
            <a:ext cx="1400175" cy="2495550"/>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ounded Rectangular Callout 10"/>
          <p:cNvSpPr/>
          <p:nvPr/>
        </p:nvSpPr>
        <p:spPr bwMode="auto">
          <a:xfrm rot="5400000">
            <a:off x="6680656" y="1893672"/>
            <a:ext cx="510778" cy="1631767"/>
          </a:xfrm>
          <a:prstGeom prst="wedgeRoundRectCallout">
            <a:avLst>
              <a:gd name="adj1" fmla="val 27231"/>
              <a:gd name="adj2" fmla="val 80594"/>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spcBef>
                <a:spcPts val="0"/>
              </a:spcBef>
              <a:defRPr/>
            </a:pPr>
            <a:r>
              <a:rPr lang="zh-CN" altLang="en-US" b="1" dirty="0" smtClean="0">
                <a:latin typeface="Calibri" pitchFamily="34" charset="0"/>
              </a:rPr>
              <a:t>论文快速定位</a:t>
            </a:r>
            <a:endParaRPr lang="en-US" b="1" dirty="0">
              <a:latin typeface="Calibri" pitchFamily="34" charset="0"/>
              <a:cs typeface="+mn-cs"/>
            </a:endParaRPr>
          </a:p>
        </p:txBody>
      </p:sp>
    </p:spTree>
    <p:extLst>
      <p:ext uri="{BB962C8B-B14F-4D97-AF65-F5344CB8AC3E}">
        <p14:creationId xmlns:p14="http://schemas.microsoft.com/office/powerpoint/2010/main" val="37549571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150" y="1405297"/>
            <a:ext cx="5695950" cy="4772025"/>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lstStyle/>
          <a:p>
            <a:pPr>
              <a:defRPr/>
            </a:pPr>
            <a:r>
              <a:rPr lang="en-US" altLang="zh-CN" sz="2800" dirty="0" err="1">
                <a:latin typeface="微软雅黑" pitchFamily="34" charset="-122"/>
                <a:ea typeface="微软雅黑" pitchFamily="34" charset="-122"/>
              </a:rPr>
              <a:t>SpringerLink</a:t>
            </a:r>
            <a:r>
              <a:rPr lang="en-US" altLang="zh-CN" sz="2800" dirty="0">
                <a:latin typeface="微软雅黑" pitchFamily="34" charset="-122"/>
                <a:ea typeface="微软雅黑" pitchFamily="34" charset="-122"/>
              </a:rPr>
              <a:t>-</a:t>
            </a:r>
            <a:r>
              <a:rPr lang="zh-CN" altLang="en-US" sz="2800" dirty="0">
                <a:latin typeface="微软雅黑" pitchFamily="34" charset="-122"/>
                <a:ea typeface="微软雅黑" pitchFamily="34" charset="-122"/>
              </a:rPr>
              <a:t>期刊的浏</a:t>
            </a:r>
            <a:r>
              <a:rPr lang="zh-CN" altLang="en-US" sz="2800" dirty="0" smtClean="0">
                <a:latin typeface="微软雅黑" pitchFamily="34" charset="-122"/>
                <a:ea typeface="微软雅黑" pitchFamily="34" charset="-122"/>
              </a:rPr>
              <a:t>览：查看文章</a:t>
            </a:r>
            <a:endParaRPr lang="zh-CN" altLang="en-US" sz="2800" dirty="0">
              <a:latin typeface="微软雅黑" pitchFamily="34" charset="-122"/>
              <a:ea typeface="微软雅黑" pitchFamily="34" charset="-122"/>
            </a:endParaRPr>
          </a:p>
        </p:txBody>
      </p:sp>
      <p:sp>
        <p:nvSpPr>
          <p:cNvPr id="8" name="AutoShape 2" descr="filesystem:chrome-extension://fdpohaocaechififmbbbbbknoalclacl/temporary/screencapture-link-springer-com-journal-439.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endParaRPr lang="en-US" altLang="en-US">
              <a:latin typeface="Arial" pitchFamily="34" charset="0"/>
              <a:ea typeface="MS PGothic" pitchFamily="34" charset="-128"/>
              <a:cs typeface="Arial" pitchFamily="34" charset="0"/>
            </a:endParaRPr>
          </a:p>
        </p:txBody>
      </p:sp>
      <p:sp>
        <p:nvSpPr>
          <p:cNvPr id="13" name="Rounded Rectangular Callout 12"/>
          <p:cNvSpPr/>
          <p:nvPr/>
        </p:nvSpPr>
        <p:spPr bwMode="auto">
          <a:xfrm rot="5400000">
            <a:off x="7597281" y="1143449"/>
            <a:ext cx="510778" cy="3255264"/>
          </a:xfrm>
          <a:prstGeom prst="wedgeRoundRectCallout">
            <a:avLst>
              <a:gd name="adj1" fmla="val -100358"/>
              <a:gd name="adj2" fmla="val 133624"/>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spcBef>
                <a:spcPts val="0"/>
              </a:spcBef>
              <a:defRPr/>
            </a:pPr>
            <a:r>
              <a:rPr lang="zh-CN" altLang="en-US" b="1" dirty="0" smtClean="0">
                <a:latin typeface="Calibri" pitchFamily="34" charset="0"/>
                <a:cs typeface="+mn-cs"/>
              </a:rPr>
              <a:t>提供直接链接服务</a:t>
            </a:r>
            <a:endParaRPr lang="en-US" b="1" dirty="0">
              <a:latin typeface="Calibri" pitchFamily="34" charset="0"/>
              <a:cs typeface="+mn-cs"/>
            </a:endParaRPr>
          </a:p>
        </p:txBody>
      </p:sp>
    </p:spTree>
    <p:extLst>
      <p:ext uri="{BB962C8B-B14F-4D97-AF65-F5344CB8AC3E}">
        <p14:creationId xmlns:p14="http://schemas.microsoft.com/office/powerpoint/2010/main" val="37549571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4889500" y="960682"/>
            <a:ext cx="4641850" cy="1461939"/>
          </a:xfrm>
        </p:spPr>
        <p:txBody>
          <a:bodyPr/>
          <a:lstStyle/>
          <a:p>
            <a:r>
              <a:rPr lang="zh-CN" altLang="en-US" dirty="0" smtClean="0"/>
              <a:t>生</a:t>
            </a:r>
            <a:r>
              <a:rPr lang="zh-CN" altLang="en-US" dirty="0"/>
              <a:t>物技术和应用微生物学领域排名第一的研究型期刊，收录范围涵盖生物学、生物医学、农业及环境科学领域相关的商业、政治、伦理、法律和社会等方面的研究。</a:t>
            </a:r>
            <a:endParaRPr lang="en-US" dirty="0"/>
          </a:p>
          <a:p>
            <a:endParaRPr lang="en-US" dirty="0"/>
          </a:p>
        </p:txBody>
      </p:sp>
      <p:pic>
        <p:nvPicPr>
          <p:cNvPr id="9218" name="Picture 2" descr="Volume 36 Issu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220" y="960682"/>
            <a:ext cx="3701347" cy="48487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4822220" y="2184736"/>
            <a:ext cx="4554009" cy="1200329"/>
          </a:xfrm>
          <a:prstGeom prst="rect">
            <a:avLst/>
          </a:prstGeom>
        </p:spPr>
        <p:txBody>
          <a:bodyPr wrap="square">
            <a:spAutoFit/>
          </a:bodyPr>
          <a:lstStyle/>
          <a:p>
            <a:pPr marL="285750" indent="-285750">
              <a:buFont typeface="Arial" pitchFamily="34" charset="0"/>
              <a:buChar char="•"/>
            </a:pPr>
            <a:r>
              <a:rPr lang="zh-CN" altLang="en-US" dirty="0"/>
              <a:t>超分辨率成</a:t>
            </a:r>
            <a:r>
              <a:rPr lang="zh-CN" altLang="en-US" dirty="0" smtClean="0"/>
              <a:t>像</a:t>
            </a:r>
            <a:endParaRPr lang="en-US" altLang="zh-CN" dirty="0" smtClean="0"/>
          </a:p>
          <a:p>
            <a:pPr marL="285750" indent="-285750">
              <a:buFont typeface="Arial" pitchFamily="34" charset="0"/>
              <a:buChar char="•"/>
            </a:pPr>
            <a:r>
              <a:rPr lang="zh-CN" altLang="en-US" dirty="0" smtClean="0"/>
              <a:t>介</a:t>
            </a:r>
            <a:r>
              <a:rPr lang="zh-CN" altLang="en-US" dirty="0"/>
              <a:t>绍</a:t>
            </a:r>
            <a:r>
              <a:rPr lang="en-US" altLang="zh-CN" dirty="0"/>
              <a:t>ANNA-PALM</a:t>
            </a:r>
            <a:r>
              <a:rPr lang="zh-CN" altLang="en-US" dirty="0"/>
              <a:t>，一种使用人工神经网</a:t>
            </a:r>
            <a:r>
              <a:rPr lang="zh-CN" altLang="en-US" dirty="0" smtClean="0"/>
              <a:t>络快速</a:t>
            </a:r>
            <a:r>
              <a:rPr lang="zh-CN" altLang="en-US" dirty="0"/>
              <a:t>定</a:t>
            </a:r>
            <a:r>
              <a:rPr lang="zh-CN" altLang="en-US" dirty="0" smtClean="0"/>
              <a:t>位宽</a:t>
            </a:r>
            <a:r>
              <a:rPr lang="zh-CN" altLang="en-US" dirty="0"/>
              <a:t>视野图像重建超分辨率视图的计算策</a:t>
            </a:r>
            <a:r>
              <a:rPr lang="zh-CN" altLang="en-US" dirty="0" smtClean="0"/>
              <a:t>略</a:t>
            </a:r>
            <a:r>
              <a:rPr lang="en-US" altLang="zh-CN" dirty="0" smtClean="0"/>
              <a:t>.</a:t>
            </a:r>
            <a:endParaRPr lang="en-US" dirty="0"/>
          </a:p>
        </p:txBody>
      </p:sp>
      <p:sp>
        <p:nvSpPr>
          <p:cNvPr id="6" name="Rectangle 5"/>
          <p:cNvSpPr/>
          <p:nvPr/>
        </p:nvSpPr>
        <p:spPr>
          <a:xfrm>
            <a:off x="4843503" y="3532162"/>
            <a:ext cx="2962093" cy="369332"/>
          </a:xfrm>
          <a:prstGeom prst="rect">
            <a:avLst/>
          </a:prstGeom>
        </p:spPr>
        <p:txBody>
          <a:bodyPr wrap="none">
            <a:spAutoFit/>
          </a:bodyPr>
          <a:lstStyle/>
          <a:p>
            <a:r>
              <a:rPr lang="en-US" dirty="0">
                <a:hlinkClick r:id="rId4"/>
              </a:rPr>
              <a:t>https://www.nature.com/nbt/</a:t>
            </a:r>
            <a:endParaRPr lang="en-US" dirty="0"/>
          </a:p>
        </p:txBody>
      </p:sp>
    </p:spTree>
    <p:extLst>
      <p:ext uri="{BB962C8B-B14F-4D97-AF65-F5344CB8AC3E}">
        <p14:creationId xmlns:p14="http://schemas.microsoft.com/office/powerpoint/2010/main" val="36558399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615" y="1304896"/>
            <a:ext cx="4954905" cy="4823460"/>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lstStyle/>
          <a:p>
            <a:pPr>
              <a:defRPr/>
            </a:pPr>
            <a:r>
              <a:rPr lang="en-US" altLang="zh-CN" sz="2800" dirty="0" err="1">
                <a:latin typeface="微软雅黑" pitchFamily="34" charset="-122"/>
                <a:ea typeface="微软雅黑" pitchFamily="34" charset="-122"/>
              </a:rPr>
              <a:t>SpringerLink</a:t>
            </a:r>
            <a:r>
              <a:rPr lang="en-US" altLang="zh-CN" sz="2800" dirty="0">
                <a:latin typeface="微软雅黑" pitchFamily="34" charset="-122"/>
                <a:ea typeface="微软雅黑" pitchFamily="34" charset="-122"/>
              </a:rPr>
              <a:t>-</a:t>
            </a:r>
            <a:r>
              <a:rPr lang="zh-CN" altLang="en-US" sz="2800" dirty="0">
                <a:latin typeface="微软雅黑" pitchFamily="34" charset="-122"/>
                <a:ea typeface="微软雅黑" pitchFamily="34" charset="-122"/>
              </a:rPr>
              <a:t>图书主</a:t>
            </a:r>
            <a:r>
              <a:rPr lang="zh-CN" altLang="en-US" sz="2800" dirty="0" smtClean="0">
                <a:latin typeface="微软雅黑" pitchFamily="34" charset="-122"/>
                <a:ea typeface="微软雅黑" pitchFamily="34" charset="-122"/>
              </a:rPr>
              <a:t>页：图书主页介绍</a:t>
            </a:r>
            <a:endParaRPr lang="zh-CN" altLang="en-US" sz="2800" dirty="0">
              <a:latin typeface="微软雅黑" pitchFamily="34" charset="-122"/>
              <a:ea typeface="微软雅黑" pitchFamily="34" charset="-122"/>
            </a:endParaRPr>
          </a:p>
        </p:txBody>
      </p:sp>
      <p:sp>
        <p:nvSpPr>
          <p:cNvPr id="8" name="AutoShape 2" descr="filesystem:chrome-extension://fdpohaocaechififmbbbbbknoalclacl/temporary/screencapture-link-springer-com-journal-439.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endParaRPr lang="en-US" altLang="en-US">
              <a:latin typeface="Arial" pitchFamily="34" charset="0"/>
              <a:ea typeface="MS PGothic" pitchFamily="34" charset="-128"/>
              <a:cs typeface="Arial" pitchFamily="34" charset="0"/>
            </a:endParaRPr>
          </a:p>
        </p:txBody>
      </p:sp>
      <p:sp>
        <p:nvSpPr>
          <p:cNvPr id="11" name="Rectangle 28"/>
          <p:cNvSpPr>
            <a:spLocks noChangeArrowheads="1"/>
          </p:cNvSpPr>
          <p:nvPr/>
        </p:nvSpPr>
        <p:spPr bwMode="auto">
          <a:xfrm>
            <a:off x="749299" y="2869124"/>
            <a:ext cx="2813410" cy="383033"/>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endParaRPr>
          </a:p>
        </p:txBody>
      </p:sp>
      <p:sp>
        <p:nvSpPr>
          <p:cNvPr id="15" name="Rounded Rectangular Callout 14"/>
          <p:cNvSpPr/>
          <p:nvPr/>
        </p:nvSpPr>
        <p:spPr bwMode="auto">
          <a:xfrm rot="5400000">
            <a:off x="6978550" y="1033070"/>
            <a:ext cx="749141" cy="1790879"/>
          </a:xfrm>
          <a:prstGeom prst="wedgeRoundRectCallout">
            <a:avLst>
              <a:gd name="adj1" fmla="val -55894"/>
              <a:gd name="adj2" fmla="val 99960"/>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图书内检索</a:t>
            </a:r>
            <a:endParaRPr lang="en-US" altLang="zh-CN" b="1" dirty="0">
              <a:latin typeface="Calibri" pitchFamily="34" charset="0"/>
              <a:cs typeface="+mn-cs"/>
            </a:endParaRPr>
          </a:p>
          <a:p>
            <a:pPr>
              <a:defRPr/>
            </a:pPr>
            <a:r>
              <a:rPr lang="en-US" altLang="zh-CN" b="1" dirty="0">
                <a:latin typeface="Calibri" pitchFamily="34" charset="0"/>
                <a:cs typeface="+mn-cs"/>
              </a:rPr>
              <a:t>Look Inside</a:t>
            </a:r>
            <a:endParaRPr lang="en-US" b="1" dirty="0">
              <a:latin typeface="Calibri" pitchFamily="34" charset="0"/>
              <a:cs typeface="+mn-cs"/>
            </a:endParaRPr>
          </a:p>
        </p:txBody>
      </p:sp>
      <p:sp>
        <p:nvSpPr>
          <p:cNvPr id="16" name="Rounded Rectangle 15"/>
          <p:cNvSpPr>
            <a:spLocks noChangeArrowheads="1"/>
          </p:cNvSpPr>
          <p:nvPr/>
        </p:nvSpPr>
        <p:spPr bwMode="auto">
          <a:xfrm>
            <a:off x="3968600" y="2853369"/>
            <a:ext cx="1414283" cy="1321816"/>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17" name="Rounded Rectangular Callout 16"/>
          <p:cNvSpPr/>
          <p:nvPr/>
        </p:nvSpPr>
        <p:spPr bwMode="auto">
          <a:xfrm rot="5400000">
            <a:off x="6581153" y="2477330"/>
            <a:ext cx="476726" cy="1549655"/>
          </a:xfrm>
          <a:prstGeom prst="wedgeRoundRectCallout">
            <a:avLst>
              <a:gd name="adj1" fmla="val 44750"/>
              <a:gd name="adj2" fmla="val 75603"/>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spcBef>
                <a:spcPts val="0"/>
              </a:spcBef>
              <a:defRPr/>
            </a:pPr>
            <a:r>
              <a:rPr lang="zh-CN" altLang="en-US" b="1" dirty="0">
                <a:latin typeface="Calibri" pitchFamily="34" charset="0"/>
                <a:cs typeface="+mn-cs"/>
              </a:rPr>
              <a:t>图书计量信息</a:t>
            </a:r>
            <a:endParaRPr lang="en-US" b="1" dirty="0">
              <a:latin typeface="Calibri" pitchFamily="34" charset="0"/>
              <a:cs typeface="+mn-cs"/>
            </a:endParaRPr>
          </a:p>
        </p:txBody>
      </p:sp>
      <p:sp>
        <p:nvSpPr>
          <p:cNvPr id="10" name="Rounded Rectangular Callout 9"/>
          <p:cNvSpPr/>
          <p:nvPr/>
        </p:nvSpPr>
        <p:spPr bwMode="auto">
          <a:xfrm rot="5400000">
            <a:off x="2586902" y="2889274"/>
            <a:ext cx="510778" cy="1726734"/>
          </a:xfrm>
          <a:prstGeom prst="wedgeRoundRectCallout">
            <a:avLst>
              <a:gd name="adj1" fmla="val -84076"/>
              <a:gd name="adj2" fmla="val 67677"/>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spcBef>
                <a:spcPts val="0"/>
              </a:spcBef>
              <a:defRPr/>
            </a:pPr>
            <a:r>
              <a:rPr lang="zh-CN" altLang="en-US" b="1" dirty="0" smtClean="0">
                <a:latin typeface="Calibri" pitchFamily="34" charset="0"/>
              </a:rPr>
              <a:t>下载整本图书</a:t>
            </a:r>
            <a:endParaRPr lang="en-US" b="1" dirty="0">
              <a:latin typeface="Calibri" pitchFamily="34" charset="0"/>
              <a:cs typeface="+mn-cs"/>
            </a:endParaRPr>
          </a:p>
        </p:txBody>
      </p:sp>
      <p:sp>
        <p:nvSpPr>
          <p:cNvPr id="12" name="Rectangle 28"/>
          <p:cNvSpPr>
            <a:spLocks noChangeArrowheads="1"/>
          </p:cNvSpPr>
          <p:nvPr/>
        </p:nvSpPr>
        <p:spPr bwMode="auto">
          <a:xfrm>
            <a:off x="572219" y="1362422"/>
            <a:ext cx="1583785" cy="383033"/>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endParaRPr>
          </a:p>
        </p:txBody>
      </p:sp>
    </p:spTree>
    <p:extLst>
      <p:ext uri="{BB962C8B-B14F-4D97-AF65-F5344CB8AC3E}">
        <p14:creationId xmlns:p14="http://schemas.microsoft.com/office/powerpoint/2010/main" val="37549571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492" y="1074000"/>
            <a:ext cx="6193631" cy="5529263"/>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a:xfrm>
            <a:off x="589775" y="461963"/>
            <a:ext cx="8239126" cy="370558"/>
          </a:xfrm>
        </p:spPr>
        <p:txBody>
          <a:bodyPr/>
          <a:lstStyle/>
          <a:p>
            <a:pPr>
              <a:defRPr/>
            </a:pPr>
            <a:r>
              <a:rPr lang="en-US" altLang="zh-CN" sz="2800" dirty="0" err="1">
                <a:latin typeface="微软雅黑" pitchFamily="34" charset="-122"/>
                <a:ea typeface="微软雅黑" pitchFamily="34" charset="-122"/>
              </a:rPr>
              <a:t>SpringerLink</a:t>
            </a:r>
            <a:r>
              <a:rPr lang="en-US" altLang="zh-CN" sz="2800" dirty="0">
                <a:latin typeface="微软雅黑" pitchFamily="34" charset="-122"/>
                <a:ea typeface="微软雅黑" pitchFamily="34" charset="-122"/>
              </a:rPr>
              <a:t>-</a:t>
            </a:r>
            <a:r>
              <a:rPr lang="zh-CN" altLang="en-US" sz="2800" dirty="0">
                <a:latin typeface="微软雅黑" pitchFamily="34" charset="-122"/>
                <a:ea typeface="微软雅黑" pitchFamily="34" charset="-122"/>
              </a:rPr>
              <a:t>图书主页续</a:t>
            </a:r>
          </a:p>
        </p:txBody>
      </p:sp>
      <p:sp>
        <p:nvSpPr>
          <p:cNvPr id="8" name="AutoShape 2" descr="filesystem:chrome-extension://fdpohaocaechififmbbbbbknoalclacl/temporary/screencapture-link-springer-com-journal-439.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endParaRPr lang="en-US" altLang="en-US">
              <a:latin typeface="Arial" pitchFamily="34" charset="0"/>
              <a:ea typeface="MS PGothic" pitchFamily="34" charset="-128"/>
              <a:cs typeface="Arial" pitchFamily="34" charset="0"/>
            </a:endParaRPr>
          </a:p>
        </p:txBody>
      </p:sp>
      <p:sp>
        <p:nvSpPr>
          <p:cNvPr id="10" name="Rounded Rectangular Callout 9"/>
          <p:cNvSpPr/>
          <p:nvPr/>
        </p:nvSpPr>
        <p:spPr bwMode="auto">
          <a:xfrm rot="5400000">
            <a:off x="365141" y="3565827"/>
            <a:ext cx="476726" cy="1207008"/>
          </a:xfrm>
          <a:prstGeom prst="wedgeRoundRectCallout">
            <a:avLst>
              <a:gd name="adj1" fmla="val -170939"/>
              <a:gd name="adj2" fmla="val -53493"/>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图书信息</a:t>
            </a:r>
            <a:endParaRPr lang="en-US" b="1" dirty="0">
              <a:latin typeface="Calibri" pitchFamily="34" charset="0"/>
              <a:cs typeface="+mn-cs"/>
            </a:endParaRPr>
          </a:p>
        </p:txBody>
      </p:sp>
      <p:sp>
        <p:nvSpPr>
          <p:cNvPr id="11" name="Rounded Rectangular Callout 10"/>
          <p:cNvSpPr/>
          <p:nvPr/>
        </p:nvSpPr>
        <p:spPr bwMode="auto">
          <a:xfrm rot="5400000">
            <a:off x="3696147" y="3871230"/>
            <a:ext cx="476726" cy="1549655"/>
          </a:xfrm>
          <a:prstGeom prst="wedgeRoundRectCallout">
            <a:avLst>
              <a:gd name="adj1" fmla="val -175687"/>
              <a:gd name="adj2" fmla="val 1624"/>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spcBef>
                <a:spcPts val="0"/>
              </a:spcBef>
              <a:defRPr/>
            </a:pPr>
            <a:r>
              <a:rPr lang="zh-CN" altLang="en-US" b="1" dirty="0">
                <a:latin typeface="Calibri" pitchFamily="34" charset="0"/>
                <a:cs typeface="+mn-cs"/>
              </a:rPr>
              <a:t>图书分类信息</a:t>
            </a:r>
            <a:endParaRPr lang="en-US" b="1" dirty="0">
              <a:latin typeface="Calibri" pitchFamily="34" charset="0"/>
              <a:cs typeface="+mn-cs"/>
            </a:endParaRPr>
          </a:p>
        </p:txBody>
      </p:sp>
      <p:sp>
        <p:nvSpPr>
          <p:cNvPr id="12" name="Rounded Rectangular Callout 11"/>
          <p:cNvSpPr/>
          <p:nvPr/>
        </p:nvSpPr>
        <p:spPr bwMode="auto">
          <a:xfrm rot="5400000">
            <a:off x="6393625" y="2652586"/>
            <a:ext cx="476726" cy="1133856"/>
          </a:xfrm>
          <a:prstGeom prst="wedgeRoundRectCallout">
            <a:avLst>
              <a:gd name="adj1" fmla="val -92666"/>
              <a:gd name="adj2" fmla="val 80534"/>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spcBef>
                <a:spcPts val="0"/>
              </a:spcBef>
              <a:defRPr/>
            </a:pPr>
            <a:r>
              <a:rPr lang="zh-CN" altLang="en-US" b="1" dirty="0">
                <a:latin typeface="Calibri" pitchFamily="34" charset="0"/>
                <a:cs typeface="+mn-cs"/>
              </a:rPr>
              <a:t>作者信息</a:t>
            </a:r>
            <a:endParaRPr lang="en-US" b="1" dirty="0">
              <a:latin typeface="Calibri" pitchFamily="34" charset="0"/>
              <a:cs typeface="+mn-cs"/>
            </a:endParaRPr>
          </a:p>
        </p:txBody>
      </p:sp>
    </p:spTree>
    <p:extLst>
      <p:ext uri="{BB962C8B-B14F-4D97-AF65-F5344CB8AC3E}">
        <p14:creationId xmlns:p14="http://schemas.microsoft.com/office/powerpoint/2010/main" val="21295159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402" y="989566"/>
            <a:ext cx="5380196" cy="5677376"/>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lstStyle/>
          <a:p>
            <a:pPr>
              <a:defRPr/>
            </a:pPr>
            <a:r>
              <a:rPr lang="en-US" altLang="zh-CN" sz="2800" dirty="0" err="1">
                <a:latin typeface="微软雅黑" pitchFamily="34" charset="-122"/>
                <a:ea typeface="微软雅黑" pitchFamily="34" charset="-122"/>
              </a:rPr>
              <a:t>SpringerLink</a:t>
            </a:r>
            <a:r>
              <a:rPr lang="en-US" altLang="zh-CN" sz="2800" dirty="0">
                <a:latin typeface="微软雅黑" pitchFamily="34" charset="-122"/>
                <a:ea typeface="微软雅黑" pitchFamily="34" charset="-122"/>
              </a:rPr>
              <a:t>-</a:t>
            </a:r>
            <a:r>
              <a:rPr lang="zh-CN" altLang="en-US" sz="2800" dirty="0">
                <a:latin typeface="微软雅黑" pitchFamily="34" charset="-122"/>
                <a:ea typeface="微软雅黑" pitchFamily="34" charset="-122"/>
              </a:rPr>
              <a:t>图书章节</a:t>
            </a:r>
          </a:p>
        </p:txBody>
      </p:sp>
      <p:sp>
        <p:nvSpPr>
          <p:cNvPr id="10" name="Rounded Rectangular Callout 9"/>
          <p:cNvSpPr/>
          <p:nvPr/>
        </p:nvSpPr>
        <p:spPr bwMode="auto">
          <a:xfrm rot="5400000">
            <a:off x="7397515" y="2432691"/>
            <a:ext cx="476726" cy="1162972"/>
          </a:xfrm>
          <a:prstGeom prst="wedgeRoundRectCallout">
            <a:avLst>
              <a:gd name="adj1" fmla="val 13258"/>
              <a:gd name="adj2" fmla="val 123712"/>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spcBef>
                <a:spcPts val="0"/>
              </a:spcBef>
              <a:defRPr/>
            </a:pPr>
            <a:r>
              <a:rPr lang="zh-CN" altLang="en-US" b="1" dirty="0">
                <a:latin typeface="Calibri" pitchFamily="34" charset="0"/>
                <a:cs typeface="+mn-cs"/>
              </a:rPr>
              <a:t>下载统计</a:t>
            </a:r>
            <a:endParaRPr lang="en-US" b="1" dirty="0">
              <a:latin typeface="Calibri" pitchFamily="34" charset="0"/>
              <a:cs typeface="+mn-cs"/>
            </a:endParaRPr>
          </a:p>
        </p:txBody>
      </p:sp>
      <p:sp>
        <p:nvSpPr>
          <p:cNvPr id="11" name="Rounded Rectangular Callout 10"/>
          <p:cNvSpPr/>
          <p:nvPr/>
        </p:nvSpPr>
        <p:spPr bwMode="auto">
          <a:xfrm rot="5400000">
            <a:off x="7655508" y="4776236"/>
            <a:ext cx="1123712" cy="1563330"/>
          </a:xfrm>
          <a:prstGeom prst="wedgeRoundRectCallout">
            <a:avLst>
              <a:gd name="adj1" fmla="val 4034"/>
              <a:gd name="adj2" fmla="val 108346"/>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spcBef>
                <a:spcPts val="0"/>
              </a:spcBef>
              <a:defRPr/>
            </a:pPr>
            <a:r>
              <a:rPr lang="zh-CN" altLang="en-US" b="1" dirty="0">
                <a:latin typeface="Calibri" pitchFamily="34" charset="0"/>
                <a:cs typeface="+mn-cs"/>
              </a:rPr>
              <a:t>导出引文</a:t>
            </a:r>
            <a:endParaRPr lang="en-US" altLang="zh-CN" b="1" dirty="0">
              <a:latin typeface="Calibri" pitchFamily="34" charset="0"/>
              <a:cs typeface="+mn-cs"/>
            </a:endParaRPr>
          </a:p>
          <a:p>
            <a:pPr>
              <a:spcBef>
                <a:spcPts val="0"/>
              </a:spcBef>
              <a:defRPr/>
            </a:pPr>
            <a:r>
              <a:rPr lang="zh-CN" altLang="en-US" b="1" dirty="0">
                <a:latin typeface="Calibri" pitchFamily="34" charset="0"/>
                <a:cs typeface="+mn-cs"/>
              </a:rPr>
              <a:t>关于本书</a:t>
            </a:r>
            <a:endParaRPr lang="en-US" altLang="zh-CN" b="1" dirty="0">
              <a:latin typeface="Calibri" pitchFamily="34" charset="0"/>
              <a:cs typeface="+mn-cs"/>
            </a:endParaRPr>
          </a:p>
          <a:p>
            <a:pPr>
              <a:spcBef>
                <a:spcPts val="0"/>
              </a:spcBef>
              <a:defRPr/>
            </a:pPr>
            <a:r>
              <a:rPr lang="zh-CN" altLang="en-US" b="1" dirty="0">
                <a:latin typeface="Calibri" pitchFamily="34" charset="0"/>
                <a:cs typeface="+mn-cs"/>
              </a:rPr>
              <a:t>版权</a:t>
            </a:r>
            <a:r>
              <a:rPr lang="zh-CN" altLang="en-US" b="1" dirty="0" smtClean="0">
                <a:latin typeface="Calibri" pitchFamily="34" charset="0"/>
                <a:cs typeface="+mn-cs"/>
              </a:rPr>
              <a:t>信息</a:t>
            </a:r>
            <a:r>
              <a:rPr lang="zh-CN" altLang="en-US" b="1" dirty="0" smtClean="0">
                <a:latin typeface="Calibri" pitchFamily="34" charset="0"/>
              </a:rPr>
              <a:t>等</a:t>
            </a:r>
            <a:endParaRPr lang="en-US" b="1" dirty="0">
              <a:latin typeface="Calibri" pitchFamily="34" charset="0"/>
              <a:cs typeface="+mn-cs"/>
            </a:endParaRPr>
          </a:p>
        </p:txBody>
      </p:sp>
      <p:sp>
        <p:nvSpPr>
          <p:cNvPr id="13" name="Rectangle 3"/>
          <p:cNvSpPr>
            <a:spLocks noChangeArrowheads="1"/>
          </p:cNvSpPr>
          <p:nvPr/>
        </p:nvSpPr>
        <p:spPr bwMode="auto">
          <a:xfrm>
            <a:off x="1330505" y="948264"/>
            <a:ext cx="3035300" cy="401637"/>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endParaRPr>
          </a:p>
        </p:txBody>
      </p:sp>
      <p:sp>
        <p:nvSpPr>
          <p:cNvPr id="14" name="Rounded Rectangular Callout 13"/>
          <p:cNvSpPr/>
          <p:nvPr/>
        </p:nvSpPr>
        <p:spPr bwMode="auto">
          <a:xfrm rot="5400000">
            <a:off x="174578" y="1651747"/>
            <a:ext cx="476726" cy="825881"/>
          </a:xfrm>
          <a:prstGeom prst="wedgeRoundRectCallout">
            <a:avLst>
              <a:gd name="adj1" fmla="val -112706"/>
              <a:gd name="adj2" fmla="val -95570"/>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spcBef>
                <a:spcPts val="0"/>
              </a:spcBef>
              <a:defRPr/>
            </a:pPr>
            <a:r>
              <a:rPr lang="zh-CN" altLang="en-US" b="1" dirty="0">
                <a:latin typeface="Calibri" pitchFamily="34" charset="0"/>
                <a:cs typeface="+mn-cs"/>
              </a:rPr>
              <a:t>下载</a:t>
            </a:r>
            <a:endParaRPr lang="en-US" b="1" dirty="0">
              <a:latin typeface="Calibri" pitchFamily="34" charset="0"/>
              <a:cs typeface="+mn-cs"/>
            </a:endParaRPr>
          </a:p>
        </p:txBody>
      </p:sp>
      <p:sp>
        <p:nvSpPr>
          <p:cNvPr id="12" name="Rounded Rectangular Callout 11"/>
          <p:cNvSpPr/>
          <p:nvPr/>
        </p:nvSpPr>
        <p:spPr bwMode="auto">
          <a:xfrm rot="5400000">
            <a:off x="7961973" y="3393758"/>
            <a:ext cx="510778" cy="2195514"/>
          </a:xfrm>
          <a:prstGeom prst="wedgeRoundRectCallout">
            <a:avLst>
              <a:gd name="adj1" fmla="val 13258"/>
              <a:gd name="adj2" fmla="val 123712"/>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spcBef>
                <a:spcPts val="0"/>
              </a:spcBef>
              <a:defRPr/>
            </a:pPr>
            <a:r>
              <a:rPr lang="zh-CN" altLang="en-US" b="1" dirty="0" smtClean="0">
                <a:latin typeface="Calibri" pitchFamily="34" charset="0"/>
              </a:rPr>
              <a:t>查看</a:t>
            </a:r>
            <a:r>
              <a:rPr lang="en-US" altLang="zh-CN" b="1" dirty="0" smtClean="0">
                <a:latin typeface="Calibri" pitchFamily="34" charset="0"/>
              </a:rPr>
              <a:t>HTML</a:t>
            </a:r>
            <a:r>
              <a:rPr lang="zh-CN" altLang="en-US" b="1" dirty="0" smtClean="0">
                <a:latin typeface="Calibri" pitchFamily="34" charset="0"/>
              </a:rPr>
              <a:t>格式全文</a:t>
            </a:r>
            <a:endParaRPr lang="en-US" b="1" dirty="0">
              <a:latin typeface="Calibri" pitchFamily="34" charset="0"/>
              <a:cs typeface="+mn-cs"/>
            </a:endParaRPr>
          </a:p>
        </p:txBody>
      </p:sp>
    </p:spTree>
    <p:extLst>
      <p:ext uri="{BB962C8B-B14F-4D97-AF65-F5344CB8AC3E}">
        <p14:creationId xmlns:p14="http://schemas.microsoft.com/office/powerpoint/2010/main" val="21385995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378" y="976539"/>
            <a:ext cx="5747385" cy="5527358"/>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lstStyle/>
          <a:p>
            <a:pPr>
              <a:defRPr/>
            </a:pPr>
            <a:r>
              <a:rPr lang="en-US" altLang="zh-CN" sz="2800" dirty="0" err="1">
                <a:latin typeface="微软雅黑" pitchFamily="34" charset="-122"/>
                <a:ea typeface="微软雅黑" pitchFamily="34" charset="-122"/>
              </a:rPr>
              <a:t>SpringerLink</a:t>
            </a:r>
            <a:r>
              <a:rPr lang="en-US" altLang="zh-CN" sz="2800" dirty="0">
                <a:latin typeface="微软雅黑" pitchFamily="34" charset="-122"/>
                <a:ea typeface="微软雅黑" pitchFamily="34" charset="-122"/>
              </a:rPr>
              <a:t>-</a:t>
            </a:r>
            <a:r>
              <a:rPr lang="zh-CN" altLang="en-US" sz="2800" dirty="0">
                <a:latin typeface="微软雅黑" pitchFamily="34" charset="-122"/>
                <a:ea typeface="微软雅黑" pitchFamily="34" charset="-122"/>
              </a:rPr>
              <a:t>图书章节续</a:t>
            </a:r>
          </a:p>
        </p:txBody>
      </p:sp>
      <p:sp>
        <p:nvSpPr>
          <p:cNvPr id="8" name="AutoShape 2" descr="filesystem:chrome-extension://fdpohaocaechififmbbbbbknoalclacl/temporary/screencapture-link-springer-com-journal-439.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endParaRPr lang="en-US" altLang="en-US">
              <a:latin typeface="Arial" pitchFamily="34" charset="0"/>
              <a:ea typeface="MS PGothic" pitchFamily="34" charset="-128"/>
              <a:cs typeface="Arial" pitchFamily="34" charset="0"/>
            </a:endParaRPr>
          </a:p>
        </p:txBody>
      </p:sp>
      <p:sp>
        <p:nvSpPr>
          <p:cNvPr id="12" name="Rounded Rectangular Callout 11"/>
          <p:cNvSpPr/>
          <p:nvPr/>
        </p:nvSpPr>
        <p:spPr bwMode="auto">
          <a:xfrm rot="5400000">
            <a:off x="3222707" y="5472887"/>
            <a:ext cx="476726" cy="1207008"/>
          </a:xfrm>
          <a:prstGeom prst="wedgeRoundRectCallout">
            <a:avLst>
              <a:gd name="adj1" fmla="val -112629"/>
              <a:gd name="adj2" fmla="val 103804"/>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章节信息</a:t>
            </a:r>
            <a:endParaRPr lang="en-US" b="1" dirty="0">
              <a:latin typeface="Calibri" pitchFamily="34" charset="0"/>
              <a:cs typeface="+mn-cs"/>
            </a:endParaRPr>
          </a:p>
        </p:txBody>
      </p:sp>
      <p:sp>
        <p:nvSpPr>
          <p:cNvPr id="13" name="Rounded Rectangular Callout 12"/>
          <p:cNvSpPr/>
          <p:nvPr/>
        </p:nvSpPr>
        <p:spPr bwMode="auto">
          <a:xfrm rot="5400000">
            <a:off x="3470939" y="4220402"/>
            <a:ext cx="476726" cy="1549655"/>
          </a:xfrm>
          <a:prstGeom prst="wedgeRoundRectCallout">
            <a:avLst>
              <a:gd name="adj1" fmla="val -86939"/>
              <a:gd name="adj2" fmla="val 37733"/>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spcBef>
                <a:spcPts val="0"/>
              </a:spcBef>
              <a:defRPr/>
            </a:pPr>
            <a:r>
              <a:rPr lang="zh-CN" altLang="en-US" b="1" dirty="0">
                <a:latin typeface="Calibri" pitchFamily="34" charset="0"/>
                <a:cs typeface="+mn-cs"/>
              </a:rPr>
              <a:t>分类信息</a:t>
            </a:r>
            <a:endParaRPr lang="en-US" b="1" dirty="0">
              <a:latin typeface="Calibri" pitchFamily="34" charset="0"/>
              <a:cs typeface="+mn-cs"/>
            </a:endParaRPr>
          </a:p>
        </p:txBody>
      </p:sp>
      <p:sp>
        <p:nvSpPr>
          <p:cNvPr id="14" name="Rounded Rectangular Callout 13"/>
          <p:cNvSpPr/>
          <p:nvPr/>
        </p:nvSpPr>
        <p:spPr bwMode="auto">
          <a:xfrm rot="5400000">
            <a:off x="7431175" y="1040918"/>
            <a:ext cx="510778" cy="2014117"/>
          </a:xfrm>
          <a:prstGeom prst="wedgeRoundRectCallout">
            <a:avLst>
              <a:gd name="adj1" fmla="val 24709"/>
              <a:gd name="adj2" fmla="val 103403"/>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spcBef>
                <a:spcPts val="0"/>
              </a:spcBef>
              <a:defRPr/>
            </a:pPr>
            <a:r>
              <a:rPr lang="zh-CN" altLang="en-US" b="1" dirty="0" smtClean="0">
                <a:latin typeface="Calibri" pitchFamily="34" charset="0"/>
                <a:cs typeface="+mn-cs"/>
              </a:rPr>
              <a:t>作者或编辑信息</a:t>
            </a:r>
            <a:endParaRPr lang="en-US" b="1" dirty="0">
              <a:latin typeface="Calibri" pitchFamily="34" charset="0"/>
              <a:cs typeface="+mn-cs"/>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814" y="2488152"/>
            <a:ext cx="5349240" cy="4222433"/>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85995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GB" dirty="0"/>
              <a:t>4</a:t>
            </a:r>
            <a:r>
              <a:rPr lang="en-GB" dirty="0" smtClean="0"/>
              <a:t>.0</a:t>
            </a:r>
            <a:endParaRPr lang="en-GB" dirty="0"/>
          </a:p>
        </p:txBody>
      </p:sp>
      <p:sp>
        <p:nvSpPr>
          <p:cNvPr id="4" name="Title 3"/>
          <p:cNvSpPr>
            <a:spLocks noGrp="1"/>
          </p:cNvSpPr>
          <p:nvPr>
            <p:ph type="title"/>
          </p:nvPr>
        </p:nvSpPr>
        <p:spPr/>
        <p:txBody>
          <a:bodyPr/>
          <a:lstStyle/>
          <a:p>
            <a:r>
              <a:rPr lang="zh-CN" altLang="en-US" sz="4000" b="1" dirty="0" smtClean="0"/>
              <a:t>期刊</a:t>
            </a:r>
            <a:r>
              <a:rPr lang="zh-CN" altLang="en-US" sz="4000" b="1" dirty="0"/>
              <a:t>论文投稿简介</a:t>
            </a:r>
            <a:endParaRPr lang="en-GB" sz="4000" b="1" dirty="0"/>
          </a:p>
        </p:txBody>
      </p:sp>
    </p:spTree>
    <p:extLst>
      <p:ext uri="{BB962C8B-B14F-4D97-AF65-F5344CB8AC3E}">
        <p14:creationId xmlns:p14="http://schemas.microsoft.com/office/powerpoint/2010/main" val="25623361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altLang="zh-CN" sz="2800" dirty="0">
                <a:latin typeface="微软雅黑" pitchFamily="34" charset="-122"/>
                <a:ea typeface="微软雅黑" pitchFamily="34" charset="-122"/>
              </a:rPr>
              <a:t>Cycle of Academic Research</a:t>
            </a:r>
            <a:endParaRPr lang="zh-CN" altLang="en-US" sz="2800" dirty="0">
              <a:latin typeface="微软雅黑" pitchFamily="34" charset="-122"/>
              <a:ea typeface="微软雅黑" pitchFamily="34" charset="-122"/>
            </a:endParaRPr>
          </a:p>
        </p:txBody>
      </p:sp>
      <p:graphicFrame>
        <p:nvGraphicFramePr>
          <p:cNvPr id="6" name="Content Placeholder 5"/>
          <p:cNvGraphicFramePr>
            <a:graphicFrameLocks/>
          </p:cNvGraphicFramePr>
          <p:nvPr>
            <p:extLst>
              <p:ext uri="{D42A27DB-BD31-4B8C-83A1-F6EECF244321}">
                <p14:modId xmlns:p14="http://schemas.microsoft.com/office/powerpoint/2010/main" val="1894109571"/>
              </p:ext>
            </p:extLst>
          </p:nvPr>
        </p:nvGraphicFramePr>
        <p:xfrm>
          <a:off x="-285784" y="1638190"/>
          <a:ext cx="10106068" cy="48212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 Box 13"/>
          <p:cNvSpPr txBox="1">
            <a:spLocks noChangeArrowheads="1"/>
          </p:cNvSpPr>
          <p:nvPr/>
        </p:nvSpPr>
        <p:spPr bwMode="auto">
          <a:xfrm>
            <a:off x="4071938" y="852391"/>
            <a:ext cx="14414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r>
              <a:rPr lang="en-US" altLang="zh-CN" sz="1400" b="1" dirty="0">
                <a:latin typeface="Arial" pitchFamily="34" charset="0"/>
                <a:ea typeface="宋体" pitchFamily="2" charset="-122"/>
              </a:rPr>
              <a:t>Researcher </a:t>
            </a:r>
            <a:br>
              <a:rPr lang="en-US" altLang="zh-CN" sz="1400" b="1" dirty="0">
                <a:latin typeface="Arial" pitchFamily="34" charset="0"/>
                <a:ea typeface="宋体" pitchFamily="2" charset="-122"/>
              </a:rPr>
            </a:br>
            <a:r>
              <a:rPr lang="en-US" altLang="zh-CN" sz="1400" b="1" dirty="0">
                <a:latin typeface="Arial" pitchFamily="34" charset="0"/>
                <a:ea typeface="宋体" pitchFamily="2" charset="-122"/>
              </a:rPr>
              <a:t>reads journals &amp; books</a:t>
            </a:r>
          </a:p>
        </p:txBody>
      </p:sp>
      <p:sp>
        <p:nvSpPr>
          <p:cNvPr id="9" name="Text Box 9"/>
          <p:cNvSpPr txBox="1">
            <a:spLocks noChangeArrowheads="1"/>
          </p:cNvSpPr>
          <p:nvPr/>
        </p:nvSpPr>
        <p:spPr bwMode="auto">
          <a:xfrm>
            <a:off x="6715125" y="2352579"/>
            <a:ext cx="13684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r>
              <a:rPr lang="en-US" altLang="zh-CN" sz="1400" b="1">
                <a:latin typeface="Arial" pitchFamily="34" charset="0"/>
                <a:ea typeface="宋体" pitchFamily="2" charset="-122"/>
              </a:rPr>
              <a:t>Comes up with a research project</a:t>
            </a:r>
          </a:p>
        </p:txBody>
      </p:sp>
      <p:sp>
        <p:nvSpPr>
          <p:cNvPr id="10" name="Text Box 5"/>
          <p:cNvSpPr txBox="1">
            <a:spLocks noChangeArrowheads="1"/>
          </p:cNvSpPr>
          <p:nvPr/>
        </p:nvSpPr>
        <p:spPr bwMode="auto">
          <a:xfrm>
            <a:off x="7215188" y="4495704"/>
            <a:ext cx="129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r>
              <a:rPr lang="en-US" altLang="zh-CN" sz="1400" b="1">
                <a:latin typeface="Arial" pitchFamily="34" charset="0"/>
                <a:ea typeface="宋体" pitchFamily="2" charset="-122"/>
              </a:rPr>
              <a:t>Gets funding</a:t>
            </a:r>
          </a:p>
        </p:txBody>
      </p:sp>
      <p:sp>
        <p:nvSpPr>
          <p:cNvPr id="11" name="Text Box 18"/>
          <p:cNvSpPr txBox="1">
            <a:spLocks noChangeArrowheads="1"/>
          </p:cNvSpPr>
          <p:nvPr/>
        </p:nvSpPr>
        <p:spPr bwMode="auto">
          <a:xfrm>
            <a:off x="6000750" y="6067329"/>
            <a:ext cx="1295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r>
              <a:rPr lang="en-US" altLang="zh-CN" sz="1400" b="1">
                <a:latin typeface="Arial" pitchFamily="34" charset="0"/>
                <a:ea typeface="宋体" pitchFamily="2" charset="-122"/>
              </a:rPr>
              <a:t>Does research</a:t>
            </a:r>
          </a:p>
        </p:txBody>
      </p:sp>
      <p:sp>
        <p:nvSpPr>
          <p:cNvPr id="12" name="Text Box 22"/>
          <p:cNvSpPr txBox="1">
            <a:spLocks noChangeArrowheads="1"/>
          </p:cNvSpPr>
          <p:nvPr/>
        </p:nvSpPr>
        <p:spPr bwMode="auto">
          <a:xfrm>
            <a:off x="2143125" y="6067329"/>
            <a:ext cx="1295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r>
              <a:rPr lang="en-US" altLang="zh-CN" sz="1400" b="1">
                <a:latin typeface="Arial" pitchFamily="34" charset="0"/>
                <a:ea typeface="宋体" pitchFamily="2" charset="-122"/>
              </a:rPr>
              <a:t>Writes article or books</a:t>
            </a:r>
          </a:p>
        </p:txBody>
      </p:sp>
      <p:sp>
        <p:nvSpPr>
          <p:cNvPr id="13" name="Text Box 26"/>
          <p:cNvSpPr txBox="1">
            <a:spLocks noChangeArrowheads="1"/>
          </p:cNvSpPr>
          <p:nvPr/>
        </p:nvSpPr>
        <p:spPr bwMode="auto">
          <a:xfrm>
            <a:off x="1000125" y="4424266"/>
            <a:ext cx="1295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r>
              <a:rPr lang="en-US" altLang="zh-CN" sz="1400" b="1">
                <a:latin typeface="Arial" pitchFamily="34" charset="0"/>
                <a:ea typeface="宋体" pitchFamily="2" charset="-122"/>
              </a:rPr>
              <a:t>Passes peer review</a:t>
            </a:r>
          </a:p>
        </p:txBody>
      </p:sp>
      <p:sp>
        <p:nvSpPr>
          <p:cNvPr id="14" name="Text Box 29"/>
          <p:cNvSpPr txBox="1">
            <a:spLocks noChangeArrowheads="1"/>
          </p:cNvSpPr>
          <p:nvPr/>
        </p:nvSpPr>
        <p:spPr bwMode="auto">
          <a:xfrm>
            <a:off x="1285875" y="2281141"/>
            <a:ext cx="12954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r>
              <a:rPr lang="en-US" altLang="zh-CN" sz="1400" b="1">
                <a:latin typeface="Arial" pitchFamily="34" charset="0"/>
                <a:ea typeface="宋体" pitchFamily="2" charset="-122"/>
              </a:rPr>
              <a:t>Article or books published </a:t>
            </a:r>
          </a:p>
        </p:txBody>
      </p:sp>
      <p:sp>
        <p:nvSpPr>
          <p:cNvPr id="15" name="Oval 14"/>
          <p:cNvSpPr>
            <a:spLocks noChangeArrowheads="1"/>
          </p:cNvSpPr>
          <p:nvPr/>
        </p:nvSpPr>
        <p:spPr bwMode="auto">
          <a:xfrm>
            <a:off x="3571875" y="2995516"/>
            <a:ext cx="2428875" cy="2466975"/>
          </a:xfrm>
          <a:prstGeom prst="ellipse">
            <a:avLst/>
          </a:prstGeom>
          <a:solidFill>
            <a:schemeClr val="accent1"/>
          </a:solidFill>
          <a:ln w="9525" algn="ctr">
            <a:solidFill>
              <a:schemeClr val="hlink"/>
            </a:solidFill>
            <a:round/>
            <a:headEnd/>
            <a:tailEnd/>
          </a:ln>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r>
              <a:rPr lang="en-US" altLang="zh-CN" sz="1800">
                <a:latin typeface="Arial" pitchFamily="34" charset="0"/>
                <a:ea typeface="宋体" pitchFamily="2" charset="-122"/>
              </a:rPr>
              <a:t>Publishing is an indispensable part of Scientific Research </a:t>
            </a:r>
            <a:endParaRPr lang="zh-CN" altLang="en-US" sz="1800">
              <a:latin typeface="Arial" pitchFamily="34" charset="0"/>
              <a:ea typeface="宋体" pitchFamily="2" charset="-122"/>
            </a:endParaRPr>
          </a:p>
        </p:txBody>
      </p:sp>
    </p:spTree>
    <p:extLst>
      <p:ext uri="{BB962C8B-B14F-4D97-AF65-F5344CB8AC3E}">
        <p14:creationId xmlns:p14="http://schemas.microsoft.com/office/powerpoint/2010/main" val="21385995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541" y="365126"/>
            <a:ext cx="9394919" cy="1325563"/>
          </a:xfrm>
          <a:solidFill>
            <a:schemeClr val="accent4">
              <a:lumMod val="20000"/>
              <a:lumOff val="80000"/>
            </a:schemeClr>
          </a:solidFill>
        </p:spPr>
        <p:txBody>
          <a:bodyPr>
            <a:normAutofit/>
          </a:bodyPr>
          <a:lstStyle/>
          <a:p>
            <a:pPr>
              <a:defRPr/>
            </a:pPr>
            <a:r>
              <a:rPr lang="en-GB" sz="2800" dirty="0">
                <a:latin typeface="微软雅黑" pitchFamily="34" charset="-122"/>
                <a:ea typeface="微软雅黑" pitchFamily="34" charset="-122"/>
              </a:rPr>
              <a:t>A model of the research workflow</a:t>
            </a:r>
          </a:p>
        </p:txBody>
      </p:sp>
      <p:sp>
        <p:nvSpPr>
          <p:cNvPr id="17" name="Draaiende pijl 16"/>
          <p:cNvSpPr/>
          <p:nvPr/>
        </p:nvSpPr>
        <p:spPr>
          <a:xfrm rot="14618742">
            <a:off x="2434134" y="2029402"/>
            <a:ext cx="4722431" cy="3882738"/>
          </a:xfrm>
          <a:prstGeom prst="circularArrow">
            <a:avLst>
              <a:gd name="adj1" fmla="val 6398"/>
              <a:gd name="adj2" fmla="val 702165"/>
              <a:gd name="adj3" fmla="val 20492500"/>
              <a:gd name="adj4" fmla="val 211391"/>
              <a:gd name="adj5" fmla="val 970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black"/>
              </a:solidFill>
            </a:endParaRPr>
          </a:p>
        </p:txBody>
      </p:sp>
      <p:sp>
        <p:nvSpPr>
          <p:cNvPr id="19" name="Afgeronde rechthoek 18"/>
          <p:cNvSpPr/>
          <p:nvPr/>
        </p:nvSpPr>
        <p:spPr>
          <a:xfrm>
            <a:off x="3983839" y="1880234"/>
            <a:ext cx="1620145" cy="535094"/>
          </a:xfrm>
          <a:prstGeom prst="roundRect">
            <a:avLst/>
          </a:prstGeom>
          <a:solidFill>
            <a:schemeClr val="accent3">
              <a:lumMod val="40000"/>
              <a:lumOff val="60000"/>
              <a:alpha val="95000"/>
            </a:schemeClr>
          </a:solidFill>
          <a:ln>
            <a:solidFill>
              <a:schemeClr val="accent3">
                <a:lumMod val="7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white"/>
              </a:solidFill>
            </a:endParaRPr>
          </a:p>
        </p:txBody>
      </p:sp>
      <p:sp>
        <p:nvSpPr>
          <p:cNvPr id="20" name="Tekstvak 19"/>
          <p:cNvSpPr txBox="1"/>
          <p:nvPr/>
        </p:nvSpPr>
        <p:spPr>
          <a:xfrm>
            <a:off x="4028979" y="1857531"/>
            <a:ext cx="1556879" cy="400110"/>
          </a:xfrm>
          <a:prstGeom prst="rect">
            <a:avLst/>
          </a:prstGeom>
          <a:noFill/>
        </p:spPr>
        <p:txBody>
          <a:bodyPr wrap="square" rtlCol="0">
            <a:spAutoFit/>
          </a:bodyPr>
          <a:lstStyle/>
          <a:p>
            <a:pPr algn="ctr" defTabSz="914217"/>
            <a:r>
              <a:rPr lang="nl-NL" sz="2000" dirty="0" err="1">
                <a:solidFill>
                  <a:prstClr val="black"/>
                </a:solidFill>
              </a:rPr>
              <a:t>preparation</a:t>
            </a:r>
            <a:endParaRPr lang="nl-NL" sz="2000" dirty="0">
              <a:solidFill>
                <a:prstClr val="black"/>
              </a:solidFill>
            </a:endParaRPr>
          </a:p>
        </p:txBody>
      </p:sp>
      <p:sp>
        <p:nvSpPr>
          <p:cNvPr id="21" name="Afgeronde rechthoek 20"/>
          <p:cNvSpPr/>
          <p:nvPr/>
        </p:nvSpPr>
        <p:spPr>
          <a:xfrm>
            <a:off x="5861162" y="2856255"/>
            <a:ext cx="1383588" cy="583894"/>
          </a:xfrm>
          <a:prstGeom prst="roundRect">
            <a:avLst/>
          </a:prstGeom>
          <a:solidFill>
            <a:srgbClr val="DF8080"/>
          </a:solidFill>
          <a:ln>
            <a:solidFill>
              <a:schemeClr val="accent3">
                <a:lumMod val="7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white"/>
              </a:solidFill>
            </a:endParaRPr>
          </a:p>
        </p:txBody>
      </p:sp>
      <p:sp>
        <p:nvSpPr>
          <p:cNvPr id="22" name="Afgeronde rechthoek 21"/>
          <p:cNvSpPr/>
          <p:nvPr/>
        </p:nvSpPr>
        <p:spPr>
          <a:xfrm>
            <a:off x="5900898" y="4077181"/>
            <a:ext cx="1383588" cy="567277"/>
          </a:xfrm>
          <a:prstGeom prst="roundRect">
            <a:avLst/>
          </a:prstGeom>
          <a:solidFill>
            <a:srgbClr val="E6E6C7">
              <a:alpha val="94902"/>
            </a:srgbClr>
          </a:solidFill>
          <a:ln>
            <a:solidFill>
              <a:schemeClr val="accent3">
                <a:lumMod val="7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white"/>
              </a:solidFill>
            </a:endParaRPr>
          </a:p>
        </p:txBody>
      </p:sp>
      <p:sp>
        <p:nvSpPr>
          <p:cNvPr id="23" name="Afgeronde rechthoek 22"/>
          <p:cNvSpPr/>
          <p:nvPr/>
        </p:nvSpPr>
        <p:spPr>
          <a:xfrm>
            <a:off x="5205457" y="5287128"/>
            <a:ext cx="1466108" cy="576822"/>
          </a:xfrm>
          <a:prstGeom prst="roundRect">
            <a:avLst/>
          </a:prstGeom>
          <a:solidFill>
            <a:srgbClr val="A9D3D3">
              <a:alpha val="94902"/>
            </a:srgbClr>
          </a:solidFill>
          <a:ln>
            <a:solidFill>
              <a:schemeClr val="accent3">
                <a:lumMod val="7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white"/>
              </a:solidFill>
            </a:endParaRPr>
          </a:p>
        </p:txBody>
      </p:sp>
      <p:sp>
        <p:nvSpPr>
          <p:cNvPr id="24" name="Afgeronde rechthoek 23"/>
          <p:cNvSpPr/>
          <p:nvPr/>
        </p:nvSpPr>
        <p:spPr>
          <a:xfrm>
            <a:off x="2655576" y="5287128"/>
            <a:ext cx="1683411" cy="576822"/>
          </a:xfrm>
          <a:prstGeom prst="roundRect">
            <a:avLst/>
          </a:prstGeom>
          <a:solidFill>
            <a:srgbClr val="EDC29E">
              <a:alpha val="94902"/>
            </a:srgbClr>
          </a:solidFill>
          <a:ln>
            <a:solidFill>
              <a:schemeClr val="accent3">
                <a:lumMod val="7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white"/>
              </a:solidFill>
            </a:endParaRPr>
          </a:p>
        </p:txBody>
      </p:sp>
      <p:sp>
        <p:nvSpPr>
          <p:cNvPr id="25" name="Afgeronde rechthoek 24"/>
          <p:cNvSpPr/>
          <p:nvPr/>
        </p:nvSpPr>
        <p:spPr>
          <a:xfrm>
            <a:off x="2146047" y="4213050"/>
            <a:ext cx="1556880" cy="567277"/>
          </a:xfrm>
          <a:prstGeom prst="roundRect">
            <a:avLst/>
          </a:prstGeom>
          <a:solidFill>
            <a:srgbClr val="99CCB3">
              <a:alpha val="94902"/>
            </a:srgbClr>
          </a:solidFill>
          <a:ln>
            <a:solidFill>
              <a:schemeClr val="accent3">
                <a:lumMod val="7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white"/>
              </a:solidFill>
            </a:endParaRPr>
          </a:p>
        </p:txBody>
      </p:sp>
      <p:sp>
        <p:nvSpPr>
          <p:cNvPr id="26" name="Afgeronde rechthoek 25"/>
          <p:cNvSpPr/>
          <p:nvPr/>
        </p:nvSpPr>
        <p:spPr>
          <a:xfrm>
            <a:off x="2146055" y="2964591"/>
            <a:ext cx="1556879" cy="604226"/>
          </a:xfrm>
          <a:prstGeom prst="roundRect">
            <a:avLst/>
          </a:prstGeom>
          <a:solidFill>
            <a:srgbClr val="E6D19E">
              <a:alpha val="94902"/>
            </a:srgbClr>
          </a:solidFill>
          <a:ln>
            <a:solidFill>
              <a:schemeClr val="accent3">
                <a:lumMod val="7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white"/>
              </a:solidFill>
            </a:endParaRPr>
          </a:p>
        </p:txBody>
      </p:sp>
      <p:sp>
        <p:nvSpPr>
          <p:cNvPr id="27" name="Tekstvak 26"/>
          <p:cNvSpPr txBox="1"/>
          <p:nvPr/>
        </p:nvSpPr>
        <p:spPr>
          <a:xfrm>
            <a:off x="5937671" y="4088258"/>
            <a:ext cx="1237740" cy="400110"/>
          </a:xfrm>
          <a:prstGeom prst="rect">
            <a:avLst/>
          </a:prstGeom>
          <a:solidFill>
            <a:srgbClr val="E6E6C7"/>
          </a:solidFill>
        </p:spPr>
        <p:txBody>
          <a:bodyPr wrap="square" rtlCol="0">
            <a:spAutoFit/>
          </a:bodyPr>
          <a:lstStyle/>
          <a:p>
            <a:pPr algn="ctr" defTabSz="914217"/>
            <a:r>
              <a:rPr lang="nl-NL" sz="2000" dirty="0">
                <a:solidFill>
                  <a:prstClr val="black"/>
                </a:solidFill>
              </a:rPr>
              <a:t>analysis</a:t>
            </a:r>
          </a:p>
        </p:txBody>
      </p:sp>
      <p:sp>
        <p:nvSpPr>
          <p:cNvPr id="28" name="Tekstvak 27"/>
          <p:cNvSpPr txBox="1"/>
          <p:nvPr/>
        </p:nvSpPr>
        <p:spPr>
          <a:xfrm>
            <a:off x="5261838" y="5284908"/>
            <a:ext cx="1353330" cy="400110"/>
          </a:xfrm>
          <a:prstGeom prst="rect">
            <a:avLst/>
          </a:prstGeom>
          <a:noFill/>
        </p:spPr>
        <p:txBody>
          <a:bodyPr wrap="square" rtlCol="0">
            <a:spAutoFit/>
          </a:bodyPr>
          <a:lstStyle/>
          <a:p>
            <a:pPr algn="ctr" defTabSz="914217"/>
            <a:r>
              <a:rPr lang="nl-NL" sz="2000" dirty="0" err="1">
                <a:solidFill>
                  <a:prstClr val="black"/>
                </a:solidFill>
              </a:rPr>
              <a:t>writing</a:t>
            </a:r>
            <a:endParaRPr lang="nl-NL" sz="2000" dirty="0">
              <a:solidFill>
                <a:prstClr val="black"/>
              </a:solidFill>
            </a:endParaRPr>
          </a:p>
        </p:txBody>
      </p:sp>
      <p:sp>
        <p:nvSpPr>
          <p:cNvPr id="29" name="Tekstvak 28"/>
          <p:cNvSpPr txBox="1"/>
          <p:nvPr/>
        </p:nvSpPr>
        <p:spPr>
          <a:xfrm>
            <a:off x="2715797" y="5285778"/>
            <a:ext cx="1556879" cy="400110"/>
          </a:xfrm>
          <a:prstGeom prst="rect">
            <a:avLst/>
          </a:prstGeom>
          <a:noFill/>
        </p:spPr>
        <p:txBody>
          <a:bodyPr wrap="square" rtlCol="0">
            <a:spAutoFit/>
          </a:bodyPr>
          <a:lstStyle/>
          <a:p>
            <a:pPr algn="ctr" defTabSz="914217"/>
            <a:r>
              <a:rPr lang="nl-NL" sz="2000" dirty="0" err="1">
                <a:solidFill>
                  <a:prstClr val="black"/>
                </a:solidFill>
              </a:rPr>
              <a:t>publication</a:t>
            </a:r>
            <a:endParaRPr lang="nl-NL" sz="2000" dirty="0">
              <a:solidFill>
                <a:prstClr val="black"/>
              </a:solidFill>
            </a:endParaRPr>
          </a:p>
        </p:txBody>
      </p:sp>
      <p:sp>
        <p:nvSpPr>
          <p:cNvPr id="30" name="Tekstvak 29"/>
          <p:cNvSpPr txBox="1"/>
          <p:nvPr/>
        </p:nvSpPr>
        <p:spPr>
          <a:xfrm>
            <a:off x="2109282" y="4205194"/>
            <a:ext cx="1556879" cy="400110"/>
          </a:xfrm>
          <a:prstGeom prst="rect">
            <a:avLst/>
          </a:prstGeom>
          <a:noFill/>
        </p:spPr>
        <p:txBody>
          <a:bodyPr wrap="square" rtlCol="0">
            <a:spAutoFit/>
          </a:bodyPr>
          <a:lstStyle/>
          <a:p>
            <a:pPr algn="ctr" defTabSz="914217"/>
            <a:r>
              <a:rPr lang="nl-NL" sz="2000" dirty="0" err="1">
                <a:solidFill>
                  <a:prstClr val="black"/>
                </a:solidFill>
              </a:rPr>
              <a:t>outreach</a:t>
            </a:r>
            <a:endParaRPr lang="nl-NL" sz="2000" dirty="0">
              <a:solidFill>
                <a:prstClr val="black"/>
              </a:solidFill>
            </a:endParaRPr>
          </a:p>
        </p:txBody>
      </p:sp>
      <p:sp>
        <p:nvSpPr>
          <p:cNvPr id="31" name="Tekstvak 30"/>
          <p:cNvSpPr txBox="1"/>
          <p:nvPr/>
        </p:nvSpPr>
        <p:spPr>
          <a:xfrm>
            <a:off x="2146056" y="2980116"/>
            <a:ext cx="1556879" cy="400110"/>
          </a:xfrm>
          <a:prstGeom prst="rect">
            <a:avLst/>
          </a:prstGeom>
          <a:noFill/>
        </p:spPr>
        <p:txBody>
          <a:bodyPr wrap="square" rtlCol="0">
            <a:spAutoFit/>
          </a:bodyPr>
          <a:lstStyle/>
          <a:p>
            <a:pPr algn="ctr" defTabSz="914217"/>
            <a:r>
              <a:rPr lang="nl-NL" sz="2000" dirty="0">
                <a:solidFill>
                  <a:prstClr val="black"/>
                </a:solidFill>
              </a:rPr>
              <a:t>assessment</a:t>
            </a:r>
          </a:p>
        </p:txBody>
      </p:sp>
      <p:sp>
        <p:nvSpPr>
          <p:cNvPr id="32" name="Tekstvak 31"/>
          <p:cNvSpPr txBox="1"/>
          <p:nvPr/>
        </p:nvSpPr>
        <p:spPr>
          <a:xfrm>
            <a:off x="5889963" y="2855597"/>
            <a:ext cx="1325170" cy="400110"/>
          </a:xfrm>
          <a:prstGeom prst="rect">
            <a:avLst/>
          </a:prstGeom>
          <a:noFill/>
        </p:spPr>
        <p:txBody>
          <a:bodyPr wrap="square" rtlCol="0">
            <a:spAutoFit/>
          </a:bodyPr>
          <a:lstStyle/>
          <a:p>
            <a:pPr algn="ctr" defTabSz="914217"/>
            <a:r>
              <a:rPr lang="nl-NL" sz="2000" dirty="0" err="1">
                <a:solidFill>
                  <a:prstClr val="black"/>
                </a:solidFill>
              </a:rPr>
              <a:t>discovery</a:t>
            </a:r>
            <a:endParaRPr lang="nl-NL" sz="2000" dirty="0">
              <a:solidFill>
                <a:prstClr val="black"/>
              </a:solidFill>
            </a:endParaRPr>
          </a:p>
        </p:txBody>
      </p:sp>
      <p:grpSp>
        <p:nvGrpSpPr>
          <p:cNvPr id="14" name="Group 13"/>
          <p:cNvGrpSpPr/>
          <p:nvPr/>
        </p:nvGrpSpPr>
        <p:grpSpPr>
          <a:xfrm>
            <a:off x="3433210" y="1339123"/>
            <a:ext cx="2564807" cy="390386"/>
            <a:chOff x="4129392" y="1828252"/>
            <a:chExt cx="3156686" cy="390386"/>
          </a:xfrm>
        </p:grpSpPr>
        <p:sp>
          <p:nvSpPr>
            <p:cNvPr id="100" name="Afgeronde rechthoek 99"/>
            <p:cNvSpPr/>
            <p:nvPr/>
          </p:nvSpPr>
          <p:spPr>
            <a:xfrm>
              <a:off x="4129392" y="1832707"/>
              <a:ext cx="3088949" cy="385931"/>
            </a:xfrm>
            <a:prstGeom prst="roundRect">
              <a:avLst/>
            </a:prstGeom>
            <a:solidFill>
              <a:schemeClr val="accent3">
                <a:lumMod val="40000"/>
                <a:lumOff val="60000"/>
              </a:schemeClr>
            </a:solidFill>
            <a:ln>
              <a:solidFill>
                <a:schemeClr val="accent3">
                  <a:lumMod val="7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white"/>
                </a:solidFill>
              </a:endParaRPr>
            </a:p>
          </p:txBody>
        </p:sp>
        <p:sp>
          <p:nvSpPr>
            <p:cNvPr id="4" name="Tekstvak 3"/>
            <p:cNvSpPr txBox="1"/>
            <p:nvPr/>
          </p:nvSpPr>
          <p:spPr>
            <a:xfrm>
              <a:off x="4129392" y="1828252"/>
              <a:ext cx="3156686" cy="307777"/>
            </a:xfrm>
            <a:prstGeom prst="rect">
              <a:avLst/>
            </a:prstGeom>
            <a:noFill/>
          </p:spPr>
          <p:txBody>
            <a:bodyPr wrap="square" rtlCol="0">
              <a:spAutoFit/>
            </a:bodyPr>
            <a:lstStyle/>
            <a:p>
              <a:pPr defTabSz="914217"/>
              <a:r>
                <a:rPr lang="nl-NL" sz="1400" dirty="0" err="1"/>
                <a:t>funding</a:t>
              </a:r>
              <a:r>
                <a:rPr lang="nl-NL" sz="1400" dirty="0"/>
                <a:t> &amp; project management</a:t>
              </a:r>
              <a:endParaRPr lang="nl-NL" sz="1400" dirty="0">
                <a:solidFill>
                  <a:prstClr val="black"/>
                </a:solidFill>
              </a:endParaRPr>
            </a:p>
          </p:txBody>
        </p:sp>
      </p:grpSp>
      <p:grpSp>
        <p:nvGrpSpPr>
          <p:cNvPr id="3" name="Group 2"/>
          <p:cNvGrpSpPr/>
          <p:nvPr/>
        </p:nvGrpSpPr>
        <p:grpSpPr>
          <a:xfrm>
            <a:off x="7413953" y="2860261"/>
            <a:ext cx="1901711" cy="619463"/>
            <a:chOff x="9033389" y="3291808"/>
            <a:chExt cx="2340567" cy="619463"/>
          </a:xfrm>
        </p:grpSpPr>
        <p:sp>
          <p:nvSpPr>
            <p:cNvPr id="101" name="Afgeronde rechthoek 100"/>
            <p:cNvSpPr/>
            <p:nvPr/>
          </p:nvSpPr>
          <p:spPr>
            <a:xfrm>
              <a:off x="9033389" y="3331846"/>
              <a:ext cx="2244567" cy="579425"/>
            </a:xfrm>
            <a:prstGeom prst="roundRect">
              <a:avLst/>
            </a:prstGeom>
            <a:solidFill>
              <a:srgbClr val="DF8080"/>
            </a:solidFill>
            <a:ln>
              <a:solidFill>
                <a:schemeClr val="accent3">
                  <a:lumMod val="7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white"/>
                </a:solidFill>
              </a:endParaRPr>
            </a:p>
          </p:txBody>
        </p:sp>
        <p:sp>
          <p:nvSpPr>
            <p:cNvPr id="5" name="Tekstvak 4"/>
            <p:cNvSpPr txBox="1"/>
            <p:nvPr/>
          </p:nvSpPr>
          <p:spPr>
            <a:xfrm>
              <a:off x="9051086" y="3291808"/>
              <a:ext cx="2322870" cy="523220"/>
            </a:xfrm>
            <a:prstGeom prst="rect">
              <a:avLst/>
            </a:prstGeom>
            <a:noFill/>
          </p:spPr>
          <p:txBody>
            <a:bodyPr wrap="square" rtlCol="0">
              <a:spAutoFit/>
            </a:bodyPr>
            <a:lstStyle/>
            <a:p>
              <a:pPr defTabSz="914217"/>
              <a:r>
                <a:rPr lang="en-US" sz="1400" dirty="0"/>
                <a:t>search information &amp;</a:t>
              </a:r>
            </a:p>
            <a:p>
              <a:pPr defTabSz="914217"/>
              <a:r>
                <a:rPr lang="en-US" sz="1400" dirty="0"/>
                <a:t>getting access</a:t>
              </a:r>
              <a:endParaRPr lang="en-GB" sz="1400" dirty="0">
                <a:solidFill>
                  <a:prstClr val="black"/>
                </a:solidFill>
              </a:endParaRPr>
            </a:p>
          </p:txBody>
        </p:sp>
      </p:grpSp>
      <p:grpSp>
        <p:nvGrpSpPr>
          <p:cNvPr id="15" name="Group 14"/>
          <p:cNvGrpSpPr/>
          <p:nvPr/>
        </p:nvGrpSpPr>
        <p:grpSpPr>
          <a:xfrm>
            <a:off x="7426027" y="4030056"/>
            <a:ext cx="2252825" cy="614335"/>
            <a:chOff x="9069387" y="4506305"/>
            <a:chExt cx="2772708" cy="614335"/>
          </a:xfrm>
        </p:grpSpPr>
        <p:sp>
          <p:nvSpPr>
            <p:cNvPr id="102" name="Afgeronde rechthoek 101"/>
            <p:cNvSpPr/>
            <p:nvPr/>
          </p:nvSpPr>
          <p:spPr>
            <a:xfrm>
              <a:off x="9069387" y="4554301"/>
              <a:ext cx="2700676" cy="566339"/>
            </a:xfrm>
            <a:prstGeom prst="roundRect">
              <a:avLst/>
            </a:prstGeom>
            <a:solidFill>
              <a:srgbClr val="E6E6C7"/>
            </a:solidFill>
            <a:ln>
              <a:solidFill>
                <a:schemeClr val="accent3">
                  <a:lumMod val="7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white"/>
                </a:solidFill>
              </a:endParaRPr>
            </a:p>
          </p:txBody>
        </p:sp>
        <p:sp>
          <p:nvSpPr>
            <p:cNvPr id="6" name="Tekstvak 5"/>
            <p:cNvSpPr txBox="1"/>
            <p:nvPr/>
          </p:nvSpPr>
          <p:spPr>
            <a:xfrm>
              <a:off x="9102165" y="4506305"/>
              <a:ext cx="2739930" cy="523220"/>
            </a:xfrm>
            <a:prstGeom prst="rect">
              <a:avLst/>
            </a:prstGeom>
            <a:noFill/>
          </p:spPr>
          <p:txBody>
            <a:bodyPr wrap="square" rtlCol="0">
              <a:spAutoFit/>
            </a:bodyPr>
            <a:lstStyle/>
            <a:p>
              <a:pPr defTabSz="914217"/>
              <a:r>
                <a:rPr lang="nl-NL" sz="1400" dirty="0"/>
                <a:t>data </a:t>
              </a:r>
              <a:r>
                <a:rPr lang="nl-NL" sz="1400" dirty="0" err="1"/>
                <a:t>collection</a:t>
              </a:r>
              <a:r>
                <a:rPr lang="nl-NL" sz="1400" dirty="0"/>
                <a:t>, </a:t>
              </a:r>
            </a:p>
            <a:p>
              <a:pPr defTabSz="914217"/>
              <a:r>
                <a:rPr lang="nl-NL" sz="1400" dirty="0" err="1"/>
                <a:t>experimenting</a:t>
              </a:r>
              <a:r>
                <a:rPr lang="nl-NL" sz="1400" dirty="0"/>
                <a:t> &amp; </a:t>
              </a:r>
              <a:r>
                <a:rPr lang="nl-NL" sz="1400" dirty="0" err="1"/>
                <a:t>analyzing</a:t>
              </a:r>
              <a:endParaRPr lang="en-GB" sz="1400" dirty="0">
                <a:solidFill>
                  <a:prstClr val="black"/>
                </a:solidFill>
              </a:endParaRPr>
            </a:p>
          </p:txBody>
        </p:sp>
      </p:grpSp>
      <p:grpSp>
        <p:nvGrpSpPr>
          <p:cNvPr id="11" name="Group 10"/>
          <p:cNvGrpSpPr/>
          <p:nvPr/>
        </p:nvGrpSpPr>
        <p:grpSpPr>
          <a:xfrm>
            <a:off x="6823898" y="5240262"/>
            <a:ext cx="2255542" cy="614418"/>
            <a:chOff x="8328305" y="5725782"/>
            <a:chExt cx="2776052" cy="614418"/>
          </a:xfrm>
        </p:grpSpPr>
        <p:sp>
          <p:nvSpPr>
            <p:cNvPr id="103" name="Afgeronde rechthoek 102"/>
            <p:cNvSpPr/>
            <p:nvPr/>
          </p:nvSpPr>
          <p:spPr>
            <a:xfrm>
              <a:off x="8328305" y="5763377"/>
              <a:ext cx="2370231" cy="576823"/>
            </a:xfrm>
            <a:prstGeom prst="roundRect">
              <a:avLst/>
            </a:prstGeom>
            <a:solidFill>
              <a:srgbClr val="A9D3D3"/>
            </a:solidFill>
            <a:ln>
              <a:solidFill>
                <a:schemeClr val="accent3">
                  <a:lumMod val="7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white"/>
                </a:solidFill>
              </a:endParaRPr>
            </a:p>
          </p:txBody>
        </p:sp>
        <p:sp>
          <p:nvSpPr>
            <p:cNvPr id="7" name="Tekstvak 6"/>
            <p:cNvSpPr txBox="1"/>
            <p:nvPr/>
          </p:nvSpPr>
          <p:spPr>
            <a:xfrm>
              <a:off x="8397717" y="5725782"/>
              <a:ext cx="2706640" cy="523220"/>
            </a:xfrm>
            <a:prstGeom prst="rect">
              <a:avLst/>
            </a:prstGeom>
            <a:noFill/>
          </p:spPr>
          <p:txBody>
            <a:bodyPr wrap="square" rtlCol="0">
              <a:spAutoFit/>
            </a:bodyPr>
            <a:lstStyle/>
            <a:p>
              <a:pPr defTabSz="914217"/>
              <a:r>
                <a:rPr lang="nl-NL" sz="1400" dirty="0" err="1"/>
                <a:t>including</a:t>
              </a:r>
              <a:r>
                <a:rPr lang="nl-NL" sz="1400" dirty="0"/>
                <a:t> </a:t>
              </a:r>
              <a:r>
                <a:rPr lang="nl-NL" sz="1400" dirty="0" err="1"/>
                <a:t>reference</a:t>
              </a:r>
              <a:r>
                <a:rPr lang="nl-NL" sz="1400" dirty="0"/>
                <a:t> management &amp; </a:t>
              </a:r>
              <a:r>
                <a:rPr lang="nl-NL" sz="1400" dirty="0" err="1"/>
                <a:t>citing</a:t>
              </a:r>
              <a:endParaRPr lang="en-GB" sz="1400" dirty="0">
                <a:solidFill>
                  <a:prstClr val="black"/>
                </a:solidFill>
              </a:endParaRPr>
            </a:p>
          </p:txBody>
        </p:sp>
      </p:grpSp>
      <p:grpSp>
        <p:nvGrpSpPr>
          <p:cNvPr id="12" name="Group 11"/>
          <p:cNvGrpSpPr/>
          <p:nvPr/>
        </p:nvGrpSpPr>
        <p:grpSpPr>
          <a:xfrm>
            <a:off x="653949" y="5215313"/>
            <a:ext cx="1901751" cy="635759"/>
            <a:chOff x="734522" y="5704441"/>
            <a:chExt cx="2340616" cy="635759"/>
          </a:xfrm>
        </p:grpSpPr>
        <p:sp>
          <p:nvSpPr>
            <p:cNvPr id="104" name="Afgeronde rechthoek 103"/>
            <p:cNvSpPr/>
            <p:nvPr/>
          </p:nvSpPr>
          <p:spPr>
            <a:xfrm>
              <a:off x="734522" y="5756353"/>
              <a:ext cx="2305910" cy="583847"/>
            </a:xfrm>
            <a:prstGeom prst="roundRect">
              <a:avLst/>
            </a:prstGeom>
            <a:solidFill>
              <a:srgbClr val="EDC29E"/>
            </a:solidFill>
            <a:ln>
              <a:solidFill>
                <a:schemeClr val="accent3">
                  <a:lumMod val="7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white"/>
                </a:solidFill>
              </a:endParaRPr>
            </a:p>
          </p:txBody>
        </p:sp>
        <p:sp>
          <p:nvSpPr>
            <p:cNvPr id="8" name="Tekstvak 7"/>
            <p:cNvSpPr txBox="1"/>
            <p:nvPr/>
          </p:nvSpPr>
          <p:spPr>
            <a:xfrm>
              <a:off x="774314" y="5704441"/>
              <a:ext cx="2300824" cy="523220"/>
            </a:xfrm>
            <a:prstGeom prst="rect">
              <a:avLst/>
            </a:prstGeom>
            <a:noFill/>
          </p:spPr>
          <p:txBody>
            <a:bodyPr wrap="square" rtlCol="0">
              <a:spAutoFit/>
            </a:bodyPr>
            <a:lstStyle/>
            <a:p>
              <a:pPr defTabSz="914217"/>
              <a:r>
                <a:rPr lang="en-US" sz="1400" dirty="0"/>
                <a:t>also including sharing</a:t>
              </a:r>
            </a:p>
            <a:p>
              <a:pPr defTabSz="914217"/>
              <a:r>
                <a:rPr lang="en-US" sz="1400" dirty="0"/>
                <a:t>papers and data sets</a:t>
              </a:r>
              <a:endParaRPr lang="nl-NL" sz="1400" dirty="0">
                <a:solidFill>
                  <a:prstClr val="black"/>
                </a:solidFill>
              </a:endParaRPr>
            </a:p>
          </p:txBody>
        </p:sp>
      </p:grpSp>
      <p:grpSp>
        <p:nvGrpSpPr>
          <p:cNvPr id="16" name="Group 15"/>
          <p:cNvGrpSpPr/>
          <p:nvPr/>
        </p:nvGrpSpPr>
        <p:grpSpPr>
          <a:xfrm>
            <a:off x="138635" y="4163491"/>
            <a:ext cx="1893323" cy="616836"/>
            <a:chOff x="100289" y="4639740"/>
            <a:chExt cx="2330244" cy="616836"/>
          </a:xfrm>
        </p:grpSpPr>
        <p:sp>
          <p:nvSpPr>
            <p:cNvPr id="105" name="Afgeronde rechthoek 104"/>
            <p:cNvSpPr/>
            <p:nvPr/>
          </p:nvSpPr>
          <p:spPr>
            <a:xfrm>
              <a:off x="141584" y="4681444"/>
              <a:ext cx="2288949" cy="575132"/>
            </a:xfrm>
            <a:prstGeom prst="roundRect">
              <a:avLst/>
            </a:prstGeom>
            <a:solidFill>
              <a:srgbClr val="99CCB3"/>
            </a:solidFill>
            <a:ln>
              <a:solidFill>
                <a:schemeClr val="accent3">
                  <a:lumMod val="7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white"/>
                </a:solidFill>
              </a:endParaRPr>
            </a:p>
          </p:txBody>
        </p:sp>
        <p:sp>
          <p:nvSpPr>
            <p:cNvPr id="9" name="Tekstvak 8"/>
            <p:cNvSpPr txBox="1"/>
            <p:nvPr/>
          </p:nvSpPr>
          <p:spPr>
            <a:xfrm>
              <a:off x="100289" y="4639740"/>
              <a:ext cx="2323571" cy="523220"/>
            </a:xfrm>
            <a:prstGeom prst="rect">
              <a:avLst/>
            </a:prstGeom>
            <a:noFill/>
          </p:spPr>
          <p:txBody>
            <a:bodyPr wrap="square" rtlCol="0">
              <a:spAutoFit/>
            </a:bodyPr>
            <a:lstStyle/>
            <a:p>
              <a:pPr defTabSz="914217"/>
              <a:r>
                <a:rPr lang="en-US" sz="1400" dirty="0"/>
                <a:t>incl. communication </a:t>
              </a:r>
            </a:p>
            <a:p>
              <a:pPr defTabSz="914217"/>
              <a:r>
                <a:rPr lang="en-US" sz="1400" dirty="0"/>
                <a:t>with the general public</a:t>
              </a:r>
              <a:endParaRPr lang="en-GB" sz="1400" dirty="0">
                <a:solidFill>
                  <a:prstClr val="black"/>
                </a:solidFill>
              </a:endParaRPr>
            </a:p>
          </p:txBody>
        </p:sp>
      </p:grpSp>
      <p:grpSp>
        <p:nvGrpSpPr>
          <p:cNvPr id="13" name="Group 12"/>
          <p:cNvGrpSpPr/>
          <p:nvPr/>
        </p:nvGrpSpPr>
        <p:grpSpPr>
          <a:xfrm>
            <a:off x="238974" y="2929748"/>
            <a:ext cx="1778609" cy="626191"/>
            <a:chOff x="223783" y="3418876"/>
            <a:chExt cx="2189057" cy="626191"/>
          </a:xfrm>
        </p:grpSpPr>
        <p:sp>
          <p:nvSpPr>
            <p:cNvPr id="107" name="Afgeronde rechthoek 106"/>
            <p:cNvSpPr/>
            <p:nvPr/>
          </p:nvSpPr>
          <p:spPr>
            <a:xfrm>
              <a:off x="223783" y="3440841"/>
              <a:ext cx="2189057" cy="604226"/>
            </a:xfrm>
            <a:prstGeom prst="roundRect">
              <a:avLst/>
            </a:prstGeom>
            <a:solidFill>
              <a:srgbClr val="E6D19E"/>
            </a:solidFill>
            <a:ln>
              <a:solidFill>
                <a:schemeClr val="accent3">
                  <a:lumMod val="7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white"/>
                </a:solidFill>
              </a:endParaRPr>
            </a:p>
          </p:txBody>
        </p:sp>
        <p:sp>
          <p:nvSpPr>
            <p:cNvPr id="10" name="Tekstvak 9"/>
            <p:cNvSpPr txBox="1"/>
            <p:nvPr/>
          </p:nvSpPr>
          <p:spPr>
            <a:xfrm>
              <a:off x="261285" y="3418876"/>
              <a:ext cx="2016195" cy="523220"/>
            </a:xfrm>
            <a:prstGeom prst="rect">
              <a:avLst/>
            </a:prstGeom>
            <a:noFill/>
          </p:spPr>
          <p:txBody>
            <a:bodyPr wrap="square" rtlCol="0">
              <a:spAutoFit/>
            </a:bodyPr>
            <a:lstStyle/>
            <a:p>
              <a:pPr defTabSz="914217"/>
              <a:r>
                <a:rPr lang="nl-NL" sz="1400" dirty="0" err="1"/>
                <a:t>including</a:t>
              </a:r>
              <a:r>
                <a:rPr lang="nl-NL" sz="1400" dirty="0"/>
                <a:t> </a:t>
              </a:r>
              <a:r>
                <a:rPr lang="nl-NL" sz="1400" i="1" dirty="0" err="1"/>
                <a:t>being</a:t>
              </a:r>
              <a:r>
                <a:rPr lang="nl-NL" sz="1400" dirty="0"/>
                <a:t> </a:t>
              </a:r>
            </a:p>
            <a:p>
              <a:pPr defTabSz="914217"/>
              <a:r>
                <a:rPr lang="nl-NL" sz="1400" dirty="0" err="1"/>
                <a:t>assessed</a:t>
              </a:r>
              <a:r>
                <a:rPr lang="nl-NL" sz="1400" dirty="0"/>
                <a:t>/</a:t>
              </a:r>
              <a:r>
                <a:rPr lang="nl-NL" sz="1400" dirty="0" err="1"/>
                <a:t>evaluated</a:t>
              </a:r>
              <a:endParaRPr lang="en-GB" sz="1400" dirty="0">
                <a:solidFill>
                  <a:prstClr val="black"/>
                </a:solidFill>
              </a:endParaRPr>
            </a:p>
          </p:txBody>
        </p:sp>
      </p:grpSp>
    </p:spTree>
    <p:extLst>
      <p:ext uri="{BB962C8B-B14F-4D97-AF65-F5344CB8AC3E}">
        <p14:creationId xmlns:p14="http://schemas.microsoft.com/office/powerpoint/2010/main" val="177573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20000"/>
              <a:lumOff val="80000"/>
            </a:schemeClr>
          </a:solidFill>
        </p:spPr>
        <p:txBody>
          <a:bodyPr>
            <a:normAutofit fontScale="90000"/>
          </a:bodyPr>
          <a:lstStyle/>
          <a:p>
            <a:pPr algn="ctr"/>
            <a:r>
              <a:rPr lang="nl-NL" dirty="0"/>
              <a:t>Changing research workflows</a:t>
            </a:r>
          </a:p>
        </p:txBody>
      </p:sp>
      <p:sp>
        <p:nvSpPr>
          <p:cNvPr id="21" name="AutoShape 2" descr="Image result for science in transition"/>
          <p:cNvSpPr>
            <a:spLocks noChangeAspect="1" noChangeArrowheads="1"/>
          </p:cNvSpPr>
          <p:nvPr/>
        </p:nvSpPr>
        <p:spPr bwMode="auto">
          <a:xfrm>
            <a:off x="126405" y="-144463"/>
            <a:ext cx="24765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231" y="1359766"/>
            <a:ext cx="9250820" cy="4288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1133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0427"/>
            <a:ext cx="9906000" cy="5394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34230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451100"/>
            <a:ext cx="9755188"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27576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US" dirty="0" smtClean="0">
                <a:effectLst/>
                <a:latin typeface="微软雅黑" pitchFamily="34" charset="-122"/>
                <a:ea typeface="微软雅黑" pitchFamily="34" charset="-122"/>
              </a:rPr>
              <a:t>1.0</a:t>
            </a:r>
            <a:endParaRPr lang="en-US" dirty="0">
              <a:effectLst/>
              <a:latin typeface="微软雅黑" pitchFamily="34" charset="-122"/>
              <a:ea typeface="微软雅黑" pitchFamily="34" charset="-122"/>
            </a:endParaRPr>
          </a:p>
        </p:txBody>
      </p:sp>
      <p:sp>
        <p:nvSpPr>
          <p:cNvPr id="4" name="Title 3"/>
          <p:cNvSpPr>
            <a:spLocks noGrp="1"/>
          </p:cNvSpPr>
          <p:nvPr>
            <p:ph type="title"/>
          </p:nvPr>
        </p:nvSpPr>
        <p:spPr/>
        <p:txBody>
          <a:bodyPr/>
          <a:lstStyle/>
          <a:p>
            <a:r>
              <a:rPr lang="zh-CN" altLang="en-US" sz="3200" b="1" dirty="0" smtClean="0">
                <a:effectLst/>
                <a:latin typeface="微软雅黑" pitchFamily="34" charset="-122"/>
                <a:ea typeface="微软雅黑" pitchFamily="34" charset="-122"/>
              </a:rPr>
              <a:t>关于 </a:t>
            </a:r>
            <a:r>
              <a:rPr lang="en-US" altLang="zh-CN" sz="3200" b="1" dirty="0" smtClean="0">
                <a:effectLst/>
                <a:latin typeface="微软雅黑" pitchFamily="34" charset="-122"/>
                <a:ea typeface="微软雅黑" pitchFamily="34" charset="-122"/>
              </a:rPr>
              <a:t>Springer Nature</a:t>
            </a:r>
            <a:endParaRPr lang="en-US" sz="3200" b="1" dirty="0">
              <a:effectLst/>
              <a:latin typeface="微软雅黑" pitchFamily="34" charset="-122"/>
              <a:ea typeface="微软雅黑" pitchFamily="34" charset="-122"/>
            </a:endParaRPr>
          </a:p>
        </p:txBody>
      </p:sp>
    </p:spTree>
    <p:extLst>
      <p:ext uri="{BB962C8B-B14F-4D97-AF65-F5344CB8AC3E}">
        <p14:creationId xmlns:p14="http://schemas.microsoft.com/office/powerpoint/2010/main" val="9560151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 y="533445"/>
            <a:ext cx="8555038" cy="552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21796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sz="2800" dirty="0">
                <a:latin typeface="微软雅黑" pitchFamily="34" charset="-122"/>
                <a:ea typeface="微软雅黑" pitchFamily="34" charset="-122"/>
              </a:rPr>
              <a:t>The Life of a Journal Article Submission</a:t>
            </a:r>
            <a:endParaRPr lang="en-GB" sz="2800" dirty="0">
              <a:latin typeface="微软雅黑" pitchFamily="34" charset="-122"/>
              <a:ea typeface="微软雅黑" pitchFamily="34" charset="-122"/>
            </a:endParaRPr>
          </a:p>
        </p:txBody>
      </p:sp>
      <p:sp>
        <p:nvSpPr>
          <p:cNvPr id="6" name="Rechteck 2"/>
          <p:cNvSpPr/>
          <p:nvPr/>
        </p:nvSpPr>
        <p:spPr bwMode="auto">
          <a:xfrm>
            <a:off x="2033588" y="4006850"/>
            <a:ext cx="1368425" cy="574675"/>
          </a:xfrm>
          <a:prstGeom prst="rect">
            <a:avLst/>
          </a:prstGeom>
          <a:solidFill>
            <a:schemeClr val="bg1">
              <a:lumMod val="85000"/>
            </a:schemeClr>
          </a:solidFill>
          <a:ln w="25400" cap="flat" cmpd="sng" algn="ctr">
            <a:solidFill>
              <a:schemeClr val="tx1">
                <a:lumMod val="75000"/>
                <a:lumOff val="25000"/>
              </a:schemeClr>
            </a:solidFill>
            <a:prstDash val="solid"/>
            <a:round/>
            <a:headEnd type="none" w="med" len="med"/>
            <a:tailEnd type="none" w="med" len="med"/>
          </a:ln>
          <a:effectLst/>
        </p:spPr>
        <p:txBody>
          <a:bodyPr/>
          <a:lstStyle/>
          <a:p>
            <a:pPr>
              <a:defRPr/>
            </a:pPr>
            <a:r>
              <a:rPr lang="en-US" dirty="0">
                <a:cs typeface="+mn-cs"/>
              </a:rPr>
              <a:t>write an article</a:t>
            </a:r>
          </a:p>
        </p:txBody>
      </p:sp>
      <p:sp>
        <p:nvSpPr>
          <p:cNvPr id="8" name="Rechteck 3"/>
          <p:cNvSpPr/>
          <p:nvPr/>
        </p:nvSpPr>
        <p:spPr bwMode="auto">
          <a:xfrm>
            <a:off x="3905250" y="4006850"/>
            <a:ext cx="1368425" cy="574675"/>
          </a:xfrm>
          <a:prstGeom prst="rect">
            <a:avLst/>
          </a:prstGeom>
          <a:solidFill>
            <a:schemeClr val="bg1">
              <a:lumMod val="85000"/>
            </a:schemeClr>
          </a:solidFill>
          <a:ln w="25400" cap="flat" cmpd="sng" algn="ctr">
            <a:solidFill>
              <a:schemeClr val="tx1">
                <a:lumMod val="75000"/>
                <a:lumOff val="25000"/>
              </a:schemeClr>
            </a:solidFill>
            <a:prstDash val="solid"/>
            <a:round/>
            <a:headEnd type="none" w="med" len="med"/>
            <a:tailEnd type="none" w="med" len="med"/>
          </a:ln>
          <a:effectLst/>
        </p:spPr>
        <p:txBody>
          <a:bodyPr/>
          <a:lstStyle/>
          <a:p>
            <a:pPr>
              <a:defRPr/>
            </a:pPr>
            <a:r>
              <a:rPr lang="en-US" dirty="0">
                <a:cs typeface="+mn-cs"/>
              </a:rPr>
              <a:t>submit to a journal</a:t>
            </a:r>
          </a:p>
        </p:txBody>
      </p:sp>
      <p:sp>
        <p:nvSpPr>
          <p:cNvPr id="9" name="Rechteck 4"/>
          <p:cNvSpPr/>
          <p:nvPr/>
        </p:nvSpPr>
        <p:spPr bwMode="auto">
          <a:xfrm>
            <a:off x="5832475" y="4745038"/>
            <a:ext cx="1368425" cy="574675"/>
          </a:xfrm>
          <a:prstGeom prst="rect">
            <a:avLst/>
          </a:prstGeom>
          <a:solidFill>
            <a:schemeClr val="bg1">
              <a:lumMod val="85000"/>
            </a:schemeClr>
          </a:solidFill>
          <a:ln w="25400" cap="flat" cmpd="sng" algn="ctr">
            <a:solidFill>
              <a:schemeClr val="tx1">
                <a:lumMod val="75000"/>
                <a:lumOff val="25000"/>
              </a:schemeClr>
            </a:solidFill>
            <a:prstDash val="solid"/>
            <a:round/>
            <a:headEnd type="none" w="med" len="med"/>
            <a:tailEnd type="none" w="med" len="med"/>
          </a:ln>
          <a:effectLst/>
        </p:spPr>
        <p:txBody>
          <a:bodyPr/>
          <a:lstStyle/>
          <a:p>
            <a:pPr>
              <a:lnSpc>
                <a:spcPct val="150000"/>
              </a:lnSpc>
              <a:defRPr/>
            </a:pPr>
            <a:r>
              <a:rPr lang="en-US" dirty="0">
                <a:cs typeface="+mn-cs"/>
              </a:rPr>
              <a:t>rejected</a:t>
            </a:r>
          </a:p>
        </p:txBody>
      </p:sp>
      <p:sp>
        <p:nvSpPr>
          <p:cNvPr id="10" name="Rechteck 5"/>
          <p:cNvSpPr/>
          <p:nvPr/>
        </p:nvSpPr>
        <p:spPr bwMode="auto">
          <a:xfrm>
            <a:off x="5832475" y="4008438"/>
            <a:ext cx="1368425" cy="574675"/>
          </a:xfrm>
          <a:prstGeom prst="rect">
            <a:avLst/>
          </a:prstGeom>
          <a:solidFill>
            <a:schemeClr val="bg1">
              <a:lumMod val="85000"/>
            </a:schemeClr>
          </a:solidFill>
          <a:ln w="25400" cap="flat" cmpd="sng" algn="ctr">
            <a:solidFill>
              <a:schemeClr val="tx1">
                <a:lumMod val="75000"/>
                <a:lumOff val="25000"/>
              </a:schemeClr>
            </a:solidFill>
            <a:prstDash val="solid"/>
            <a:round/>
            <a:headEnd type="none" w="med" len="med"/>
            <a:tailEnd type="none" w="med" len="med"/>
          </a:ln>
          <a:effectLst/>
        </p:spPr>
        <p:txBody>
          <a:bodyPr/>
          <a:lstStyle/>
          <a:p>
            <a:pPr>
              <a:lnSpc>
                <a:spcPct val="150000"/>
              </a:lnSpc>
              <a:defRPr/>
            </a:pPr>
            <a:r>
              <a:rPr lang="en-US" dirty="0">
                <a:cs typeface="+mn-cs"/>
              </a:rPr>
              <a:t>accepted</a:t>
            </a:r>
          </a:p>
        </p:txBody>
      </p:sp>
      <p:sp>
        <p:nvSpPr>
          <p:cNvPr id="11" name="Rechteck 7"/>
          <p:cNvSpPr/>
          <p:nvPr/>
        </p:nvSpPr>
        <p:spPr bwMode="auto">
          <a:xfrm>
            <a:off x="5842000" y="5894388"/>
            <a:ext cx="1368425" cy="573087"/>
          </a:xfrm>
          <a:prstGeom prst="rect">
            <a:avLst/>
          </a:prstGeom>
          <a:solidFill>
            <a:schemeClr val="bg1">
              <a:lumMod val="85000"/>
            </a:schemeClr>
          </a:solidFill>
          <a:ln w="25400" cap="flat" cmpd="sng" algn="ctr">
            <a:solidFill>
              <a:schemeClr val="tx1">
                <a:lumMod val="75000"/>
                <a:lumOff val="25000"/>
              </a:schemeClr>
            </a:solidFill>
            <a:prstDash val="solid"/>
            <a:round/>
            <a:headEnd type="none" w="med" len="med"/>
            <a:tailEnd type="none" w="med" len="med"/>
          </a:ln>
          <a:effectLst/>
        </p:spPr>
        <p:txBody>
          <a:bodyPr/>
          <a:lstStyle/>
          <a:p>
            <a:pPr>
              <a:defRPr/>
            </a:pPr>
            <a:r>
              <a:rPr lang="en-US" dirty="0">
                <a:cs typeface="+mn-cs"/>
              </a:rPr>
              <a:t>revise article</a:t>
            </a:r>
          </a:p>
        </p:txBody>
      </p:sp>
      <p:sp>
        <p:nvSpPr>
          <p:cNvPr id="12" name="Rechteck 11"/>
          <p:cNvSpPr/>
          <p:nvPr/>
        </p:nvSpPr>
        <p:spPr bwMode="auto">
          <a:xfrm>
            <a:off x="7580313" y="4008438"/>
            <a:ext cx="1368425" cy="573087"/>
          </a:xfrm>
          <a:prstGeom prst="rect">
            <a:avLst/>
          </a:prstGeom>
          <a:solidFill>
            <a:schemeClr val="bg1">
              <a:lumMod val="85000"/>
            </a:schemeClr>
          </a:solidFill>
          <a:ln w="25400" cap="flat" cmpd="sng" algn="ctr">
            <a:solidFill>
              <a:schemeClr val="tx1">
                <a:lumMod val="75000"/>
                <a:lumOff val="25000"/>
              </a:schemeClr>
            </a:solidFill>
            <a:prstDash val="solid"/>
            <a:round/>
            <a:headEnd type="none" w="med" len="med"/>
            <a:tailEnd type="none" w="med" len="med"/>
          </a:ln>
          <a:effectLst/>
        </p:spPr>
        <p:txBody>
          <a:bodyPr/>
          <a:lstStyle/>
          <a:p>
            <a:pPr>
              <a:defRPr/>
            </a:pPr>
            <a:r>
              <a:rPr lang="en-US" dirty="0">
                <a:cs typeface="+mn-cs"/>
              </a:rPr>
              <a:t>article will be published</a:t>
            </a:r>
          </a:p>
        </p:txBody>
      </p:sp>
      <p:cxnSp>
        <p:nvCxnSpPr>
          <p:cNvPr id="13" name="Gerade Verbindung mit Pfeil 13"/>
          <p:cNvCxnSpPr>
            <a:cxnSpLocks noChangeShapeType="1"/>
            <a:stCxn id="8" idx="3"/>
            <a:endCxn id="10" idx="1"/>
          </p:cNvCxnSpPr>
          <p:nvPr/>
        </p:nvCxnSpPr>
        <p:spPr bwMode="auto">
          <a:xfrm>
            <a:off x="5273675" y="4294188"/>
            <a:ext cx="558800" cy="1587"/>
          </a:xfrm>
          <a:prstGeom prst="straightConnector1">
            <a:avLst/>
          </a:prstGeom>
          <a:noFill/>
          <a:ln w="38100" algn="ctr">
            <a:solidFill>
              <a:schemeClr val="tx1">
                <a:lumMod val="75000"/>
                <a:lumOff val="25000"/>
              </a:schemeClr>
            </a:solidFill>
            <a:prstDash val="sysDash"/>
            <a:round/>
            <a:headEnd/>
            <a:tailEnd type="triangle" w="med" len="med"/>
          </a:ln>
        </p:spPr>
      </p:cxnSp>
      <p:cxnSp>
        <p:nvCxnSpPr>
          <p:cNvPr id="14" name="Gerade Verbindung mit Pfeil 14"/>
          <p:cNvCxnSpPr>
            <a:cxnSpLocks noChangeShapeType="1"/>
          </p:cNvCxnSpPr>
          <p:nvPr/>
        </p:nvCxnSpPr>
        <p:spPr bwMode="auto">
          <a:xfrm>
            <a:off x="5564188" y="5046663"/>
            <a:ext cx="287337" cy="0"/>
          </a:xfrm>
          <a:prstGeom prst="straightConnector1">
            <a:avLst/>
          </a:prstGeom>
          <a:noFill/>
          <a:ln w="38100" algn="ctr">
            <a:solidFill>
              <a:schemeClr val="tx1">
                <a:lumMod val="75000"/>
                <a:lumOff val="25000"/>
              </a:schemeClr>
            </a:solidFill>
            <a:prstDash val="sysDash"/>
            <a:round/>
            <a:headEnd/>
            <a:tailEnd type="triangle" w="med" len="med"/>
          </a:ln>
        </p:spPr>
      </p:cxnSp>
      <p:cxnSp>
        <p:nvCxnSpPr>
          <p:cNvPr id="15" name="Gerade Verbindung mit Pfeil 15"/>
          <p:cNvCxnSpPr>
            <a:cxnSpLocks noChangeShapeType="1"/>
            <a:stCxn id="12" idx="0"/>
            <a:endCxn id="18" idx="2"/>
          </p:cNvCxnSpPr>
          <p:nvPr/>
        </p:nvCxnSpPr>
        <p:spPr bwMode="auto">
          <a:xfrm flipH="1" flipV="1">
            <a:off x="8250238" y="2778125"/>
            <a:ext cx="14287" cy="1230313"/>
          </a:xfrm>
          <a:prstGeom prst="straightConnector1">
            <a:avLst/>
          </a:prstGeom>
          <a:noFill/>
          <a:ln w="38100" algn="ctr">
            <a:solidFill>
              <a:schemeClr val="tx1">
                <a:lumMod val="75000"/>
                <a:lumOff val="25000"/>
              </a:schemeClr>
            </a:solidFill>
            <a:prstDash val="sysDash"/>
            <a:round/>
            <a:headEnd/>
            <a:tailEnd type="triangle" w="med" len="med"/>
          </a:ln>
        </p:spPr>
      </p:cxnSp>
      <p:cxnSp>
        <p:nvCxnSpPr>
          <p:cNvPr id="16" name="Gerade Verbindung mit Pfeil 20"/>
          <p:cNvCxnSpPr>
            <a:cxnSpLocks noChangeShapeType="1"/>
          </p:cNvCxnSpPr>
          <p:nvPr/>
        </p:nvCxnSpPr>
        <p:spPr bwMode="auto">
          <a:xfrm flipH="1">
            <a:off x="5546725" y="4283075"/>
            <a:ext cx="0" cy="739775"/>
          </a:xfrm>
          <a:prstGeom prst="straightConnector1">
            <a:avLst/>
          </a:prstGeom>
          <a:noFill/>
          <a:ln w="38100" algn="ctr">
            <a:solidFill>
              <a:schemeClr val="tx1">
                <a:lumMod val="75000"/>
                <a:lumOff val="25000"/>
              </a:schemeClr>
            </a:solidFill>
            <a:prstDash val="sysDash"/>
            <a:round/>
            <a:headEnd/>
            <a:tailEnd/>
          </a:ln>
        </p:spPr>
      </p:cxnSp>
      <p:cxnSp>
        <p:nvCxnSpPr>
          <p:cNvPr id="17" name="Gerade Verbindung mit Pfeil 22"/>
          <p:cNvCxnSpPr>
            <a:cxnSpLocks noChangeShapeType="1"/>
            <a:stCxn id="10" idx="3"/>
            <a:endCxn id="12" idx="1"/>
          </p:cNvCxnSpPr>
          <p:nvPr/>
        </p:nvCxnSpPr>
        <p:spPr bwMode="auto">
          <a:xfrm flipV="1">
            <a:off x="7200900" y="4295775"/>
            <a:ext cx="379413" cy="0"/>
          </a:xfrm>
          <a:prstGeom prst="straightConnector1">
            <a:avLst/>
          </a:prstGeom>
          <a:noFill/>
          <a:ln w="38100" algn="ctr">
            <a:solidFill>
              <a:schemeClr val="tx1">
                <a:lumMod val="75000"/>
                <a:lumOff val="25000"/>
              </a:schemeClr>
            </a:solidFill>
            <a:prstDash val="sysDash"/>
            <a:round/>
            <a:headEnd/>
            <a:tailEnd type="triangle" w="med" len="med"/>
          </a:ln>
        </p:spPr>
      </p:cxnSp>
      <p:sp>
        <p:nvSpPr>
          <p:cNvPr id="18" name="Rechteck 24"/>
          <p:cNvSpPr/>
          <p:nvPr/>
        </p:nvSpPr>
        <p:spPr bwMode="auto">
          <a:xfrm>
            <a:off x="7566025" y="2205038"/>
            <a:ext cx="1368425" cy="573087"/>
          </a:xfrm>
          <a:prstGeom prst="rect">
            <a:avLst/>
          </a:prstGeom>
          <a:solidFill>
            <a:schemeClr val="bg1">
              <a:lumMod val="85000"/>
            </a:schemeClr>
          </a:solidFill>
          <a:ln w="25400" cap="flat" cmpd="sng" algn="ctr">
            <a:solidFill>
              <a:schemeClr val="tx1">
                <a:lumMod val="75000"/>
                <a:lumOff val="25000"/>
              </a:schemeClr>
            </a:solidFill>
            <a:prstDash val="solid"/>
            <a:round/>
            <a:headEnd type="none" w="med" len="med"/>
            <a:tailEnd type="none" w="med" len="med"/>
          </a:ln>
          <a:effectLst/>
        </p:spPr>
        <p:txBody>
          <a:bodyPr/>
          <a:lstStyle/>
          <a:p>
            <a:pPr>
              <a:defRPr/>
            </a:pPr>
            <a:r>
              <a:rPr lang="en-US" dirty="0">
                <a:cs typeface="+mn-cs"/>
              </a:rPr>
              <a:t>article will be read</a:t>
            </a:r>
          </a:p>
        </p:txBody>
      </p:sp>
      <p:cxnSp>
        <p:nvCxnSpPr>
          <p:cNvPr id="19" name="Gerade Verbindung mit Pfeil 27"/>
          <p:cNvCxnSpPr>
            <a:cxnSpLocks noChangeShapeType="1"/>
            <a:endCxn id="18" idx="1"/>
          </p:cNvCxnSpPr>
          <p:nvPr/>
        </p:nvCxnSpPr>
        <p:spPr bwMode="auto">
          <a:xfrm flipV="1">
            <a:off x="881063" y="2492375"/>
            <a:ext cx="6684962" cy="0"/>
          </a:xfrm>
          <a:prstGeom prst="straightConnector1">
            <a:avLst/>
          </a:prstGeom>
          <a:noFill/>
          <a:ln w="38100" algn="ctr">
            <a:solidFill>
              <a:schemeClr val="tx1">
                <a:lumMod val="75000"/>
                <a:lumOff val="25000"/>
              </a:schemeClr>
            </a:solidFill>
            <a:prstDash val="sysDash"/>
            <a:round/>
            <a:headEnd/>
            <a:tailEnd/>
          </a:ln>
        </p:spPr>
      </p:cxnSp>
      <p:cxnSp>
        <p:nvCxnSpPr>
          <p:cNvPr id="20" name="Gerade Verbindung mit Pfeil 29"/>
          <p:cNvCxnSpPr>
            <a:cxnSpLocks noChangeShapeType="1"/>
          </p:cNvCxnSpPr>
          <p:nvPr/>
        </p:nvCxnSpPr>
        <p:spPr bwMode="auto">
          <a:xfrm flipV="1">
            <a:off x="4625975" y="4652963"/>
            <a:ext cx="0" cy="1527175"/>
          </a:xfrm>
          <a:prstGeom prst="straightConnector1">
            <a:avLst/>
          </a:prstGeom>
          <a:noFill/>
          <a:ln w="38100" algn="ctr">
            <a:solidFill>
              <a:schemeClr val="tx1">
                <a:lumMod val="75000"/>
                <a:lumOff val="25000"/>
              </a:schemeClr>
            </a:solidFill>
            <a:prstDash val="sysDash"/>
            <a:round/>
            <a:headEnd/>
            <a:tailEnd type="triangle" w="med" len="med"/>
          </a:ln>
        </p:spPr>
      </p:cxnSp>
      <p:cxnSp>
        <p:nvCxnSpPr>
          <p:cNvPr id="21" name="Gerade Verbindung mit Pfeil 31"/>
          <p:cNvCxnSpPr>
            <a:cxnSpLocks noChangeShapeType="1"/>
            <a:stCxn id="9" idx="2"/>
            <a:endCxn id="11" idx="0"/>
          </p:cNvCxnSpPr>
          <p:nvPr/>
        </p:nvCxnSpPr>
        <p:spPr bwMode="auto">
          <a:xfrm>
            <a:off x="6516688" y="5319713"/>
            <a:ext cx="9525" cy="574675"/>
          </a:xfrm>
          <a:prstGeom prst="straightConnector1">
            <a:avLst/>
          </a:prstGeom>
          <a:noFill/>
          <a:ln w="38100" algn="ctr">
            <a:solidFill>
              <a:schemeClr val="tx1">
                <a:lumMod val="75000"/>
                <a:lumOff val="25000"/>
              </a:schemeClr>
            </a:solidFill>
            <a:round/>
            <a:headEnd/>
            <a:tailEnd type="triangle" w="med" len="med"/>
          </a:ln>
        </p:spPr>
      </p:cxnSp>
      <p:cxnSp>
        <p:nvCxnSpPr>
          <p:cNvPr id="22" name="Gerade Verbindung mit Pfeil 33"/>
          <p:cNvCxnSpPr>
            <a:cxnSpLocks noChangeShapeType="1"/>
            <a:stCxn id="6" idx="3"/>
            <a:endCxn id="8" idx="1"/>
          </p:cNvCxnSpPr>
          <p:nvPr/>
        </p:nvCxnSpPr>
        <p:spPr bwMode="auto">
          <a:xfrm>
            <a:off x="3402013" y="4294188"/>
            <a:ext cx="503237" cy="0"/>
          </a:xfrm>
          <a:prstGeom prst="straightConnector1">
            <a:avLst/>
          </a:prstGeom>
          <a:noFill/>
          <a:ln w="38100" algn="ctr">
            <a:solidFill>
              <a:schemeClr val="tx1">
                <a:lumMod val="75000"/>
                <a:lumOff val="25000"/>
              </a:schemeClr>
            </a:solidFill>
            <a:prstDash val="sysDash"/>
            <a:round/>
            <a:headEnd/>
            <a:tailEnd type="triangle" w="med" len="med"/>
          </a:ln>
        </p:spPr>
      </p:cxnSp>
      <p:cxnSp>
        <p:nvCxnSpPr>
          <p:cNvPr id="23" name="Gerade Verbindung mit Pfeil 35"/>
          <p:cNvCxnSpPr>
            <a:cxnSpLocks noChangeShapeType="1"/>
            <a:endCxn id="11" idx="1"/>
          </p:cNvCxnSpPr>
          <p:nvPr/>
        </p:nvCxnSpPr>
        <p:spPr bwMode="auto">
          <a:xfrm>
            <a:off x="4625975" y="6180138"/>
            <a:ext cx="1216025" cy="0"/>
          </a:xfrm>
          <a:prstGeom prst="straightConnector1">
            <a:avLst/>
          </a:prstGeom>
          <a:noFill/>
          <a:ln w="38100" algn="ctr">
            <a:solidFill>
              <a:schemeClr val="tx1">
                <a:lumMod val="75000"/>
                <a:lumOff val="25000"/>
              </a:schemeClr>
            </a:solidFill>
            <a:prstDash val="sysDash"/>
            <a:round/>
            <a:headEnd/>
            <a:tailEnd/>
          </a:ln>
        </p:spPr>
      </p:cxnSp>
      <p:sp>
        <p:nvSpPr>
          <p:cNvPr id="24" name="Rechteck 41"/>
          <p:cNvSpPr/>
          <p:nvPr/>
        </p:nvSpPr>
        <p:spPr bwMode="auto">
          <a:xfrm>
            <a:off x="2033588" y="2798763"/>
            <a:ext cx="1368425" cy="574675"/>
          </a:xfrm>
          <a:prstGeom prst="rect">
            <a:avLst/>
          </a:prstGeom>
          <a:solidFill>
            <a:schemeClr val="bg1">
              <a:lumMod val="85000"/>
            </a:schemeClr>
          </a:solidFill>
          <a:ln w="25400" cap="flat" cmpd="sng" algn="ctr">
            <a:solidFill>
              <a:schemeClr val="tx1">
                <a:lumMod val="75000"/>
                <a:lumOff val="25000"/>
              </a:schemeClr>
            </a:solidFill>
            <a:prstDash val="solid"/>
            <a:round/>
            <a:headEnd type="none" w="med" len="med"/>
            <a:tailEnd type="none" w="med" len="med"/>
          </a:ln>
          <a:effectLst/>
        </p:spPr>
        <p:txBody>
          <a:bodyPr/>
          <a:lstStyle/>
          <a:p>
            <a:pPr>
              <a:defRPr/>
            </a:pPr>
            <a:r>
              <a:rPr lang="en-US" dirty="0">
                <a:cs typeface="+mn-cs"/>
              </a:rPr>
              <a:t>language polishing</a:t>
            </a:r>
          </a:p>
        </p:txBody>
      </p:sp>
      <p:cxnSp>
        <p:nvCxnSpPr>
          <p:cNvPr id="25" name="Gerade Verbindung mit Pfeil 42"/>
          <p:cNvCxnSpPr>
            <a:cxnSpLocks noChangeShapeType="1"/>
            <a:stCxn id="27" idx="3"/>
            <a:endCxn id="6" idx="1"/>
          </p:cNvCxnSpPr>
          <p:nvPr/>
        </p:nvCxnSpPr>
        <p:spPr bwMode="auto">
          <a:xfrm>
            <a:off x="1530350" y="4292600"/>
            <a:ext cx="503238" cy="1588"/>
          </a:xfrm>
          <a:prstGeom prst="straightConnector1">
            <a:avLst/>
          </a:prstGeom>
          <a:noFill/>
          <a:ln w="38100" algn="ctr">
            <a:solidFill>
              <a:schemeClr val="tx1">
                <a:lumMod val="75000"/>
                <a:lumOff val="25000"/>
              </a:schemeClr>
            </a:solidFill>
            <a:prstDash val="sysDash"/>
            <a:round/>
            <a:headEnd/>
            <a:tailEnd type="triangle" w="med" len="med"/>
          </a:ln>
        </p:spPr>
      </p:cxnSp>
      <p:cxnSp>
        <p:nvCxnSpPr>
          <p:cNvPr id="26" name="Gerade Verbindung mit Pfeil 43"/>
          <p:cNvCxnSpPr>
            <a:cxnSpLocks noChangeShapeType="1"/>
          </p:cNvCxnSpPr>
          <p:nvPr/>
        </p:nvCxnSpPr>
        <p:spPr bwMode="auto">
          <a:xfrm>
            <a:off x="881063" y="2492375"/>
            <a:ext cx="0" cy="1441450"/>
          </a:xfrm>
          <a:prstGeom prst="straightConnector1">
            <a:avLst/>
          </a:prstGeom>
          <a:noFill/>
          <a:ln w="38100" algn="ctr">
            <a:solidFill>
              <a:schemeClr val="tx1">
                <a:lumMod val="75000"/>
                <a:lumOff val="25000"/>
              </a:schemeClr>
            </a:solidFill>
            <a:prstDash val="sysDash"/>
            <a:round/>
            <a:headEnd/>
            <a:tailEnd type="triangle" w="med" len="med"/>
          </a:ln>
        </p:spPr>
      </p:cxnSp>
      <p:sp>
        <p:nvSpPr>
          <p:cNvPr id="27" name="Rechteck 47"/>
          <p:cNvSpPr/>
          <p:nvPr/>
        </p:nvSpPr>
        <p:spPr bwMode="auto">
          <a:xfrm>
            <a:off x="161925" y="4005263"/>
            <a:ext cx="1368425" cy="573087"/>
          </a:xfrm>
          <a:prstGeom prst="rect">
            <a:avLst/>
          </a:prstGeom>
          <a:solidFill>
            <a:schemeClr val="bg1">
              <a:lumMod val="85000"/>
            </a:schemeClr>
          </a:solidFill>
          <a:ln w="25400" cap="flat" cmpd="sng" algn="ctr">
            <a:solidFill>
              <a:schemeClr val="tx1">
                <a:lumMod val="75000"/>
                <a:lumOff val="25000"/>
              </a:schemeClr>
            </a:solidFill>
            <a:prstDash val="solid"/>
            <a:round/>
            <a:headEnd type="none" w="med" len="med"/>
            <a:tailEnd type="none" w="med" len="med"/>
          </a:ln>
          <a:effectLst/>
        </p:spPr>
        <p:txBody>
          <a:bodyPr/>
          <a:lstStyle/>
          <a:p>
            <a:pPr>
              <a:lnSpc>
                <a:spcPct val="150000"/>
              </a:lnSpc>
              <a:defRPr/>
            </a:pPr>
            <a:r>
              <a:rPr lang="en-US" dirty="0">
                <a:cs typeface="+mn-cs"/>
              </a:rPr>
              <a:t>Research</a:t>
            </a:r>
          </a:p>
        </p:txBody>
      </p:sp>
      <p:cxnSp>
        <p:nvCxnSpPr>
          <p:cNvPr id="28" name="Gerade Verbindung mit Pfeil 50"/>
          <p:cNvCxnSpPr>
            <a:cxnSpLocks noChangeShapeType="1"/>
          </p:cNvCxnSpPr>
          <p:nvPr/>
        </p:nvCxnSpPr>
        <p:spPr bwMode="auto">
          <a:xfrm>
            <a:off x="4625975" y="3068638"/>
            <a:ext cx="0" cy="865187"/>
          </a:xfrm>
          <a:prstGeom prst="straightConnector1">
            <a:avLst/>
          </a:prstGeom>
          <a:noFill/>
          <a:ln w="38100" algn="ctr">
            <a:solidFill>
              <a:schemeClr val="tx1">
                <a:lumMod val="75000"/>
                <a:lumOff val="25000"/>
              </a:schemeClr>
            </a:solidFill>
            <a:prstDash val="sysDash"/>
            <a:round/>
            <a:headEnd/>
            <a:tailEnd type="triangle" w="med" len="med"/>
          </a:ln>
        </p:spPr>
      </p:cxnSp>
      <p:cxnSp>
        <p:nvCxnSpPr>
          <p:cNvPr id="29" name="Gerade Verbindung mit Pfeil 51"/>
          <p:cNvCxnSpPr>
            <a:cxnSpLocks noChangeShapeType="1"/>
          </p:cNvCxnSpPr>
          <p:nvPr/>
        </p:nvCxnSpPr>
        <p:spPr bwMode="auto">
          <a:xfrm>
            <a:off x="3473450" y="3068638"/>
            <a:ext cx="1152525" cy="0"/>
          </a:xfrm>
          <a:prstGeom prst="straightConnector1">
            <a:avLst/>
          </a:prstGeom>
          <a:noFill/>
          <a:ln w="38100" algn="ctr">
            <a:solidFill>
              <a:schemeClr val="tx1">
                <a:lumMod val="75000"/>
                <a:lumOff val="25000"/>
              </a:schemeClr>
            </a:solidFill>
            <a:prstDash val="sysDash"/>
            <a:round/>
            <a:headEnd/>
            <a:tailEnd/>
          </a:ln>
        </p:spPr>
      </p:cxnSp>
      <p:cxnSp>
        <p:nvCxnSpPr>
          <p:cNvPr id="30" name="Gerade Verbindung mit Pfeil 15"/>
          <p:cNvCxnSpPr>
            <a:cxnSpLocks noChangeShapeType="1"/>
            <a:endCxn id="24" idx="2"/>
          </p:cNvCxnSpPr>
          <p:nvPr/>
        </p:nvCxnSpPr>
        <p:spPr bwMode="auto">
          <a:xfrm flipV="1">
            <a:off x="2717800" y="3373438"/>
            <a:ext cx="0" cy="635000"/>
          </a:xfrm>
          <a:prstGeom prst="straightConnector1">
            <a:avLst/>
          </a:prstGeom>
          <a:noFill/>
          <a:ln w="38100" algn="ctr">
            <a:solidFill>
              <a:schemeClr val="tx1">
                <a:lumMod val="75000"/>
                <a:lumOff val="25000"/>
              </a:schemeClr>
            </a:solidFill>
            <a:prstDash val="sysDash"/>
            <a:round/>
            <a:headEnd/>
            <a:tailEnd type="triangle" w="med" len="med"/>
          </a:ln>
        </p:spPr>
      </p:cxnSp>
    </p:spTree>
    <p:extLst>
      <p:ext uri="{BB962C8B-B14F-4D97-AF65-F5344CB8AC3E}">
        <p14:creationId xmlns:p14="http://schemas.microsoft.com/office/powerpoint/2010/main" val="2471833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1"/>
          </p:nvPr>
        </p:nvSpPr>
        <p:spPr/>
        <p:txBody>
          <a:bodyPr/>
          <a:lstStyle/>
          <a:p>
            <a:endParaRPr lang="en-US"/>
          </a:p>
        </p:txBody>
      </p:sp>
      <p:pic>
        <p:nvPicPr>
          <p:cNvPr id="4098" name="Picture 2" descr="http://cdn1.theodysseyonline.com/files/2015/11/28/635842872660251760-1086479561_sheld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937" y="0"/>
            <a:ext cx="1049693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53150" y="5172891"/>
            <a:ext cx="8412480" cy="1280160"/>
          </a:xfrm>
          <a:prstGeom prst="rect">
            <a:avLst/>
          </a:prstGeom>
          <a:solidFill>
            <a:schemeClr val="tx1">
              <a:lumMod val="5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r>
              <a:rPr lang="en-US" altLang="zh-CN" sz="4800" b="1" i="1" dirty="0" smtClean="0"/>
              <a:t>“Peers?, I have no peers.”</a:t>
            </a:r>
            <a:endParaRPr lang="en-US" sz="4800" b="1" i="1" dirty="0" smtClean="0"/>
          </a:p>
        </p:txBody>
      </p:sp>
    </p:spTree>
    <p:extLst>
      <p:ext uri="{BB962C8B-B14F-4D97-AF65-F5344CB8AC3E}">
        <p14:creationId xmlns:p14="http://schemas.microsoft.com/office/powerpoint/2010/main" val="3962209451"/>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eaLnBrk="0" hangingPunct="0">
              <a:lnSpc>
                <a:spcPct val="90000"/>
              </a:lnSpc>
              <a:defRPr/>
            </a:pPr>
            <a:r>
              <a:rPr lang="en-US" sz="2400" b="1" kern="0" dirty="0"/>
              <a:t>Peer review</a:t>
            </a:r>
          </a:p>
        </p:txBody>
      </p:sp>
      <p:pic>
        <p:nvPicPr>
          <p:cNvPr id="12" name="Picture 2" descr="http://genomicenterprise.com/blog/wp-content/uploads/2010/09/Peer-Review-Cartoon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857250"/>
            <a:ext cx="4560888"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http://openreflections.files.wordpress.com/2009/11/peerreview-main_full.jpg?w=500&amp;h=2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4143375"/>
            <a:ext cx="4071937"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http://writedit.files.wordpress.com/2007/07/peer-revie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2063" y="3929063"/>
            <a:ext cx="3665537"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44422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nSpc>
                <a:spcPct val="90000"/>
              </a:lnSpc>
              <a:defRPr/>
            </a:pPr>
            <a:r>
              <a:rPr lang="en-US" sz="2800" dirty="0">
                <a:latin typeface="微软雅黑" pitchFamily="34" charset="-122"/>
                <a:ea typeface="微软雅黑" pitchFamily="34" charset="-122"/>
              </a:rPr>
              <a:t>Peer review</a:t>
            </a:r>
          </a:p>
        </p:txBody>
      </p:sp>
      <p:sp>
        <p:nvSpPr>
          <p:cNvPr id="3" name="Content Placeholder 2"/>
          <p:cNvSpPr txBox="1">
            <a:spLocks/>
          </p:cNvSpPr>
          <p:nvPr/>
        </p:nvSpPr>
        <p:spPr>
          <a:xfrm>
            <a:off x="3786188" y="2080314"/>
            <a:ext cx="4533900" cy="1314450"/>
          </a:xfrm>
          <a:prstGeom prst="rect">
            <a:avLst/>
          </a:prstGeom>
        </p:spPr>
        <p:txBody>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pPr>
              <a:spcBef>
                <a:spcPts val="600"/>
              </a:spcBef>
              <a:buClr>
                <a:schemeClr val="accent1"/>
              </a:buClr>
              <a:buFont typeface="Times" pitchFamily="-108" charset="0"/>
              <a:buNone/>
            </a:pPr>
            <a:r>
              <a:rPr lang="en-US" altLang="en-US" sz="2000" smtClean="0">
                <a:latin typeface="Calibri" pitchFamily="34" charset="0"/>
                <a:ea typeface="ヒラギノ角ゴ Pro W3"/>
                <a:cs typeface="ヒラギノ角ゴ Pro W3"/>
              </a:rPr>
              <a:t>Submission to publication </a:t>
            </a:r>
            <a:br>
              <a:rPr lang="en-US" altLang="en-US" sz="2000" smtClean="0">
                <a:latin typeface="Calibri" pitchFamily="34" charset="0"/>
                <a:ea typeface="ヒラギノ角ゴ Pro W3"/>
                <a:cs typeface="ヒラギノ角ゴ Pro W3"/>
              </a:rPr>
            </a:br>
            <a:r>
              <a:rPr lang="en-US" altLang="en-US" sz="2000" smtClean="0">
                <a:latin typeface="Calibri" pitchFamily="34" charset="0"/>
                <a:ea typeface="ヒラギノ角ゴ Pro W3"/>
                <a:cs typeface="ヒラギノ角ゴ Pro W3"/>
              </a:rPr>
              <a:t>3 months – 12 months</a:t>
            </a:r>
          </a:p>
        </p:txBody>
      </p:sp>
      <p:sp>
        <p:nvSpPr>
          <p:cNvPr id="4" name="テキスト ボックス 7"/>
          <p:cNvSpPr txBox="1"/>
          <p:nvPr/>
        </p:nvSpPr>
        <p:spPr>
          <a:xfrm>
            <a:off x="250825" y="865876"/>
            <a:ext cx="8893175" cy="830263"/>
          </a:xfrm>
          <a:prstGeom prst="rect">
            <a:avLst/>
          </a:prstGeom>
          <a:noFill/>
        </p:spPr>
        <p:txBody>
          <a:bodyPr>
            <a:spAutoFit/>
          </a:bodyPr>
          <a:lstStyle/>
          <a:p>
            <a:pPr>
              <a:defRPr/>
            </a:pPr>
            <a:r>
              <a:rPr lang="en-NZ" sz="2400" dirty="0">
                <a:latin typeface="+mn-lt"/>
                <a:cs typeface="+mn-cs"/>
              </a:rPr>
              <a:t>Journal p</a:t>
            </a:r>
            <a:r>
              <a:rPr lang="en-NZ" sz="2400" dirty="0">
                <a:solidFill>
                  <a:schemeClr val="tx1"/>
                </a:solidFill>
                <a:latin typeface="+mn-lt"/>
                <a:cs typeface="+mn-cs"/>
              </a:rPr>
              <a:t>ublishing timelines can vary depending on editor and reviewer</a:t>
            </a:r>
            <a:endParaRPr lang="en-NZ" sz="2400" i="1" dirty="0">
              <a:solidFill>
                <a:schemeClr val="bg1">
                  <a:lumMod val="50000"/>
                </a:schemeClr>
              </a:solidFill>
              <a:latin typeface="+mn-lt"/>
              <a:cs typeface="+mn-cs"/>
            </a:endParaRPr>
          </a:p>
        </p:txBody>
      </p:sp>
      <p:sp>
        <p:nvSpPr>
          <p:cNvPr id="6" name="Notched Right Arrow 5"/>
          <p:cNvSpPr/>
          <p:nvPr/>
        </p:nvSpPr>
        <p:spPr>
          <a:xfrm>
            <a:off x="177800" y="4658414"/>
            <a:ext cx="8786813" cy="620712"/>
          </a:xfrm>
          <a:prstGeom prst="notch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7" name="TextBox 6"/>
          <p:cNvSpPr txBox="1"/>
          <p:nvPr/>
        </p:nvSpPr>
        <p:spPr>
          <a:xfrm>
            <a:off x="571500" y="4080564"/>
            <a:ext cx="1941513" cy="584200"/>
          </a:xfrm>
          <a:prstGeom prst="rect">
            <a:avLst/>
          </a:prstGeom>
          <a:noFill/>
        </p:spPr>
        <p:txBody>
          <a:bodyPr>
            <a:spAutoFit/>
          </a:bodyPr>
          <a:lstStyle/>
          <a:p>
            <a:pPr>
              <a:defRPr/>
            </a:pPr>
            <a:r>
              <a:rPr lang="en-US" dirty="0">
                <a:latin typeface="+mj-lt"/>
                <a:cs typeface="+mn-cs"/>
              </a:rPr>
              <a:t>Manuscript submitted</a:t>
            </a:r>
          </a:p>
        </p:txBody>
      </p:sp>
      <p:sp>
        <p:nvSpPr>
          <p:cNvPr id="8" name="TextBox 7"/>
          <p:cNvSpPr txBox="1"/>
          <p:nvPr/>
        </p:nvSpPr>
        <p:spPr>
          <a:xfrm>
            <a:off x="1285875" y="5152126"/>
            <a:ext cx="2322513" cy="830263"/>
          </a:xfrm>
          <a:prstGeom prst="rect">
            <a:avLst/>
          </a:prstGeom>
          <a:noFill/>
        </p:spPr>
        <p:txBody>
          <a:bodyPr>
            <a:spAutoFit/>
          </a:bodyPr>
          <a:lstStyle/>
          <a:p>
            <a:pPr>
              <a:defRPr/>
            </a:pPr>
            <a:r>
              <a:rPr lang="en-US" dirty="0">
                <a:latin typeface="+mn-lt"/>
                <a:cs typeface="+mn-cs"/>
              </a:rPr>
              <a:t>Editor elects </a:t>
            </a:r>
          </a:p>
          <a:p>
            <a:pPr>
              <a:defRPr/>
            </a:pPr>
            <a:r>
              <a:rPr lang="en-US" dirty="0">
                <a:solidFill>
                  <a:srgbClr val="FF0000"/>
                </a:solidFill>
                <a:latin typeface="+mn-lt"/>
                <a:cs typeface="+mn-cs"/>
              </a:rPr>
              <a:t>rapid rejection</a:t>
            </a:r>
            <a:r>
              <a:rPr lang="en-US" dirty="0">
                <a:latin typeface="+mn-lt"/>
                <a:cs typeface="+mn-cs"/>
              </a:rPr>
              <a:t> OR </a:t>
            </a:r>
            <a:r>
              <a:rPr lang="en-US" dirty="0">
                <a:solidFill>
                  <a:srgbClr val="10A01E"/>
                </a:solidFill>
                <a:latin typeface="+mn-lt"/>
                <a:cs typeface="+mn-cs"/>
              </a:rPr>
              <a:t>peer review</a:t>
            </a:r>
            <a:endParaRPr lang="en-US" dirty="0">
              <a:latin typeface="+mn-lt"/>
              <a:cs typeface="+mn-cs"/>
            </a:endParaRPr>
          </a:p>
        </p:txBody>
      </p:sp>
      <p:sp>
        <p:nvSpPr>
          <p:cNvPr id="9" name="TextBox 8"/>
          <p:cNvSpPr txBox="1"/>
          <p:nvPr/>
        </p:nvSpPr>
        <p:spPr>
          <a:xfrm>
            <a:off x="3706813" y="5190226"/>
            <a:ext cx="2611437" cy="584200"/>
          </a:xfrm>
          <a:prstGeom prst="rect">
            <a:avLst/>
          </a:prstGeom>
          <a:noFill/>
        </p:spPr>
        <p:txBody>
          <a:bodyPr>
            <a:spAutoFit/>
          </a:bodyPr>
          <a:lstStyle/>
          <a:p>
            <a:pPr fontAlgn="auto">
              <a:spcBef>
                <a:spcPts val="600"/>
              </a:spcBef>
              <a:spcAft>
                <a:spcPts val="0"/>
              </a:spcAft>
              <a:buClr>
                <a:schemeClr val="accent1"/>
              </a:buClr>
              <a:defRPr/>
            </a:pPr>
            <a:r>
              <a:rPr lang="en-US" dirty="0">
                <a:latin typeface="+mn-lt"/>
                <a:cs typeface="+mn-cs"/>
              </a:rPr>
              <a:t>Reviewers evaluate </a:t>
            </a:r>
            <a:r>
              <a:rPr lang="en-US" dirty="0">
                <a:solidFill>
                  <a:srgbClr val="10A01E"/>
                </a:solidFill>
                <a:latin typeface="+mn-lt"/>
                <a:cs typeface="+mn-cs"/>
              </a:rPr>
              <a:t>accept</a:t>
            </a:r>
            <a:r>
              <a:rPr lang="en-US" dirty="0">
                <a:latin typeface="+mn-lt"/>
                <a:cs typeface="+mn-cs"/>
              </a:rPr>
              <a:t>, </a:t>
            </a:r>
            <a:r>
              <a:rPr lang="en-US" dirty="0">
                <a:solidFill>
                  <a:schemeClr val="accent6">
                    <a:lumMod val="75000"/>
                  </a:schemeClr>
                </a:solidFill>
                <a:cs typeface="+mn-cs"/>
              </a:rPr>
              <a:t>revise </a:t>
            </a:r>
            <a:r>
              <a:rPr lang="en-US" dirty="0">
                <a:latin typeface="+mn-lt"/>
                <a:cs typeface="+mn-cs"/>
              </a:rPr>
              <a:t>OR </a:t>
            </a:r>
            <a:r>
              <a:rPr lang="en-US" dirty="0">
                <a:solidFill>
                  <a:srgbClr val="FF0000"/>
                </a:solidFill>
                <a:cs typeface="+mn-cs"/>
              </a:rPr>
              <a:t>reject</a:t>
            </a:r>
            <a:r>
              <a:rPr lang="en-US" dirty="0">
                <a:cs typeface="+mn-cs"/>
              </a:rPr>
              <a:t> </a:t>
            </a:r>
            <a:endParaRPr lang="en-US" dirty="0">
              <a:solidFill>
                <a:schemeClr val="accent6">
                  <a:lumMod val="75000"/>
                </a:schemeClr>
              </a:solidFill>
              <a:latin typeface="+mn-lt"/>
              <a:cs typeface="+mn-cs"/>
            </a:endParaRPr>
          </a:p>
        </p:txBody>
      </p:sp>
      <p:sp>
        <p:nvSpPr>
          <p:cNvPr id="10" name="TextBox 9"/>
          <p:cNvSpPr txBox="1"/>
          <p:nvPr/>
        </p:nvSpPr>
        <p:spPr>
          <a:xfrm>
            <a:off x="2540000" y="4071039"/>
            <a:ext cx="2030413" cy="584200"/>
          </a:xfrm>
          <a:prstGeom prst="rect">
            <a:avLst/>
          </a:prstGeom>
          <a:noFill/>
        </p:spPr>
        <p:txBody>
          <a:bodyPr>
            <a:spAutoFit/>
          </a:bodyPr>
          <a:lstStyle/>
          <a:p>
            <a:pPr fontAlgn="auto">
              <a:spcBef>
                <a:spcPts val="600"/>
              </a:spcBef>
              <a:spcAft>
                <a:spcPts val="0"/>
              </a:spcAft>
              <a:buClr>
                <a:schemeClr val="accent1"/>
              </a:buClr>
              <a:defRPr/>
            </a:pPr>
            <a:r>
              <a:rPr lang="en-US" dirty="0">
                <a:latin typeface="+mn-lt"/>
                <a:cs typeface="+mn-cs"/>
              </a:rPr>
              <a:t>Editor assigns reviewers</a:t>
            </a:r>
            <a:endParaRPr lang="en-US" dirty="0">
              <a:solidFill>
                <a:schemeClr val="accent6">
                  <a:lumMod val="75000"/>
                </a:schemeClr>
              </a:solidFill>
              <a:latin typeface="+mn-lt"/>
              <a:cs typeface="+mn-cs"/>
            </a:endParaRPr>
          </a:p>
        </p:txBody>
      </p:sp>
      <p:sp>
        <p:nvSpPr>
          <p:cNvPr id="11" name="TextBox 10"/>
          <p:cNvSpPr txBox="1"/>
          <p:nvPr/>
        </p:nvSpPr>
        <p:spPr>
          <a:xfrm>
            <a:off x="6553200" y="5198164"/>
            <a:ext cx="1835150" cy="585787"/>
          </a:xfrm>
          <a:prstGeom prst="rect">
            <a:avLst/>
          </a:prstGeom>
          <a:noFill/>
        </p:spPr>
        <p:txBody>
          <a:bodyPr>
            <a:spAutoFit/>
          </a:bodyPr>
          <a:lstStyle/>
          <a:p>
            <a:pPr algn="r" fontAlgn="auto">
              <a:spcBef>
                <a:spcPts val="600"/>
              </a:spcBef>
              <a:spcAft>
                <a:spcPts val="0"/>
              </a:spcAft>
              <a:buClr>
                <a:schemeClr val="accent1"/>
              </a:buClr>
              <a:defRPr/>
            </a:pPr>
            <a:r>
              <a:rPr lang="en-US" dirty="0">
                <a:latin typeface="+mn-lt"/>
                <a:cs typeface="+mn-cs"/>
              </a:rPr>
              <a:t>Article Publication!</a:t>
            </a:r>
            <a:endParaRPr lang="en-US" dirty="0">
              <a:solidFill>
                <a:schemeClr val="accent6">
                  <a:lumMod val="75000"/>
                </a:schemeClr>
              </a:solidFill>
              <a:latin typeface="+mn-lt"/>
              <a:cs typeface="+mn-cs"/>
            </a:endParaRPr>
          </a:p>
        </p:txBody>
      </p:sp>
      <p:sp>
        <p:nvSpPr>
          <p:cNvPr id="12" name="TextBox 11"/>
          <p:cNvSpPr txBox="1"/>
          <p:nvPr/>
        </p:nvSpPr>
        <p:spPr>
          <a:xfrm>
            <a:off x="4570413" y="4037701"/>
            <a:ext cx="1747837" cy="584200"/>
          </a:xfrm>
          <a:prstGeom prst="rect">
            <a:avLst/>
          </a:prstGeom>
          <a:noFill/>
        </p:spPr>
        <p:txBody>
          <a:bodyPr>
            <a:spAutoFit/>
          </a:bodyPr>
          <a:lstStyle/>
          <a:p>
            <a:pPr fontAlgn="auto">
              <a:spcBef>
                <a:spcPts val="600"/>
              </a:spcBef>
              <a:spcAft>
                <a:spcPts val="0"/>
              </a:spcAft>
              <a:buClr>
                <a:schemeClr val="accent1"/>
              </a:buClr>
              <a:defRPr/>
            </a:pPr>
            <a:r>
              <a:rPr lang="en-US" dirty="0">
                <a:solidFill>
                  <a:schemeClr val="accent6">
                    <a:lumMod val="75000"/>
                  </a:schemeClr>
                </a:solidFill>
                <a:latin typeface="+mn-lt"/>
                <a:cs typeface="+mn-cs"/>
              </a:rPr>
              <a:t>Revise </a:t>
            </a:r>
            <a:r>
              <a:rPr lang="en-US" dirty="0">
                <a:latin typeface="+mn-lt"/>
                <a:cs typeface="+mn-cs"/>
              </a:rPr>
              <a:t>manuscript</a:t>
            </a:r>
          </a:p>
        </p:txBody>
      </p:sp>
      <p:sp>
        <p:nvSpPr>
          <p:cNvPr id="13" name="Curved Up Arrow 12"/>
          <p:cNvSpPr/>
          <p:nvPr/>
        </p:nvSpPr>
        <p:spPr>
          <a:xfrm rot="823443" flipH="1" flipV="1">
            <a:off x="4714875" y="3480489"/>
            <a:ext cx="2898775" cy="958850"/>
          </a:xfrm>
          <a:prstGeom prst="curvedUpArrow">
            <a:avLst>
              <a:gd name="adj1" fmla="val 25000"/>
              <a:gd name="adj2" fmla="val 51600"/>
              <a:gd name="adj3" fmla="val 23030"/>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1794564"/>
            <a:ext cx="245745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lowchart: Delay 14"/>
          <p:cNvSpPr/>
          <p:nvPr/>
        </p:nvSpPr>
        <p:spPr>
          <a:xfrm rot="5400000">
            <a:off x="1312863" y="4829864"/>
            <a:ext cx="306387" cy="306387"/>
          </a:xfrm>
          <a:prstGeom prst="flowChartDela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Flowchart: Delay 15"/>
          <p:cNvSpPr/>
          <p:nvPr/>
        </p:nvSpPr>
        <p:spPr>
          <a:xfrm rot="16200000">
            <a:off x="593725" y="4836214"/>
            <a:ext cx="306387" cy="306388"/>
          </a:xfrm>
          <a:prstGeom prst="flowChartDela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 name="Flowchart: Delay 16"/>
          <p:cNvSpPr/>
          <p:nvPr/>
        </p:nvSpPr>
        <p:spPr>
          <a:xfrm rot="5400000">
            <a:off x="3635375" y="4810814"/>
            <a:ext cx="306387" cy="306388"/>
          </a:xfrm>
          <a:prstGeom prst="flowChartDela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Flowchart: Delay 17"/>
          <p:cNvSpPr/>
          <p:nvPr/>
        </p:nvSpPr>
        <p:spPr>
          <a:xfrm rot="16200000">
            <a:off x="2466182" y="4835420"/>
            <a:ext cx="304800" cy="306387"/>
          </a:xfrm>
          <a:prstGeom prst="flowChartDela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Flowchart: Delay 18"/>
          <p:cNvSpPr/>
          <p:nvPr/>
        </p:nvSpPr>
        <p:spPr>
          <a:xfrm rot="5400000">
            <a:off x="8081963" y="4810814"/>
            <a:ext cx="306387" cy="306387"/>
          </a:xfrm>
          <a:prstGeom prst="flowChartDela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Flowchart: Delay 19"/>
          <p:cNvSpPr/>
          <p:nvPr/>
        </p:nvSpPr>
        <p:spPr>
          <a:xfrm rot="16200000">
            <a:off x="6911975" y="4829864"/>
            <a:ext cx="306387" cy="306388"/>
          </a:xfrm>
          <a:prstGeom prst="flowChartDela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418906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1000"/>
                                        <p:tgtEl>
                                          <p:spTgt spid="7"/>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30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1000"/>
                                        <p:tgtEl>
                                          <p:spTgt spid="8"/>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1000"/>
                                        <p:tgtEl>
                                          <p:spTgt spid="10"/>
                                        </p:tgtEl>
                                      </p:cBhvr>
                                    </p:animEffect>
                                  </p:childTnLst>
                                </p:cTn>
                              </p:par>
                            </p:childTnLst>
                          </p:cTn>
                        </p:par>
                        <p:par>
                          <p:cTn id="32" fill="hold">
                            <p:stCondLst>
                              <p:cond delay="5500"/>
                            </p:stCondLst>
                            <p:childTnLst>
                              <p:par>
                                <p:cTn id="33" presetID="10"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par>
                          <p:cTn id="36" fill="hold">
                            <p:stCondLst>
                              <p:cond delay="6000"/>
                            </p:stCondLst>
                            <p:childTnLst>
                              <p:par>
                                <p:cTn id="37" presetID="22" presetClass="entr" presetSubtype="8"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1000"/>
                                        <p:tgtEl>
                                          <p:spTgt spid="9"/>
                                        </p:tgtEl>
                                      </p:cBhvr>
                                    </p:animEffect>
                                  </p:childTnLst>
                                </p:cTn>
                              </p:par>
                            </p:childTnLst>
                          </p:cTn>
                        </p:par>
                        <p:par>
                          <p:cTn id="40" fill="hold">
                            <p:stCondLst>
                              <p:cond delay="70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par>
                          <p:cTn id="44" fill="hold">
                            <p:stCondLst>
                              <p:cond delay="7500"/>
                            </p:stCondLst>
                            <p:childTnLst>
                              <p:par>
                                <p:cTn id="45" presetID="22" presetClass="entr" presetSubtype="2"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right)">
                                      <p:cBhvr>
                                        <p:cTn id="47" dur="1000"/>
                                        <p:tgtEl>
                                          <p:spTgt spid="13"/>
                                        </p:tgtEl>
                                      </p:cBhvr>
                                    </p:animEffect>
                                  </p:childTnLst>
                                </p:cTn>
                              </p:par>
                            </p:childTnLst>
                          </p:cTn>
                        </p:par>
                        <p:par>
                          <p:cTn id="48" fill="hold">
                            <p:stCondLst>
                              <p:cond delay="8500"/>
                            </p:stCondLst>
                            <p:childTnLst>
                              <p:par>
                                <p:cTn id="49" presetID="22" presetClass="entr" presetSubtype="8"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1000"/>
                                        <p:tgtEl>
                                          <p:spTgt spid="12"/>
                                        </p:tgtEl>
                                      </p:cBhvr>
                                    </p:animEffect>
                                  </p:childTnLst>
                                </p:cTn>
                              </p:par>
                            </p:childTnLst>
                          </p:cTn>
                        </p:par>
                        <p:par>
                          <p:cTn id="52" fill="hold">
                            <p:stCondLst>
                              <p:cond delay="9500"/>
                            </p:stCondLst>
                            <p:childTnLst>
                              <p:par>
                                <p:cTn id="53" presetID="10" presetClass="entr" presetSubtype="0" fill="hold" grpId="0"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par>
                          <p:cTn id="56" fill="hold">
                            <p:stCondLst>
                              <p:cond delay="10000"/>
                            </p:stCondLst>
                            <p:childTnLst>
                              <p:par>
                                <p:cTn id="57" presetID="22" presetClass="entr" presetSubtype="8" fill="hold" grpId="0"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left)">
                                      <p:cBhvr>
                                        <p:cTn id="5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P spid="11" grpId="0"/>
      <p:bldP spid="12" grpId="0"/>
      <p:bldP spid="13" grpId="0" animBg="1"/>
      <p:bldP spid="15" grpId="0" animBg="1"/>
      <p:bldP spid="16" grpId="0" animBg="1"/>
      <p:bldP spid="17" grpId="0" animBg="1"/>
      <p:bldP spid="18" grpId="0" animBg="1"/>
      <p:bldP spid="19" grpId="0" animBg="1"/>
      <p:bldP spid="2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nSpc>
                <a:spcPct val="90000"/>
              </a:lnSpc>
              <a:defRPr/>
            </a:pPr>
            <a:r>
              <a:rPr lang="en-US" sz="2800" dirty="0">
                <a:latin typeface="微软雅黑" pitchFamily="34" charset="-122"/>
                <a:ea typeface="微软雅黑" pitchFamily="34" charset="-122"/>
              </a:rPr>
              <a:t>Peer review</a:t>
            </a:r>
          </a:p>
        </p:txBody>
      </p:sp>
      <p:sp>
        <p:nvSpPr>
          <p:cNvPr id="3" name="Titel 2"/>
          <p:cNvSpPr txBox="1">
            <a:spLocks/>
          </p:cNvSpPr>
          <p:nvPr/>
        </p:nvSpPr>
        <p:spPr>
          <a:xfrm>
            <a:off x="596900" y="1119188"/>
            <a:ext cx="8305800" cy="276225"/>
          </a:xfrm>
          <a:prstGeom prst="rect">
            <a:avLst/>
          </a:prstGeom>
        </p:spPr>
        <p:txBody>
          <a:bodyPr vert="horz" lIns="0" tIns="0" rIns="0" bIns="0" rtlCol="0" anchor="t" anchorCtr="0">
            <a:noAutofit/>
          </a:bodyPr>
          <a:lstStyle>
            <a:lvl1pPr algn="l" defTabSz="872722" rtl="0" eaLnBrk="1" latinLnBrk="0" hangingPunct="1">
              <a:spcBef>
                <a:spcPct val="0"/>
              </a:spcBef>
              <a:buNone/>
              <a:defRPr sz="2600" b="0" kern="1200">
                <a:solidFill>
                  <a:schemeClr val="accent5"/>
                </a:solidFill>
                <a:latin typeface="+mj-lt"/>
                <a:ea typeface="+mj-ea"/>
                <a:cs typeface="+mj-cs"/>
              </a:defRPr>
            </a:lvl1pPr>
          </a:lstStyle>
          <a:p>
            <a:pPr>
              <a:defRPr/>
            </a:pPr>
            <a:r>
              <a:rPr lang="en-US" sz="2000" smtClean="0"/>
              <a:t>Article Tracking – track the status of your article during production</a:t>
            </a:r>
          </a:p>
        </p:txBody>
      </p:sp>
      <p:graphicFrame>
        <p:nvGraphicFramePr>
          <p:cNvPr id="4" name="Diagramm 6"/>
          <p:cNvGraphicFramePr/>
          <p:nvPr/>
        </p:nvGraphicFramePr>
        <p:xfrm>
          <a:off x="323528" y="1700808"/>
          <a:ext cx="6192688" cy="5760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m 8"/>
          <p:cNvGraphicFramePr/>
          <p:nvPr/>
        </p:nvGraphicFramePr>
        <p:xfrm>
          <a:off x="6300192" y="2348880"/>
          <a:ext cx="2592288" cy="26238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Picture 2" descr="C:\Documents and Settings\kemm01\Desktop\App\___from Desktop\ArticleTracking_allStages\ArtTrack3_ArticleListPage+ToolTip.jpg"/>
          <p:cNvPicPr>
            <a:picLocks noChangeAspect="1" noChangeArrowheads="1"/>
          </p:cNvPicPr>
          <p:nvPr/>
        </p:nvPicPr>
        <p:blipFill>
          <a:blip r:embed="rId12">
            <a:extLst>
              <a:ext uri="{28A0092B-C50C-407E-A947-70E740481C1C}">
                <a14:useLocalDpi xmlns:a14="http://schemas.microsoft.com/office/drawing/2010/main" val="0"/>
              </a:ext>
            </a:extLst>
          </a:blip>
          <a:srcRect l="11916" t="32024" r="38188" b="15269"/>
          <a:stretch>
            <a:fillRect/>
          </a:stretch>
        </p:blipFill>
        <p:spPr bwMode="auto">
          <a:xfrm>
            <a:off x="684213" y="2309813"/>
            <a:ext cx="5327650" cy="450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rot="21096282">
            <a:off x="5819052" y="5214950"/>
            <a:ext cx="3324948" cy="584775"/>
          </a:xfrm>
          <a:prstGeom prst="rect">
            <a:avLst/>
          </a:prstGeom>
          <a:noFill/>
        </p:spPr>
        <p:txBody>
          <a:bodyPr wrap="none">
            <a:spAutoFit/>
            <a:scene3d>
              <a:camera prst="orthographicFront"/>
              <a:lightRig rig="glow" dir="tl">
                <a:rot lat="0" lon="0" rev="5400000"/>
              </a:lightRig>
            </a:scene3d>
            <a:sp3d extrusionH="57150" contourW="12700">
              <a:bevelT w="25400" h="25400" prst="artDeco"/>
              <a:contourClr>
                <a:schemeClr val="accent6">
                  <a:shade val="73000"/>
                </a:schemeClr>
              </a:contourClr>
            </a:sp3d>
          </a:bodyPr>
          <a:lstStyle/>
          <a:p>
            <a:pPr algn="ctr">
              <a:defRPr/>
            </a:pPr>
            <a:r>
              <a:rPr lang="en-US" sz="3200" dirty="0">
                <a:ln w="11430">
                  <a:solidFill>
                    <a:srgbClr val="FF0000"/>
                  </a:solidFill>
                </a:ln>
                <a:solidFill>
                  <a:srgbClr val="FF0000"/>
                </a:solidFill>
                <a:effectLst>
                  <a:outerShdw blurRad="80000" dist="40000" dir="5040000" algn="tl">
                    <a:srgbClr val="000000">
                      <a:alpha val="30000"/>
                    </a:srgbClr>
                  </a:outerShdw>
                  <a:reflection blurRad="6350" stA="60000" endA="900" endPos="60000" dist="29997" dir="5400000" sy="-100000" algn="bl" rotWithShape="0"/>
                </a:effectLst>
                <a:cs typeface="+mn-cs"/>
              </a:rPr>
              <a:t>Congratulations</a:t>
            </a:r>
          </a:p>
        </p:txBody>
      </p:sp>
    </p:spTree>
    <p:extLst>
      <p:ext uri="{BB962C8B-B14F-4D97-AF65-F5344CB8AC3E}">
        <p14:creationId xmlns:p14="http://schemas.microsoft.com/office/powerpoint/2010/main" val="29407185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a:defRPr/>
            </a:pPr>
            <a:r>
              <a:rPr lang="zh-CN" altLang="en-US" sz="2800" dirty="0">
                <a:latin typeface="微软雅黑" pitchFamily="34" charset="-122"/>
                <a:ea typeface="微软雅黑" pitchFamily="34" charset="-122"/>
              </a:rPr>
              <a:t>期刊选择：作者和审稿人分别最关注什么？</a:t>
            </a:r>
            <a:endParaRPr lang="en-US" sz="2800" dirty="0">
              <a:latin typeface="微软雅黑" pitchFamily="34" charset="-122"/>
              <a:ea typeface="微软雅黑" pitchFamily="34" charset="-122"/>
            </a:endParaRPr>
          </a:p>
        </p:txBody>
      </p:sp>
      <p:sp>
        <p:nvSpPr>
          <p:cNvPr id="12291" name="Content Placeholder 2"/>
          <p:cNvSpPr>
            <a:spLocks noGrp="1"/>
          </p:cNvSpPr>
          <p:nvPr>
            <p:ph idx="11"/>
          </p:nvPr>
        </p:nvSpPr>
        <p:spPr>
          <a:xfrm>
            <a:off x="565812" y="1511301"/>
            <a:ext cx="8813932" cy="4170372"/>
          </a:xfrm>
        </p:spPr>
        <p:txBody>
          <a:bodyPr/>
          <a:lstStyle/>
          <a:p>
            <a:r>
              <a:rPr lang="zh-CN" altLang="en-US" b="1" dirty="0" smtClean="0">
                <a:effectLst/>
                <a:latin typeface="微软雅黑" pitchFamily="34" charset="-122"/>
                <a:ea typeface="微软雅黑" pitchFamily="34" charset="-122"/>
                <a:cs typeface="ヒラギノ角ゴ Pro W3"/>
              </a:rPr>
              <a:t>作者最关注的因素：</a:t>
            </a:r>
            <a:endParaRPr lang="en-US" altLang="zh-CN" b="1" dirty="0" smtClean="0">
              <a:effectLst/>
              <a:latin typeface="微软雅黑" pitchFamily="34" charset="-122"/>
              <a:ea typeface="微软雅黑" pitchFamily="34" charset="-122"/>
              <a:cs typeface="ヒラギノ角ゴ Pro W3"/>
            </a:endParaRPr>
          </a:p>
          <a:p>
            <a:pPr lvl="1"/>
            <a:r>
              <a:rPr lang="zh-CN" altLang="en-US" dirty="0" smtClean="0">
                <a:effectLst/>
                <a:latin typeface="微软雅黑" pitchFamily="34" charset="-122"/>
                <a:ea typeface="微软雅黑" pitchFamily="34" charset="-122"/>
                <a:cs typeface="ヒラギノ角ゴ Pro W3"/>
              </a:rPr>
              <a:t>期刊的声誉</a:t>
            </a:r>
            <a:endParaRPr lang="en-US" altLang="zh-CN" dirty="0" smtClean="0">
              <a:effectLst/>
              <a:latin typeface="微软雅黑" pitchFamily="34" charset="-122"/>
              <a:ea typeface="微软雅黑" pitchFamily="34" charset="-122"/>
              <a:cs typeface="ヒラギノ角ゴ Pro W3"/>
            </a:endParaRPr>
          </a:p>
          <a:p>
            <a:pPr lvl="1"/>
            <a:r>
              <a:rPr lang="zh-CN" altLang="en-US" dirty="0" smtClean="0">
                <a:effectLst/>
                <a:latin typeface="微软雅黑" pitchFamily="34" charset="-122"/>
                <a:ea typeface="微软雅黑" pitchFamily="34" charset="-122"/>
                <a:cs typeface="ヒラギノ角ゴ Pro W3"/>
              </a:rPr>
              <a:t>目标读者群</a:t>
            </a:r>
            <a:endParaRPr lang="en-US" altLang="zh-CN" dirty="0" smtClean="0">
              <a:effectLst/>
              <a:latin typeface="微软雅黑" pitchFamily="34" charset="-122"/>
              <a:ea typeface="微软雅黑" pitchFamily="34" charset="-122"/>
              <a:cs typeface="ヒラギノ角ゴ Pro W3"/>
            </a:endParaRPr>
          </a:p>
          <a:p>
            <a:pPr lvl="1"/>
            <a:r>
              <a:rPr lang="zh-CN" altLang="en-US" dirty="0" smtClean="0">
                <a:effectLst/>
                <a:latin typeface="微软雅黑" pitchFamily="34" charset="-122"/>
                <a:ea typeface="微软雅黑" pitchFamily="34" charset="-122"/>
                <a:cs typeface="ヒラギノ角ゴ Pro W3"/>
              </a:rPr>
              <a:t>同行评审速度</a:t>
            </a:r>
            <a:endParaRPr lang="en-US" altLang="zh-CN" dirty="0" smtClean="0">
              <a:effectLst/>
              <a:latin typeface="微软雅黑" pitchFamily="34" charset="-122"/>
              <a:ea typeface="微软雅黑" pitchFamily="34" charset="-122"/>
              <a:cs typeface="ヒラギノ角ゴ Pro W3"/>
            </a:endParaRPr>
          </a:p>
          <a:p>
            <a:pPr lvl="1"/>
            <a:r>
              <a:rPr lang="zh-CN" altLang="en-US" dirty="0" smtClean="0">
                <a:effectLst/>
                <a:latin typeface="微软雅黑" pitchFamily="34" charset="-122"/>
                <a:ea typeface="微软雅黑" pitchFamily="34" charset="-122"/>
                <a:cs typeface="ヒラギノ角ゴ Pro W3"/>
              </a:rPr>
              <a:t>是否开放获取</a:t>
            </a:r>
            <a:endParaRPr lang="en-US" altLang="zh-CN" dirty="0" smtClean="0">
              <a:effectLst/>
              <a:latin typeface="微软雅黑" pitchFamily="34" charset="-122"/>
              <a:ea typeface="微软雅黑" pitchFamily="34" charset="-122"/>
              <a:cs typeface="ヒラギノ角ゴ Pro W3"/>
            </a:endParaRPr>
          </a:p>
          <a:p>
            <a:pPr lvl="1"/>
            <a:endParaRPr lang="en-US" altLang="zh-CN" dirty="0" smtClean="0">
              <a:effectLst/>
              <a:latin typeface="微软雅黑" pitchFamily="34" charset="-122"/>
              <a:ea typeface="微软雅黑" pitchFamily="34" charset="-122"/>
              <a:cs typeface="ヒラギノ角ゴ Pro W3"/>
            </a:endParaRPr>
          </a:p>
          <a:p>
            <a:r>
              <a:rPr lang="zh-CN" altLang="en-US" b="1" dirty="0" smtClean="0">
                <a:effectLst/>
                <a:latin typeface="微软雅黑" pitchFamily="34" charset="-122"/>
                <a:ea typeface="微软雅黑" pitchFamily="34" charset="-122"/>
                <a:cs typeface="ヒラギノ角ゴ Pro W3"/>
              </a:rPr>
              <a:t>审稿人需要何种稿件：</a:t>
            </a:r>
            <a:endParaRPr lang="en-US" altLang="zh-CN" b="1" dirty="0" smtClean="0">
              <a:effectLst/>
              <a:latin typeface="微软雅黑" pitchFamily="34" charset="-122"/>
              <a:ea typeface="微软雅黑" pitchFamily="34" charset="-122"/>
              <a:cs typeface="ヒラギノ角ゴ Pro W3"/>
            </a:endParaRPr>
          </a:p>
          <a:p>
            <a:pPr lvl="1"/>
            <a:r>
              <a:rPr lang="zh-CN" altLang="en-US" dirty="0" smtClean="0">
                <a:solidFill>
                  <a:srgbClr val="FF0000"/>
                </a:solidFill>
                <a:effectLst/>
                <a:latin typeface="微软雅黑" pitchFamily="34" charset="-122"/>
                <a:ea typeface="微软雅黑" pitchFamily="34" charset="-122"/>
                <a:cs typeface="ヒラギノ角ゴ Pro W3"/>
              </a:rPr>
              <a:t>与期刊主题相符</a:t>
            </a:r>
            <a:endParaRPr lang="en-US" altLang="zh-CN" dirty="0" smtClean="0">
              <a:solidFill>
                <a:srgbClr val="FF0000"/>
              </a:solidFill>
              <a:effectLst/>
              <a:latin typeface="微软雅黑" pitchFamily="34" charset="-122"/>
              <a:ea typeface="微软雅黑" pitchFamily="34" charset="-122"/>
              <a:cs typeface="ヒラギノ角ゴ Pro W3"/>
            </a:endParaRPr>
          </a:p>
          <a:p>
            <a:pPr lvl="1"/>
            <a:r>
              <a:rPr lang="zh-CN" altLang="en-US" dirty="0" smtClean="0">
                <a:solidFill>
                  <a:srgbClr val="FF0000"/>
                </a:solidFill>
                <a:effectLst/>
                <a:latin typeface="微软雅黑" pitchFamily="34" charset="-122"/>
                <a:ea typeface="微软雅黑" pitchFamily="34" charset="-122"/>
                <a:cs typeface="ヒラギノ角ゴ Pro W3"/>
              </a:rPr>
              <a:t>科学合理性</a:t>
            </a:r>
            <a:endParaRPr lang="en-US" altLang="zh-CN" dirty="0" smtClean="0">
              <a:solidFill>
                <a:srgbClr val="FF0000"/>
              </a:solidFill>
              <a:effectLst/>
              <a:latin typeface="微软雅黑" pitchFamily="34" charset="-122"/>
              <a:ea typeface="微软雅黑" pitchFamily="34" charset="-122"/>
              <a:cs typeface="ヒラギノ角ゴ Pro W3"/>
            </a:endParaRPr>
          </a:p>
          <a:p>
            <a:pPr lvl="1"/>
            <a:r>
              <a:rPr lang="zh-CN" altLang="en-US" dirty="0" smtClean="0">
                <a:effectLst/>
                <a:latin typeface="微软雅黑" pitchFamily="34" charset="-122"/>
                <a:ea typeface="微软雅黑" pitchFamily="34" charset="-122"/>
                <a:cs typeface="ヒラギノ角ゴ Pro W3"/>
              </a:rPr>
              <a:t>有何新发现</a:t>
            </a:r>
            <a:endParaRPr lang="en-US" altLang="zh-CN" dirty="0" smtClean="0">
              <a:effectLst/>
              <a:latin typeface="微软雅黑" pitchFamily="34" charset="-122"/>
              <a:ea typeface="微软雅黑" pitchFamily="34" charset="-122"/>
              <a:cs typeface="ヒラギノ角ゴ Pro W3"/>
            </a:endParaRPr>
          </a:p>
          <a:p>
            <a:pPr lvl="1"/>
            <a:r>
              <a:rPr lang="zh-CN" altLang="en-US" dirty="0" smtClean="0">
                <a:effectLst/>
                <a:latin typeface="微软雅黑" pitchFamily="34" charset="-122"/>
                <a:ea typeface="微软雅黑" pitchFamily="34" charset="-122"/>
                <a:cs typeface="ヒラギノ角ゴ Pro W3"/>
              </a:rPr>
              <a:t>该成果的进展是否能引起目标读者的兴趣</a:t>
            </a:r>
            <a:endParaRPr lang="en-US" dirty="0" smtClean="0">
              <a:effectLst/>
              <a:latin typeface="微软雅黑" pitchFamily="34" charset="-122"/>
              <a:ea typeface="微软雅黑" pitchFamily="34" charset="-122"/>
              <a:cs typeface="ヒラギノ角ゴ Pro W3"/>
            </a:endParaRPr>
          </a:p>
          <a:p>
            <a:endParaRPr lang="en-US" dirty="0" smtClean="0">
              <a:effectLst/>
              <a:latin typeface="微软雅黑" pitchFamily="34" charset="-122"/>
              <a:ea typeface="微软雅黑" pitchFamily="34" charset="-122"/>
              <a:cs typeface="ヒラギノ角ゴ Pro W3"/>
            </a:endParaRPr>
          </a:p>
        </p:txBody>
      </p:sp>
    </p:spTree>
    <p:extLst>
      <p:ext uri="{BB962C8B-B14F-4D97-AF65-F5344CB8AC3E}">
        <p14:creationId xmlns:p14="http://schemas.microsoft.com/office/powerpoint/2010/main" val="3206778683"/>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eaLnBrk="0" hangingPunct="0">
              <a:lnSpc>
                <a:spcPct val="90000"/>
              </a:lnSpc>
              <a:defRPr/>
            </a:pPr>
            <a:r>
              <a:rPr lang="en-US" sz="2400" b="1" kern="0" dirty="0"/>
              <a:t>Preparing your manuscript</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l="25195" t="20625" r="26758" b="6250"/>
          <a:stretch>
            <a:fillRect/>
          </a:stretch>
        </p:blipFill>
        <p:spPr bwMode="auto">
          <a:xfrm>
            <a:off x="214313" y="500063"/>
            <a:ext cx="6683375" cy="635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p:cNvSpPr>
            <a:spLocks noChangeArrowheads="1"/>
          </p:cNvSpPr>
          <p:nvPr/>
        </p:nvSpPr>
        <p:spPr bwMode="auto">
          <a:xfrm>
            <a:off x="214313" y="4357688"/>
            <a:ext cx="2214562" cy="571500"/>
          </a:xfrm>
          <a:prstGeom prst="rect">
            <a:avLst/>
          </a:prstGeom>
          <a:noFill/>
          <a:ln w="444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endParaRPr>
          </a:p>
        </p:txBody>
      </p:sp>
      <p:sp>
        <p:nvSpPr>
          <p:cNvPr id="9" name="Rectangle 9"/>
          <p:cNvSpPr>
            <a:spLocks noChangeArrowheads="1"/>
          </p:cNvSpPr>
          <p:nvPr/>
        </p:nvSpPr>
        <p:spPr bwMode="auto">
          <a:xfrm>
            <a:off x="4643438" y="1785938"/>
            <a:ext cx="2214562" cy="4071937"/>
          </a:xfrm>
          <a:prstGeom prst="rect">
            <a:avLst/>
          </a:prstGeom>
          <a:noFill/>
          <a:ln w="508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endParaRP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l="61719" t="20937" r="12500" b="6876"/>
          <a:stretch>
            <a:fillRect/>
          </a:stretch>
        </p:blipFill>
        <p:spPr bwMode="auto">
          <a:xfrm>
            <a:off x="5143500" y="0"/>
            <a:ext cx="4000500" cy="7000875"/>
          </a:xfrm>
          <a:prstGeom prst="rect">
            <a:avLst/>
          </a:prstGeom>
          <a:noFill/>
          <a:ln w="50800">
            <a:solidFill>
              <a:srgbClr val="FF0000"/>
            </a:solidFill>
            <a:miter lim="800000"/>
            <a:headEnd/>
            <a:tailEnd/>
          </a:ln>
          <a:extLst>
            <a:ext uri="{909E8E84-426E-40DD-AFC4-6F175D3DCCD1}">
              <a14:hiddenFill xmlns:a14="http://schemas.microsoft.com/office/drawing/2010/main">
                <a:solidFill>
                  <a:srgbClr val="FFFFFF"/>
                </a:solidFill>
              </a14:hiddenFill>
            </a:ext>
          </a:extLst>
        </p:spPr>
      </p:pic>
      <p:cxnSp>
        <p:nvCxnSpPr>
          <p:cNvPr id="11" name="Straight Connector 10"/>
          <p:cNvCxnSpPr>
            <a:cxnSpLocks noChangeShapeType="1"/>
          </p:cNvCxnSpPr>
          <p:nvPr/>
        </p:nvCxnSpPr>
        <p:spPr bwMode="auto">
          <a:xfrm rot="5400000" flipH="1" flipV="1">
            <a:off x="3964782" y="678656"/>
            <a:ext cx="1785938" cy="428625"/>
          </a:xfrm>
          <a:prstGeom prst="line">
            <a:avLst/>
          </a:prstGeom>
          <a:noFill/>
          <a:ln w="50800" algn="ctr">
            <a:solidFill>
              <a:srgbClr val="FF0000"/>
            </a:solidFill>
            <a:round/>
            <a:headEnd/>
            <a:tailEnd/>
          </a:ln>
          <a:extLst>
            <a:ext uri="{909E8E84-426E-40DD-AFC4-6F175D3DCCD1}">
              <a14:hiddenFill xmlns:a14="http://schemas.microsoft.com/office/drawing/2010/main">
                <a:noFill/>
              </a14:hiddenFill>
            </a:ext>
          </a:extLst>
        </p:spPr>
      </p:cxnSp>
      <p:cxnSp>
        <p:nvCxnSpPr>
          <p:cNvPr id="12" name="Straight Connector 11"/>
          <p:cNvCxnSpPr>
            <a:cxnSpLocks noChangeShapeType="1"/>
          </p:cNvCxnSpPr>
          <p:nvPr/>
        </p:nvCxnSpPr>
        <p:spPr bwMode="auto">
          <a:xfrm rot="16200000" flipH="1">
            <a:off x="4286251" y="6215062"/>
            <a:ext cx="1143000" cy="428625"/>
          </a:xfrm>
          <a:prstGeom prst="line">
            <a:avLst/>
          </a:prstGeom>
          <a:noFill/>
          <a:ln w="50800" algn="ctr">
            <a:solidFill>
              <a:srgbClr val="FF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17679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nSpc>
                <a:spcPct val="90000"/>
              </a:lnSpc>
              <a:defRPr/>
            </a:pPr>
            <a:r>
              <a:rPr lang="en-US" sz="2800" dirty="0">
                <a:latin typeface="微软雅黑" pitchFamily="34" charset="-122"/>
                <a:ea typeface="微软雅黑" pitchFamily="34" charset="-122"/>
              </a:rPr>
              <a:t>Submitting</a:t>
            </a:r>
          </a:p>
        </p:txBody>
      </p:sp>
      <p:sp>
        <p:nvSpPr>
          <p:cNvPr id="6" name="Title 1"/>
          <p:cNvSpPr txBox="1">
            <a:spLocks/>
          </p:cNvSpPr>
          <p:nvPr/>
        </p:nvSpPr>
        <p:spPr>
          <a:xfrm>
            <a:off x="596900" y="1119188"/>
            <a:ext cx="8305800" cy="581025"/>
          </a:xfrm>
          <a:prstGeom prst="rect">
            <a:avLst/>
          </a:prstGeom>
        </p:spPr>
        <p:txBody>
          <a:bodyPr vert="horz" lIns="0" tIns="0" rIns="0" bIns="0" rtlCol="0" anchor="t" anchorCtr="0">
            <a:noAutofit/>
          </a:bodyPr>
          <a:lstStyle>
            <a:lvl1pPr algn="l" defTabSz="872722" rtl="0" eaLnBrk="1" latinLnBrk="0" hangingPunct="1">
              <a:spcBef>
                <a:spcPct val="0"/>
              </a:spcBef>
              <a:buNone/>
              <a:defRPr sz="2600" b="0" kern="1200">
                <a:solidFill>
                  <a:schemeClr val="accent5"/>
                </a:solidFill>
                <a:latin typeface="+mj-lt"/>
                <a:ea typeface="+mj-ea"/>
                <a:cs typeface="+mj-cs"/>
              </a:defRPr>
            </a:lvl1pPr>
          </a:lstStyle>
          <a:p>
            <a:pPr>
              <a:defRPr/>
            </a:pPr>
            <a:r>
              <a:rPr lang="en-US" smtClean="0"/>
              <a:t>Electronic submission</a:t>
            </a:r>
            <a:br>
              <a:rPr lang="en-US" smtClean="0"/>
            </a:br>
            <a:endParaRPr lang="en-US" smtClean="0"/>
          </a:p>
        </p:txBody>
      </p:sp>
      <p:sp>
        <p:nvSpPr>
          <p:cNvPr id="8" name="Content Placeholder 2"/>
          <p:cNvSpPr txBox="1">
            <a:spLocks/>
          </p:cNvSpPr>
          <p:nvPr/>
        </p:nvSpPr>
        <p:spPr>
          <a:xfrm>
            <a:off x="609600" y="1679575"/>
            <a:ext cx="8305800" cy="563563"/>
          </a:xfrm>
          <a:prstGeom prst="rect">
            <a:avLst/>
          </a:prstGeom>
        </p:spPr>
        <p:txBody>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r>
              <a:rPr lang="en-US" altLang="en-US" smtClean="0">
                <a:latin typeface="Calibri" pitchFamily="34" charset="0"/>
                <a:ea typeface="ヒラギノ角ゴ Pro W3"/>
                <a:cs typeface="ヒラギノ角ゴ Pro W3"/>
              </a:rPr>
              <a:t>Electronic submission substantially reduces the editorial processing and reviewing times and shortens overall publication times</a:t>
            </a:r>
          </a:p>
        </p:txBody>
      </p:sp>
      <p:pic>
        <p:nvPicPr>
          <p:cNvPr id="9" name="Picture 2" descr="Submit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2571750"/>
            <a:ext cx="8164513"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67965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nSpc>
                <a:spcPct val="90000"/>
              </a:lnSpc>
              <a:defRPr/>
            </a:pPr>
            <a:r>
              <a:rPr lang="en-US" sz="2800" dirty="0">
                <a:latin typeface="微软雅黑" pitchFamily="34" charset="-122"/>
                <a:ea typeface="微软雅黑" pitchFamily="34" charset="-122"/>
              </a:rPr>
              <a:t>Submitting</a:t>
            </a: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t="17188" r="7813" b="5000"/>
          <a:stretch>
            <a:fillRect/>
          </a:stretch>
        </p:blipFill>
        <p:spPr bwMode="auto">
          <a:xfrm>
            <a:off x="357188" y="1428750"/>
            <a:ext cx="8531225"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ular Callout 7"/>
          <p:cNvSpPr/>
          <p:nvPr/>
        </p:nvSpPr>
        <p:spPr bwMode="auto">
          <a:xfrm>
            <a:off x="6000750" y="2643188"/>
            <a:ext cx="2786063" cy="374650"/>
          </a:xfrm>
          <a:prstGeom prst="wedgeRoundRectCallout">
            <a:avLst>
              <a:gd name="adj1" fmla="val -218212"/>
              <a:gd name="adj2" fmla="val -202640"/>
              <a:gd name="adj3" fmla="val 16667"/>
            </a:avLst>
          </a:prstGeom>
          <a:solidFill>
            <a:srgbClr val="FFFF00"/>
          </a:solidFill>
          <a:ln w="38100" cap="flat" cmpd="sng" algn="ctr">
            <a:solidFill>
              <a:srgbClr val="FF0000"/>
            </a:solidFill>
            <a:prstDash val="solid"/>
            <a:round/>
            <a:headEnd type="none" w="med" len="med"/>
            <a:tailEnd type="none" w="med" len="med"/>
          </a:ln>
          <a:effectLst>
            <a:outerShdw blurRad="50800" dist="38100" dir="5400000" algn="t" rotWithShape="0">
              <a:prstClr val="black">
                <a:alpha val="40000"/>
              </a:prstClr>
            </a:outerShdw>
          </a:effectLst>
        </p:spPr>
        <p:txBody>
          <a:bodyPr>
            <a:spAutoFit/>
          </a:bodyPr>
          <a:lstStyle/>
          <a:p>
            <a:pPr algn="ctr" eaLnBrk="0" hangingPunct="0">
              <a:spcBef>
                <a:spcPct val="50000"/>
              </a:spcBef>
              <a:defRPr/>
            </a:pPr>
            <a:r>
              <a:rPr lang="en-US" altLang="zh-CN" dirty="0">
                <a:solidFill>
                  <a:srgbClr val="000066"/>
                </a:solidFill>
                <a:latin typeface="Arial" charset="0"/>
                <a:cs typeface="+mn-cs"/>
              </a:rPr>
              <a:t>Please register firstly</a:t>
            </a:r>
            <a:endParaRPr lang="en-US" dirty="0">
              <a:solidFill>
                <a:srgbClr val="000066"/>
              </a:solidFill>
              <a:latin typeface="Arial" charset="0"/>
              <a:cs typeface="+mn-cs"/>
            </a:endParaRPr>
          </a:p>
        </p:txBody>
      </p:sp>
    </p:spTree>
    <p:extLst>
      <p:ext uri="{BB962C8B-B14F-4D97-AF65-F5344CB8AC3E}">
        <p14:creationId xmlns:p14="http://schemas.microsoft.com/office/powerpoint/2010/main" val="31767965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riginal Nature masth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5497009" cy="23520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scription of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7687" t="3013" r="7687" b="12361"/>
          <a:stretch/>
        </p:blipFill>
        <p:spPr bwMode="auto">
          <a:xfrm>
            <a:off x="9050888" y="1561589"/>
            <a:ext cx="735601" cy="885673"/>
          </a:xfrm>
          <a:prstGeom prst="roundRect">
            <a:avLst/>
          </a:prstGeom>
          <a:noFill/>
          <a:ln w="12700" cmpd="sng">
            <a:solidFill>
              <a:srgbClr val="FF0000"/>
            </a:solidFill>
          </a:ln>
          <a:extLst>
            <a:ext uri="{909E8E84-426E-40DD-AFC4-6F175D3DCCD1}">
              <a14:hiddenFill xmlns:a14="http://schemas.microsoft.com/office/drawing/2010/main">
                <a:solidFill>
                  <a:srgbClr val="FFFFFF"/>
                </a:solidFill>
              </a14:hiddenFill>
            </a:ext>
          </a:extLst>
        </p:spPr>
      </p:pic>
      <p:pic>
        <p:nvPicPr>
          <p:cNvPr id="1030" name="Picture 6" descr="description of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2599" y="2070602"/>
            <a:ext cx="819104" cy="1015652"/>
          </a:xfrm>
          <a:prstGeom prst="roundRect">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1032" name="Picture 8" descr="description of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4901" y="2578431"/>
            <a:ext cx="803305" cy="988683"/>
          </a:xfrm>
          <a:prstGeom prst="roundRect">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1036" name="Picture 12" descr="description of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46381" y="3190509"/>
            <a:ext cx="1046117" cy="753204"/>
          </a:xfrm>
          <a:prstGeom prst="roundRect">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1038" name="Picture 14" descr="description of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77621" y="3714524"/>
            <a:ext cx="894551" cy="839735"/>
          </a:xfrm>
          <a:prstGeom prst="roundRect">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1040" name="Picture 16" descr="description of image"/>
          <p:cNvPicPr>
            <a:picLocks noChangeAspect="1" noChangeArrowheads="1"/>
          </p:cNvPicPr>
          <p:nvPr/>
        </p:nvPicPr>
        <p:blipFill rotWithShape="1">
          <a:blip r:embed="rId9">
            <a:extLst>
              <a:ext uri="{28A0092B-C50C-407E-A947-70E740481C1C}">
                <a14:useLocalDpi xmlns:a14="http://schemas.microsoft.com/office/drawing/2010/main" val="0"/>
              </a:ext>
            </a:extLst>
          </a:blip>
          <a:srcRect l="15855" t="15802" r="15855" b="15802"/>
          <a:stretch/>
        </p:blipFill>
        <p:spPr bwMode="auto">
          <a:xfrm>
            <a:off x="6983392" y="4201564"/>
            <a:ext cx="762990" cy="705389"/>
          </a:xfrm>
          <a:prstGeom prst="ellipse">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4" name="Picture 2" descr="description of imag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19879" y="4648200"/>
            <a:ext cx="952495" cy="861642"/>
          </a:xfrm>
          <a:prstGeom prst="ellipse">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1044" name="Picture 20" descr="description of image"/>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861" t="825" r="3861" b="-825"/>
          <a:stretch/>
        </p:blipFill>
        <p:spPr bwMode="auto">
          <a:xfrm>
            <a:off x="5861050" y="5137681"/>
            <a:ext cx="908050" cy="744322"/>
          </a:xfrm>
          <a:prstGeom prst="ellipse">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1046" name="Picture 22" descr="description of imag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44187" y="5415635"/>
            <a:ext cx="928688" cy="857250"/>
          </a:xfrm>
          <a:prstGeom prst="ellipse">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1048" name="Picture 24" descr="description of imag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08382" y="5642761"/>
            <a:ext cx="1088629" cy="751657"/>
          </a:xfrm>
          <a:prstGeom prst="roundRect">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1050" name="Picture 26" descr="description of imag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54067" y="5775830"/>
            <a:ext cx="1289844" cy="828676"/>
          </a:xfrm>
          <a:prstGeom prst="ellipse">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1052" name="Picture 28" descr="description of imag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817201" y="5963813"/>
            <a:ext cx="807589" cy="715649"/>
          </a:xfrm>
          <a:prstGeom prst="roundRect">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1054" name="Picture 30" descr="description of imag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32165" y="5987843"/>
            <a:ext cx="880910" cy="813149"/>
          </a:xfrm>
          <a:prstGeom prst="ellipse">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1058" name="Picture 34" descr="description of image"/>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38250" y="6119864"/>
            <a:ext cx="955463" cy="663239"/>
          </a:xfrm>
          <a:prstGeom prst="roundRect">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1060" name="Picture 36" descr="description of imag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 y="5415635"/>
            <a:ext cx="1198139" cy="1468734"/>
          </a:xfrm>
          <a:prstGeom prst="rect">
            <a:avLst/>
          </a:prstGeom>
          <a:noFill/>
          <a:ln w="12700">
            <a:solidFill>
              <a:srgbClr val="FF0000"/>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47544" y="355937"/>
            <a:ext cx="3663156" cy="1015663"/>
          </a:xfrm>
          <a:prstGeom prst="rect">
            <a:avLst/>
          </a:prstGeom>
          <a:noFill/>
        </p:spPr>
        <p:txBody>
          <a:bodyPr wrap="square" rtlCol="0">
            <a:spAutoFit/>
          </a:bodyPr>
          <a:lstStyle/>
          <a:p>
            <a:pPr>
              <a:lnSpc>
                <a:spcPct val="150000"/>
              </a:lnSpc>
            </a:pPr>
            <a:r>
              <a:rPr lang="zh-CN" altLang="en-US" sz="2000" b="1" i="1" dirty="0">
                <a:solidFill>
                  <a:srgbClr val="FF0000"/>
                </a:solidFill>
                <a:latin typeface="+mn-ea"/>
              </a:rPr>
              <a:t>见</a:t>
            </a:r>
            <a:r>
              <a:rPr lang="zh-CN" altLang="en-US" sz="2000" b="1" i="1" dirty="0" smtClean="0">
                <a:solidFill>
                  <a:srgbClr val="FF0000"/>
                </a:solidFill>
                <a:latin typeface="+mn-ea"/>
              </a:rPr>
              <a:t>证近 </a:t>
            </a:r>
            <a:r>
              <a:rPr lang="en-US" altLang="zh-CN" sz="2000" b="1" i="1" dirty="0" smtClean="0">
                <a:solidFill>
                  <a:srgbClr val="FF0000"/>
                </a:solidFill>
                <a:latin typeface="Arial" panose="020B0604020202020204" pitchFamily="34" charset="0"/>
                <a:cs typeface="Arial" panose="020B0604020202020204" pitchFamily="34" charset="0"/>
              </a:rPr>
              <a:t>150 </a:t>
            </a:r>
            <a:r>
              <a:rPr lang="zh-CN" altLang="en-US" sz="2000" b="1" i="1" dirty="0" smtClean="0">
                <a:solidFill>
                  <a:srgbClr val="FF0000"/>
                </a:solidFill>
                <a:latin typeface="+mn-ea"/>
              </a:rPr>
              <a:t>年来</a:t>
            </a:r>
            <a:endParaRPr lang="en-US" altLang="zh-CN" sz="2000" b="1" i="1" dirty="0" smtClean="0">
              <a:solidFill>
                <a:srgbClr val="FF0000"/>
              </a:solidFill>
              <a:latin typeface="+mn-ea"/>
            </a:endParaRPr>
          </a:p>
          <a:p>
            <a:pPr>
              <a:lnSpc>
                <a:spcPct val="150000"/>
              </a:lnSpc>
            </a:pPr>
            <a:r>
              <a:rPr lang="zh-CN" altLang="en-US" sz="2000" b="1" i="1" dirty="0" smtClean="0">
                <a:solidFill>
                  <a:srgbClr val="FF0000"/>
                </a:solidFill>
                <a:latin typeface="+mn-ea"/>
              </a:rPr>
              <a:t>人类历史上的重大科学突破</a:t>
            </a:r>
            <a:endParaRPr lang="en-US" sz="2000" b="1" i="1" dirty="0">
              <a:solidFill>
                <a:srgbClr val="FF0000"/>
              </a:solidFill>
              <a:latin typeface="+mn-ea"/>
            </a:endParaRPr>
          </a:p>
        </p:txBody>
      </p:sp>
      <p:grpSp>
        <p:nvGrpSpPr>
          <p:cNvPr id="29" name="Group 28"/>
          <p:cNvGrpSpPr/>
          <p:nvPr/>
        </p:nvGrpSpPr>
        <p:grpSpPr>
          <a:xfrm>
            <a:off x="1320800" y="1524002"/>
            <a:ext cx="7372162" cy="4498051"/>
            <a:chOff x="1219200" y="1524000"/>
            <a:chExt cx="6805072" cy="4498051"/>
          </a:xfrm>
        </p:grpSpPr>
        <p:sp>
          <p:nvSpPr>
            <p:cNvPr id="6" name="Rectangle 5"/>
            <p:cNvSpPr/>
            <p:nvPr/>
          </p:nvSpPr>
          <p:spPr>
            <a:xfrm>
              <a:off x="6551679" y="1524000"/>
              <a:ext cx="1472593" cy="246221"/>
            </a:xfrm>
            <a:prstGeom prst="rect">
              <a:avLst/>
            </a:prstGeom>
          </p:spPr>
          <p:txBody>
            <a:bodyPr wrap="none">
              <a:spAutoFit/>
            </a:bodyPr>
            <a:lstStyle/>
            <a:p>
              <a:r>
                <a:rPr lang="en-US" sz="1000" b="1" dirty="0">
                  <a:solidFill>
                    <a:srgbClr val="FF0000"/>
                  </a:solidFill>
                </a:rPr>
                <a:t>1880</a:t>
              </a:r>
              <a:r>
                <a:rPr lang="zh-CN" altLang="en-US" sz="1000" dirty="0"/>
                <a:t>：指纹用于刑</a:t>
              </a:r>
              <a:r>
                <a:rPr lang="zh-CN" altLang="en-US" sz="1000" dirty="0" smtClean="0"/>
                <a:t>侦</a:t>
              </a:r>
              <a:r>
                <a:rPr lang="zh-CN" altLang="en-US" sz="1000" dirty="0"/>
                <a:t>技术</a:t>
              </a:r>
              <a:endParaRPr lang="en-US" altLang="zh-CN" sz="1000" dirty="0"/>
            </a:p>
          </p:txBody>
        </p:sp>
        <p:sp>
          <p:nvSpPr>
            <p:cNvPr id="7" name="Rectangle 6"/>
            <p:cNvSpPr/>
            <p:nvPr/>
          </p:nvSpPr>
          <p:spPr>
            <a:xfrm>
              <a:off x="6530726" y="1736592"/>
              <a:ext cx="1348298" cy="246221"/>
            </a:xfrm>
            <a:prstGeom prst="rect">
              <a:avLst/>
            </a:prstGeom>
          </p:spPr>
          <p:txBody>
            <a:bodyPr wrap="none">
              <a:spAutoFit/>
            </a:bodyPr>
            <a:lstStyle/>
            <a:p>
              <a:r>
                <a:rPr lang="en-US" sz="1000" b="1" dirty="0">
                  <a:solidFill>
                    <a:srgbClr val="FF0000"/>
                  </a:solidFill>
                </a:rPr>
                <a:t>1896</a:t>
              </a:r>
              <a:r>
                <a:rPr lang="zh-CN" altLang="en-US" sz="1000" dirty="0" smtClean="0"/>
                <a:t>：首次发现 </a:t>
              </a:r>
              <a:r>
                <a:rPr lang="en-US" altLang="zh-CN" sz="1000" dirty="0" smtClean="0"/>
                <a:t>X </a:t>
              </a:r>
              <a:r>
                <a:rPr lang="zh-CN" altLang="en-US" sz="1000" dirty="0" smtClean="0"/>
                <a:t>射</a:t>
              </a:r>
              <a:r>
                <a:rPr lang="zh-CN" altLang="en-US" sz="1000" dirty="0"/>
                <a:t>线</a:t>
              </a:r>
              <a:endParaRPr lang="en-US" altLang="zh-CN" sz="1000" dirty="0"/>
            </a:p>
          </p:txBody>
        </p:sp>
        <p:sp>
          <p:nvSpPr>
            <p:cNvPr id="8" name="Rectangle 7"/>
            <p:cNvSpPr/>
            <p:nvPr/>
          </p:nvSpPr>
          <p:spPr>
            <a:xfrm>
              <a:off x="6194839" y="1949184"/>
              <a:ext cx="1590968" cy="246221"/>
            </a:xfrm>
            <a:prstGeom prst="rect">
              <a:avLst/>
            </a:prstGeom>
          </p:spPr>
          <p:txBody>
            <a:bodyPr wrap="none">
              <a:spAutoFit/>
            </a:bodyPr>
            <a:lstStyle/>
            <a:p>
              <a:r>
                <a:rPr lang="en-US" sz="1000" b="1" dirty="0">
                  <a:solidFill>
                    <a:srgbClr val="FF0000"/>
                  </a:solidFill>
                </a:rPr>
                <a:t>1903</a:t>
              </a:r>
              <a:r>
                <a:rPr lang="zh-CN" altLang="en-US" sz="1000" dirty="0" smtClean="0"/>
                <a:t>：发现镭的放射性衰变</a:t>
              </a:r>
              <a:endParaRPr lang="en-US" altLang="zh-CN" sz="1000" dirty="0"/>
            </a:p>
          </p:txBody>
        </p:sp>
        <p:sp>
          <p:nvSpPr>
            <p:cNvPr id="9" name="Rectangle 8"/>
            <p:cNvSpPr/>
            <p:nvPr/>
          </p:nvSpPr>
          <p:spPr>
            <a:xfrm>
              <a:off x="5426886" y="2161776"/>
              <a:ext cx="2159171" cy="246221"/>
            </a:xfrm>
            <a:prstGeom prst="rect">
              <a:avLst/>
            </a:prstGeom>
          </p:spPr>
          <p:txBody>
            <a:bodyPr wrap="none">
              <a:spAutoFit/>
            </a:bodyPr>
            <a:lstStyle/>
            <a:p>
              <a:r>
                <a:rPr lang="en-US" sz="1000" b="1" dirty="0">
                  <a:solidFill>
                    <a:srgbClr val="FF0000"/>
                  </a:solidFill>
                </a:rPr>
                <a:t>1925</a:t>
              </a:r>
              <a:r>
                <a:rPr lang="zh-CN" altLang="en-US" sz="1000" dirty="0" smtClean="0"/>
                <a:t>：发现非洲类人猿</a:t>
              </a:r>
              <a:r>
                <a:rPr lang="en-US" altLang="zh-CN" sz="1000" dirty="0" smtClean="0"/>
                <a:t>——</a:t>
              </a:r>
              <a:r>
                <a:rPr lang="zh-CN" altLang="en-US" sz="1000" dirty="0" smtClean="0"/>
                <a:t>人类的起源</a:t>
              </a:r>
              <a:endParaRPr lang="en-US" altLang="zh-CN" sz="1000" dirty="0"/>
            </a:p>
          </p:txBody>
        </p:sp>
        <p:sp>
          <p:nvSpPr>
            <p:cNvPr id="10" name="Rectangle 9"/>
            <p:cNvSpPr/>
            <p:nvPr/>
          </p:nvSpPr>
          <p:spPr>
            <a:xfrm>
              <a:off x="4761525" y="2374368"/>
              <a:ext cx="2632673" cy="246221"/>
            </a:xfrm>
            <a:prstGeom prst="rect">
              <a:avLst/>
            </a:prstGeom>
          </p:spPr>
          <p:txBody>
            <a:bodyPr wrap="none">
              <a:spAutoFit/>
            </a:bodyPr>
            <a:lstStyle/>
            <a:p>
              <a:r>
                <a:rPr lang="en-US" sz="1000" b="1" dirty="0">
                  <a:solidFill>
                    <a:srgbClr val="FF0000"/>
                  </a:solidFill>
                </a:rPr>
                <a:t>1927</a:t>
              </a:r>
              <a:r>
                <a:rPr lang="zh-CN" altLang="en-US" sz="1000" dirty="0" smtClean="0"/>
                <a:t>：发现电</a:t>
              </a:r>
              <a:r>
                <a:rPr lang="zh-CN" altLang="en-US" sz="1000" dirty="0"/>
                <a:t>子的波动</a:t>
              </a:r>
              <a:r>
                <a:rPr lang="zh-CN" altLang="en-US" sz="1000" dirty="0" smtClean="0"/>
                <a:t>性</a:t>
              </a:r>
              <a:r>
                <a:rPr lang="en-US" altLang="zh-CN" sz="1000" dirty="0" smtClean="0"/>
                <a:t>——</a:t>
              </a:r>
              <a:r>
                <a:rPr lang="zh-CN" altLang="en-US" sz="1000" dirty="0" smtClean="0"/>
                <a:t>电子显微镜的基石</a:t>
              </a:r>
              <a:endParaRPr lang="en-US" altLang="zh-CN" sz="1000" dirty="0"/>
            </a:p>
          </p:txBody>
        </p:sp>
        <p:sp>
          <p:nvSpPr>
            <p:cNvPr id="11" name="Rectangle 10"/>
            <p:cNvSpPr/>
            <p:nvPr/>
          </p:nvSpPr>
          <p:spPr>
            <a:xfrm>
              <a:off x="3711444" y="2586960"/>
              <a:ext cx="3461302" cy="246221"/>
            </a:xfrm>
            <a:prstGeom prst="rect">
              <a:avLst/>
            </a:prstGeom>
          </p:spPr>
          <p:txBody>
            <a:bodyPr wrap="none">
              <a:spAutoFit/>
            </a:bodyPr>
            <a:lstStyle/>
            <a:p>
              <a:r>
                <a:rPr lang="en-US" sz="1000" b="1" dirty="0">
                  <a:solidFill>
                    <a:srgbClr val="FF0000"/>
                  </a:solidFill>
                </a:rPr>
                <a:t>1932</a:t>
              </a:r>
              <a:r>
                <a:rPr lang="zh-CN" altLang="en-US" sz="1000" dirty="0" smtClean="0"/>
                <a:t>：破解原子由质子、中子和电子组成</a:t>
              </a:r>
              <a:r>
                <a:rPr lang="en-US" altLang="zh-CN" sz="1000" dirty="0" smtClean="0"/>
                <a:t>——</a:t>
              </a:r>
              <a:r>
                <a:rPr lang="zh-CN" altLang="en-US" sz="1000" dirty="0" smtClean="0"/>
                <a:t>原子能时代的开端</a:t>
              </a:r>
              <a:endParaRPr lang="en-US" altLang="zh-CN" sz="1000" dirty="0"/>
            </a:p>
          </p:txBody>
        </p:sp>
        <p:sp>
          <p:nvSpPr>
            <p:cNvPr id="12" name="Rectangle 11"/>
            <p:cNvSpPr/>
            <p:nvPr/>
          </p:nvSpPr>
          <p:spPr>
            <a:xfrm>
              <a:off x="3888403" y="2799552"/>
              <a:ext cx="3083980" cy="246221"/>
            </a:xfrm>
            <a:prstGeom prst="rect">
              <a:avLst/>
            </a:prstGeom>
          </p:spPr>
          <p:txBody>
            <a:bodyPr wrap="none">
              <a:spAutoFit/>
            </a:bodyPr>
            <a:lstStyle/>
            <a:p>
              <a:r>
                <a:rPr lang="en-US" sz="1000" b="1" dirty="0">
                  <a:solidFill>
                    <a:srgbClr val="FF0000"/>
                  </a:solidFill>
                </a:rPr>
                <a:t>1953</a:t>
              </a:r>
              <a:r>
                <a:rPr lang="zh-CN" altLang="en-US" sz="1000" dirty="0" smtClean="0"/>
                <a:t>：发现</a:t>
              </a:r>
              <a:r>
                <a:rPr lang="en-US" altLang="zh-CN" sz="1000" dirty="0" smtClean="0"/>
                <a:t>DNA</a:t>
              </a:r>
              <a:r>
                <a:rPr lang="zh-CN" altLang="en-US" sz="1000" dirty="0" smtClean="0"/>
                <a:t>的双螺旋结构</a:t>
              </a:r>
              <a:r>
                <a:rPr lang="en-US" altLang="zh-CN" sz="1000" dirty="0" smtClean="0"/>
                <a:t>——</a:t>
              </a:r>
              <a:r>
                <a:rPr lang="zh-CN" altLang="en-US" sz="1000" dirty="0" smtClean="0"/>
                <a:t>开启生物学的黄金时代</a:t>
              </a:r>
              <a:endParaRPr lang="en-US" altLang="zh-CN" sz="1000" dirty="0"/>
            </a:p>
          </p:txBody>
        </p:sp>
        <p:sp>
          <p:nvSpPr>
            <p:cNvPr id="13" name="Rectangle 12"/>
            <p:cNvSpPr/>
            <p:nvPr/>
          </p:nvSpPr>
          <p:spPr>
            <a:xfrm>
              <a:off x="4332206" y="3012144"/>
              <a:ext cx="2395922" cy="246221"/>
            </a:xfrm>
            <a:prstGeom prst="rect">
              <a:avLst/>
            </a:prstGeom>
          </p:spPr>
          <p:txBody>
            <a:bodyPr wrap="none">
              <a:spAutoFit/>
            </a:bodyPr>
            <a:lstStyle/>
            <a:p>
              <a:r>
                <a:rPr lang="en-US" sz="1000" b="1" dirty="0">
                  <a:solidFill>
                    <a:srgbClr val="FF0000"/>
                  </a:solidFill>
                </a:rPr>
                <a:t>1958</a:t>
              </a:r>
              <a:r>
                <a:rPr lang="zh-CN" altLang="en-US" sz="1000" dirty="0" smtClean="0"/>
                <a:t>：首次确定蛋</a:t>
              </a:r>
              <a:r>
                <a:rPr lang="zh-CN" altLang="en-US" sz="1000" dirty="0"/>
                <a:t>白质结</a:t>
              </a:r>
              <a:r>
                <a:rPr lang="zh-CN" altLang="en-US" sz="1000" dirty="0" smtClean="0"/>
                <a:t>构</a:t>
              </a:r>
              <a:r>
                <a:rPr lang="en-US" altLang="zh-CN" sz="1000" dirty="0" smtClean="0"/>
                <a:t>——</a:t>
              </a:r>
              <a:r>
                <a:rPr lang="zh-CN" altLang="en-US" sz="1000" dirty="0" smtClean="0"/>
                <a:t>蛋白质组学</a:t>
              </a:r>
              <a:endParaRPr lang="en-US" altLang="zh-CN" sz="1000" dirty="0"/>
            </a:p>
          </p:txBody>
        </p:sp>
        <p:sp>
          <p:nvSpPr>
            <p:cNvPr id="14" name="Rectangle 13"/>
            <p:cNvSpPr/>
            <p:nvPr/>
          </p:nvSpPr>
          <p:spPr>
            <a:xfrm>
              <a:off x="4572000" y="3224736"/>
              <a:ext cx="2042275" cy="246221"/>
            </a:xfrm>
            <a:prstGeom prst="rect">
              <a:avLst/>
            </a:prstGeom>
          </p:spPr>
          <p:txBody>
            <a:bodyPr wrap="none">
              <a:spAutoFit/>
            </a:bodyPr>
            <a:lstStyle/>
            <a:p>
              <a:r>
                <a:rPr lang="en-US" sz="1000" b="1" dirty="0">
                  <a:solidFill>
                    <a:srgbClr val="FF0000"/>
                  </a:solidFill>
                </a:rPr>
                <a:t>1961</a:t>
              </a:r>
              <a:r>
                <a:rPr lang="zh-CN" altLang="en-US" sz="1000" dirty="0" smtClean="0"/>
                <a:t>：破解</a:t>
              </a:r>
              <a:r>
                <a:rPr lang="en-US" altLang="zh-CN" sz="1000" dirty="0" smtClean="0"/>
                <a:t>DNA</a:t>
              </a:r>
              <a:r>
                <a:rPr lang="zh-CN" altLang="en-US" sz="1000" dirty="0" smtClean="0"/>
                <a:t>到蛋白质的编码过程</a:t>
              </a:r>
              <a:endParaRPr lang="en-US" altLang="zh-CN" sz="1000" dirty="0"/>
            </a:p>
          </p:txBody>
        </p:sp>
        <p:sp>
          <p:nvSpPr>
            <p:cNvPr id="15" name="Rectangle 14"/>
            <p:cNvSpPr/>
            <p:nvPr/>
          </p:nvSpPr>
          <p:spPr>
            <a:xfrm>
              <a:off x="4001758" y="3437328"/>
              <a:ext cx="2419597" cy="246221"/>
            </a:xfrm>
            <a:prstGeom prst="rect">
              <a:avLst/>
            </a:prstGeom>
          </p:spPr>
          <p:txBody>
            <a:bodyPr wrap="none">
              <a:spAutoFit/>
            </a:bodyPr>
            <a:lstStyle/>
            <a:p>
              <a:r>
                <a:rPr lang="en-US" sz="1000" b="1" dirty="0">
                  <a:solidFill>
                    <a:srgbClr val="FF0000"/>
                  </a:solidFill>
                </a:rPr>
                <a:t>1963</a:t>
              </a:r>
              <a:r>
                <a:rPr lang="zh-CN" altLang="en-US" sz="1000" dirty="0" smtClean="0"/>
                <a:t>：利用地磁证据证明大陆板块漂移学说</a:t>
              </a:r>
              <a:endParaRPr lang="en-US" altLang="zh-CN" sz="1000" dirty="0"/>
            </a:p>
          </p:txBody>
        </p:sp>
        <p:sp>
          <p:nvSpPr>
            <p:cNvPr id="17" name="Rectangle 16"/>
            <p:cNvSpPr/>
            <p:nvPr/>
          </p:nvSpPr>
          <p:spPr>
            <a:xfrm>
              <a:off x="3505200" y="3649920"/>
              <a:ext cx="2751049" cy="246221"/>
            </a:xfrm>
            <a:prstGeom prst="rect">
              <a:avLst/>
            </a:prstGeom>
          </p:spPr>
          <p:txBody>
            <a:bodyPr wrap="none">
              <a:spAutoFit/>
            </a:bodyPr>
            <a:lstStyle/>
            <a:p>
              <a:r>
                <a:rPr lang="en-US" sz="1000" b="1" dirty="0">
                  <a:solidFill>
                    <a:srgbClr val="FF0000"/>
                  </a:solidFill>
                </a:rPr>
                <a:t>1978</a:t>
              </a:r>
              <a:r>
                <a:rPr lang="zh-CN" altLang="en-US" sz="1000" dirty="0" smtClean="0"/>
                <a:t>：合成第一个单</a:t>
              </a:r>
              <a:r>
                <a:rPr lang="zh-CN" altLang="en-US" sz="1000" dirty="0"/>
                <a:t>克隆抗</a:t>
              </a:r>
              <a:r>
                <a:rPr lang="zh-CN" altLang="en-US" sz="1000" dirty="0" smtClean="0"/>
                <a:t>体</a:t>
              </a:r>
              <a:r>
                <a:rPr lang="en-US" altLang="zh-CN" sz="1000" dirty="0" smtClean="0"/>
                <a:t>——</a:t>
              </a:r>
              <a:r>
                <a:rPr lang="zh-CN" altLang="en-US" sz="1000" dirty="0" smtClean="0"/>
                <a:t>癌症的靶向治疗</a:t>
              </a:r>
              <a:endParaRPr lang="en-US" altLang="zh-CN" sz="1000" dirty="0"/>
            </a:p>
          </p:txBody>
        </p:sp>
        <p:sp>
          <p:nvSpPr>
            <p:cNvPr id="18" name="Rectangle 17"/>
            <p:cNvSpPr/>
            <p:nvPr/>
          </p:nvSpPr>
          <p:spPr>
            <a:xfrm>
              <a:off x="4903160" y="3862512"/>
              <a:ext cx="1235841" cy="246221"/>
            </a:xfrm>
            <a:prstGeom prst="rect">
              <a:avLst/>
            </a:prstGeom>
          </p:spPr>
          <p:txBody>
            <a:bodyPr wrap="none">
              <a:spAutoFit/>
            </a:bodyPr>
            <a:lstStyle/>
            <a:p>
              <a:r>
                <a:rPr lang="en-US" sz="1000" b="1" dirty="0">
                  <a:solidFill>
                    <a:srgbClr val="FF0000"/>
                  </a:solidFill>
                </a:rPr>
                <a:t>1983</a:t>
              </a:r>
              <a:r>
                <a:rPr lang="zh-CN" altLang="en-US" sz="1000" dirty="0" smtClean="0"/>
                <a:t>：发现艾</a:t>
              </a:r>
              <a:r>
                <a:rPr lang="zh-CN" altLang="en-US" sz="1000" dirty="0"/>
                <a:t>滋病毒</a:t>
              </a:r>
              <a:endParaRPr lang="en-US" altLang="zh-CN" sz="1000" dirty="0"/>
            </a:p>
          </p:txBody>
        </p:sp>
        <p:sp>
          <p:nvSpPr>
            <p:cNvPr id="19" name="Rectangle 18"/>
            <p:cNvSpPr/>
            <p:nvPr/>
          </p:nvSpPr>
          <p:spPr>
            <a:xfrm>
              <a:off x="2339844" y="4075104"/>
              <a:ext cx="3461302" cy="246221"/>
            </a:xfrm>
            <a:prstGeom prst="rect">
              <a:avLst/>
            </a:prstGeom>
          </p:spPr>
          <p:txBody>
            <a:bodyPr wrap="none">
              <a:spAutoFit/>
            </a:bodyPr>
            <a:lstStyle/>
            <a:p>
              <a:r>
                <a:rPr lang="en-US" sz="1000" b="1" dirty="0">
                  <a:solidFill>
                    <a:srgbClr val="FF0000"/>
                  </a:solidFill>
                </a:rPr>
                <a:t>1985</a:t>
              </a:r>
              <a:r>
                <a:rPr lang="zh-CN" altLang="en-US" sz="1000" dirty="0" smtClean="0"/>
                <a:t>：在南极上空发现臭</a:t>
              </a:r>
              <a:r>
                <a:rPr lang="zh-CN" altLang="en-US" sz="1000" dirty="0"/>
                <a:t>氧空</a:t>
              </a:r>
              <a:r>
                <a:rPr lang="zh-CN" altLang="en-US" sz="1000" dirty="0" smtClean="0"/>
                <a:t>洞</a:t>
              </a:r>
              <a:r>
                <a:rPr lang="en-US" altLang="zh-CN" sz="1000" dirty="0" smtClean="0"/>
                <a:t>——</a:t>
              </a:r>
              <a:r>
                <a:rPr lang="zh-CN" altLang="en-US" sz="1000" dirty="0" smtClean="0"/>
                <a:t>引发全球</a:t>
              </a:r>
              <a:r>
                <a:rPr lang="zh-CN" altLang="en-US" sz="1000" dirty="0"/>
                <a:t>对</a:t>
              </a:r>
              <a:r>
                <a:rPr lang="zh-CN" altLang="en-US" sz="1000" dirty="0" smtClean="0"/>
                <a:t>环境问题的关注</a:t>
              </a:r>
              <a:endParaRPr lang="en-US" altLang="zh-CN" sz="1000" dirty="0"/>
            </a:p>
          </p:txBody>
        </p:sp>
        <p:sp>
          <p:nvSpPr>
            <p:cNvPr id="20" name="Rectangle 19"/>
            <p:cNvSpPr/>
            <p:nvPr/>
          </p:nvSpPr>
          <p:spPr>
            <a:xfrm>
              <a:off x="3189206" y="4287696"/>
              <a:ext cx="2395922" cy="246221"/>
            </a:xfrm>
            <a:prstGeom prst="rect">
              <a:avLst/>
            </a:prstGeom>
          </p:spPr>
          <p:txBody>
            <a:bodyPr wrap="none">
              <a:spAutoFit/>
            </a:bodyPr>
            <a:lstStyle/>
            <a:p>
              <a:r>
                <a:rPr lang="en-US" sz="1000" b="1" dirty="0">
                  <a:solidFill>
                    <a:srgbClr val="FF0000"/>
                  </a:solidFill>
                </a:rPr>
                <a:t>1991</a:t>
              </a:r>
              <a:r>
                <a:rPr lang="zh-CN" altLang="en-US" sz="1000" dirty="0"/>
                <a:t>：纳米碳</a:t>
              </a:r>
              <a:r>
                <a:rPr lang="zh-CN" altLang="en-US" sz="1000" dirty="0" smtClean="0"/>
                <a:t>管的合成</a:t>
              </a:r>
              <a:r>
                <a:rPr lang="en-US" altLang="zh-CN" sz="1000" dirty="0" smtClean="0"/>
                <a:t>——</a:t>
              </a:r>
              <a:r>
                <a:rPr lang="zh-CN" altLang="en-US" sz="1000" dirty="0" smtClean="0"/>
                <a:t>开启新材料时代</a:t>
              </a:r>
              <a:endParaRPr lang="en-US" altLang="zh-CN" sz="1000" dirty="0"/>
            </a:p>
          </p:txBody>
        </p:sp>
        <p:sp>
          <p:nvSpPr>
            <p:cNvPr id="21" name="Rectangle 20"/>
            <p:cNvSpPr/>
            <p:nvPr/>
          </p:nvSpPr>
          <p:spPr>
            <a:xfrm>
              <a:off x="2931752" y="4500288"/>
              <a:ext cx="2422556" cy="246221"/>
            </a:xfrm>
            <a:prstGeom prst="rect">
              <a:avLst/>
            </a:prstGeom>
          </p:spPr>
          <p:txBody>
            <a:bodyPr wrap="none">
              <a:spAutoFit/>
            </a:bodyPr>
            <a:lstStyle/>
            <a:p>
              <a:r>
                <a:rPr lang="en-US" sz="1000" b="1" dirty="0">
                  <a:solidFill>
                    <a:srgbClr val="FF0000"/>
                  </a:solidFill>
                </a:rPr>
                <a:t>1992</a:t>
              </a:r>
              <a:r>
                <a:rPr lang="zh-CN" altLang="en-US" sz="1000" dirty="0" smtClean="0"/>
                <a:t>：发现</a:t>
              </a:r>
              <a:r>
                <a:rPr lang="en-US" altLang="zh-CN" sz="1000" dirty="0" smtClean="0"/>
                <a:t>30</a:t>
              </a:r>
              <a:r>
                <a:rPr lang="zh-CN" altLang="en-US" sz="1000" dirty="0" smtClean="0"/>
                <a:t>万年前的尼</a:t>
              </a:r>
              <a:r>
                <a:rPr lang="zh-CN" altLang="en-US" sz="1000" dirty="0"/>
                <a:t>安德特人头</a:t>
              </a:r>
              <a:r>
                <a:rPr lang="zh-CN" altLang="en-US" sz="1000" dirty="0" smtClean="0"/>
                <a:t>骨残骸</a:t>
              </a:r>
              <a:endParaRPr lang="en-US" altLang="zh-CN" sz="1000" dirty="0"/>
            </a:p>
          </p:txBody>
        </p:sp>
        <p:sp>
          <p:nvSpPr>
            <p:cNvPr id="22" name="Rectangle 21"/>
            <p:cNvSpPr/>
            <p:nvPr/>
          </p:nvSpPr>
          <p:spPr>
            <a:xfrm>
              <a:off x="2784046" y="4712880"/>
              <a:ext cx="2277546" cy="246221"/>
            </a:xfrm>
            <a:prstGeom prst="rect">
              <a:avLst/>
            </a:prstGeom>
          </p:spPr>
          <p:txBody>
            <a:bodyPr wrap="none">
              <a:spAutoFit/>
            </a:bodyPr>
            <a:lstStyle/>
            <a:p>
              <a:r>
                <a:rPr lang="en-US" sz="1000" b="1" dirty="0">
                  <a:solidFill>
                    <a:srgbClr val="FF0000"/>
                  </a:solidFill>
                </a:rPr>
                <a:t>1994</a:t>
              </a:r>
              <a:r>
                <a:rPr lang="zh-CN" altLang="en-US" sz="1000" dirty="0" smtClean="0"/>
                <a:t>：首次合成强力抗癌新药</a:t>
              </a:r>
              <a:r>
                <a:rPr lang="en-US" altLang="zh-CN" sz="1000" dirty="0" smtClean="0"/>
                <a:t>——</a:t>
              </a:r>
              <a:r>
                <a:rPr lang="zh-CN" altLang="en-US" sz="1000" dirty="0" smtClean="0"/>
                <a:t>紫</a:t>
              </a:r>
              <a:r>
                <a:rPr lang="zh-CN" altLang="en-US" sz="1000" dirty="0"/>
                <a:t>杉醇</a:t>
              </a:r>
              <a:endParaRPr lang="en-US" altLang="zh-CN" sz="1000" dirty="0"/>
            </a:p>
          </p:txBody>
        </p:sp>
        <p:sp>
          <p:nvSpPr>
            <p:cNvPr id="23" name="Rectangle 22"/>
            <p:cNvSpPr/>
            <p:nvPr/>
          </p:nvSpPr>
          <p:spPr>
            <a:xfrm>
              <a:off x="2814159" y="4925472"/>
              <a:ext cx="1827719" cy="246221"/>
            </a:xfrm>
            <a:prstGeom prst="rect">
              <a:avLst/>
            </a:prstGeom>
          </p:spPr>
          <p:txBody>
            <a:bodyPr wrap="none">
              <a:spAutoFit/>
            </a:bodyPr>
            <a:lstStyle/>
            <a:p>
              <a:r>
                <a:rPr lang="en-US" sz="1000" b="1" dirty="0">
                  <a:solidFill>
                    <a:srgbClr val="FF0000"/>
                  </a:solidFill>
                </a:rPr>
                <a:t>1995</a:t>
              </a:r>
              <a:r>
                <a:rPr lang="zh-CN" altLang="en-US" sz="1000" dirty="0" smtClean="0"/>
                <a:t>：首次发现太</a:t>
              </a:r>
              <a:r>
                <a:rPr lang="zh-CN" altLang="en-US" sz="1000" dirty="0"/>
                <a:t>阳系外</a:t>
              </a:r>
              <a:r>
                <a:rPr lang="zh-CN" altLang="en-US" sz="1000" dirty="0" smtClean="0"/>
                <a:t>的行</a:t>
              </a:r>
              <a:r>
                <a:rPr lang="zh-CN" altLang="en-US" sz="1000" dirty="0"/>
                <a:t>星</a:t>
              </a:r>
              <a:endParaRPr lang="en-US" altLang="zh-CN" sz="1000" dirty="0"/>
            </a:p>
          </p:txBody>
        </p:sp>
        <p:sp>
          <p:nvSpPr>
            <p:cNvPr id="24" name="Rectangle 23"/>
            <p:cNvSpPr/>
            <p:nvPr/>
          </p:nvSpPr>
          <p:spPr>
            <a:xfrm>
              <a:off x="2743200" y="5138064"/>
              <a:ext cx="1354216" cy="246221"/>
            </a:xfrm>
            <a:prstGeom prst="rect">
              <a:avLst/>
            </a:prstGeom>
          </p:spPr>
          <p:txBody>
            <a:bodyPr wrap="none">
              <a:spAutoFit/>
            </a:bodyPr>
            <a:lstStyle/>
            <a:p>
              <a:r>
                <a:rPr lang="en-US" sz="1000" b="1" dirty="0">
                  <a:solidFill>
                    <a:srgbClr val="FF0000"/>
                  </a:solidFill>
                </a:rPr>
                <a:t>1997</a:t>
              </a:r>
              <a:r>
                <a:rPr lang="zh-CN" altLang="en-US" sz="1000" dirty="0"/>
                <a:t>：克隆羊多</a:t>
              </a:r>
              <a:r>
                <a:rPr lang="zh-CN" altLang="en-US" sz="1000" dirty="0" smtClean="0"/>
                <a:t>莉诞生</a:t>
              </a:r>
              <a:endParaRPr lang="en-US" altLang="zh-CN" sz="1000" dirty="0"/>
            </a:p>
          </p:txBody>
        </p:sp>
        <p:sp>
          <p:nvSpPr>
            <p:cNvPr id="26" name="Rectangle 25"/>
            <p:cNvSpPr/>
            <p:nvPr/>
          </p:nvSpPr>
          <p:spPr>
            <a:xfrm>
              <a:off x="2260320" y="5350656"/>
              <a:ext cx="1354216" cy="246221"/>
            </a:xfrm>
            <a:prstGeom prst="rect">
              <a:avLst/>
            </a:prstGeom>
          </p:spPr>
          <p:txBody>
            <a:bodyPr wrap="none">
              <a:spAutoFit/>
            </a:bodyPr>
            <a:lstStyle/>
            <a:p>
              <a:r>
                <a:rPr lang="en-US" sz="1000" b="1" dirty="0">
                  <a:solidFill>
                    <a:srgbClr val="FF0000"/>
                  </a:solidFill>
                </a:rPr>
                <a:t>2001</a:t>
              </a:r>
              <a:r>
                <a:rPr lang="zh-CN" altLang="en-US" sz="1000" dirty="0"/>
                <a:t>：人类基因</a:t>
              </a:r>
              <a:r>
                <a:rPr lang="zh-CN" altLang="en-US" sz="1000" dirty="0" smtClean="0"/>
                <a:t>组计划</a:t>
              </a:r>
              <a:endParaRPr lang="en-US" altLang="zh-CN" sz="1000" dirty="0"/>
            </a:p>
          </p:txBody>
        </p:sp>
        <p:sp>
          <p:nvSpPr>
            <p:cNvPr id="27" name="Rectangle 26"/>
            <p:cNvSpPr/>
            <p:nvPr/>
          </p:nvSpPr>
          <p:spPr>
            <a:xfrm>
              <a:off x="1518759" y="5563248"/>
              <a:ext cx="1827719" cy="246221"/>
            </a:xfrm>
            <a:prstGeom prst="rect">
              <a:avLst/>
            </a:prstGeom>
          </p:spPr>
          <p:txBody>
            <a:bodyPr wrap="none">
              <a:spAutoFit/>
            </a:bodyPr>
            <a:lstStyle/>
            <a:p>
              <a:r>
                <a:rPr lang="en-US" sz="1000" b="1" dirty="0">
                  <a:solidFill>
                    <a:srgbClr val="FF0000"/>
                  </a:solidFill>
                </a:rPr>
                <a:t>2006</a:t>
              </a:r>
              <a:r>
                <a:rPr lang="zh-CN" altLang="en-US" sz="1000" dirty="0"/>
                <a:t>：破解安提基特拉机械装置</a:t>
              </a:r>
              <a:endParaRPr lang="en-US" altLang="zh-CN" sz="1000" dirty="0"/>
            </a:p>
          </p:txBody>
        </p:sp>
        <p:sp>
          <p:nvSpPr>
            <p:cNvPr id="28" name="Rectangle 27"/>
            <p:cNvSpPr/>
            <p:nvPr/>
          </p:nvSpPr>
          <p:spPr>
            <a:xfrm>
              <a:off x="1219200" y="5775830"/>
              <a:ext cx="1525425" cy="246221"/>
            </a:xfrm>
            <a:prstGeom prst="rect">
              <a:avLst/>
            </a:prstGeom>
          </p:spPr>
          <p:txBody>
            <a:bodyPr wrap="square">
              <a:spAutoFit/>
            </a:bodyPr>
            <a:lstStyle/>
            <a:p>
              <a:r>
                <a:rPr lang="en-US" sz="1000" b="1" dirty="0">
                  <a:solidFill>
                    <a:srgbClr val="FF0000"/>
                  </a:solidFill>
                </a:rPr>
                <a:t>2012</a:t>
              </a:r>
              <a:r>
                <a:rPr lang="zh-CN" altLang="en-US" sz="1000" dirty="0"/>
                <a:t>：</a:t>
              </a:r>
              <a:r>
                <a:rPr lang="en-US" altLang="zh-CN" sz="1000" dirty="0"/>
                <a:t>ENCODE</a:t>
              </a:r>
              <a:r>
                <a:rPr lang="zh-CN" altLang="en-US" sz="1000" dirty="0"/>
                <a:t>计划</a:t>
              </a:r>
              <a:endParaRPr lang="en-US" sz="1000" dirty="0"/>
            </a:p>
          </p:txBody>
        </p:sp>
      </p:grpSp>
      <p:sp>
        <p:nvSpPr>
          <p:cNvPr id="5" name="Rectangle 4"/>
          <p:cNvSpPr/>
          <p:nvPr/>
        </p:nvSpPr>
        <p:spPr>
          <a:xfrm>
            <a:off x="2" y="2447261"/>
            <a:ext cx="3821519" cy="400110"/>
          </a:xfrm>
          <a:prstGeom prst="rect">
            <a:avLst/>
          </a:prstGeom>
        </p:spPr>
        <p:txBody>
          <a:bodyPr wrap="square">
            <a:spAutoFit/>
          </a:bodyPr>
          <a:lstStyle/>
          <a:p>
            <a:pPr algn="ctr"/>
            <a:r>
              <a:rPr lang="en-US" sz="1000" i="1" dirty="0">
                <a:solidFill>
                  <a:schemeClr val="tx1">
                    <a:lumMod val="65000"/>
                    <a:lumOff val="35000"/>
                  </a:schemeClr>
                </a:solidFill>
              </a:rPr>
              <a:t>"To the solid ground</a:t>
            </a:r>
            <a:br>
              <a:rPr lang="en-US" sz="1000" i="1" dirty="0">
                <a:solidFill>
                  <a:schemeClr val="tx1">
                    <a:lumMod val="65000"/>
                    <a:lumOff val="35000"/>
                  </a:schemeClr>
                </a:solidFill>
              </a:rPr>
            </a:br>
            <a:r>
              <a:rPr lang="en-US" sz="1000" i="1" dirty="0">
                <a:solidFill>
                  <a:schemeClr val="tx1">
                    <a:lumMod val="65000"/>
                    <a:lumOff val="35000"/>
                  </a:schemeClr>
                </a:solidFill>
              </a:rPr>
              <a:t>Of Nature trusts the mind that builds for aye."</a:t>
            </a:r>
            <a:r>
              <a:rPr lang="en-US" sz="1000" dirty="0">
                <a:solidFill>
                  <a:schemeClr val="tx1">
                    <a:lumMod val="65000"/>
                    <a:lumOff val="35000"/>
                  </a:schemeClr>
                </a:solidFill>
              </a:rPr>
              <a:t> - WORDSWORTH</a:t>
            </a:r>
          </a:p>
        </p:txBody>
      </p:sp>
    </p:spTree>
    <p:extLst>
      <p:ext uri="{BB962C8B-B14F-4D97-AF65-F5344CB8AC3E}">
        <p14:creationId xmlns:p14="http://schemas.microsoft.com/office/powerpoint/2010/main" val="5040381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eaLnBrk="0" hangingPunct="0">
              <a:lnSpc>
                <a:spcPct val="90000"/>
              </a:lnSpc>
              <a:defRPr/>
            </a:pPr>
            <a:r>
              <a:rPr lang="en-US" sz="2800" dirty="0">
                <a:latin typeface="微软雅黑" pitchFamily="34" charset="-122"/>
                <a:ea typeface="微软雅黑" pitchFamily="34" charset="-122"/>
              </a:rPr>
              <a:t>Submitting</a:t>
            </a:r>
          </a:p>
        </p:txBody>
      </p:sp>
      <p:pic>
        <p:nvPicPr>
          <p:cNvPr id="6" name="Picture 4" descr="投稿系统1"/>
          <p:cNvPicPr>
            <a:picLocks noChangeAspect="1" noChangeArrowheads="1"/>
          </p:cNvPicPr>
          <p:nvPr/>
        </p:nvPicPr>
        <p:blipFill>
          <a:blip r:embed="rId2">
            <a:extLst>
              <a:ext uri="{28A0092B-C50C-407E-A947-70E740481C1C}">
                <a14:useLocalDpi xmlns:a14="http://schemas.microsoft.com/office/drawing/2010/main" val="0"/>
              </a:ext>
            </a:extLst>
          </a:blip>
          <a:srcRect t="18433" r="819"/>
          <a:stretch>
            <a:fillRect/>
          </a:stretch>
        </p:blipFill>
        <p:spPr bwMode="auto">
          <a:xfrm>
            <a:off x="285750" y="1571625"/>
            <a:ext cx="8643938" cy="4533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Rounded Rectangular Callout 5"/>
          <p:cNvSpPr>
            <a:spLocks noChangeArrowheads="1"/>
          </p:cNvSpPr>
          <p:nvPr/>
        </p:nvSpPr>
        <p:spPr bwMode="auto">
          <a:xfrm>
            <a:off x="7143750" y="2000250"/>
            <a:ext cx="1571625" cy="1192213"/>
          </a:xfrm>
          <a:prstGeom prst="wedgeRoundRectCallout">
            <a:avLst>
              <a:gd name="adj1" fmla="val -148509"/>
              <a:gd name="adj2" fmla="val -46704"/>
              <a:gd name="adj3" fmla="val 16667"/>
            </a:avLst>
          </a:prstGeom>
          <a:solidFill>
            <a:srgbClr val="FFFF00"/>
          </a:solidFill>
          <a:ln w="9525" algn="ctr">
            <a:solidFill>
              <a:schemeClr val="hlink"/>
            </a:solidFill>
            <a:round/>
            <a:headEnd/>
            <a:tailEnd/>
          </a:ln>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r>
              <a:rPr lang="en-US" altLang="en-US">
                <a:latin typeface="Arial" pitchFamily="34" charset="0"/>
                <a:ea typeface="MS PGothic" pitchFamily="34" charset="-128"/>
              </a:rPr>
              <a:t>Please click here to start your submission</a:t>
            </a:r>
          </a:p>
        </p:txBody>
      </p:sp>
    </p:spTree>
    <p:extLst>
      <p:ext uri="{BB962C8B-B14F-4D97-AF65-F5344CB8AC3E}">
        <p14:creationId xmlns:p14="http://schemas.microsoft.com/office/powerpoint/2010/main" val="31767965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eaLnBrk="0" hangingPunct="0">
              <a:lnSpc>
                <a:spcPct val="90000"/>
              </a:lnSpc>
              <a:defRPr/>
            </a:pPr>
            <a:r>
              <a:rPr lang="en-US" sz="2800" dirty="0">
                <a:latin typeface="微软雅黑" pitchFamily="34" charset="-122"/>
                <a:ea typeface="微软雅黑" pitchFamily="34" charset="-122"/>
              </a:rPr>
              <a:t>Submitting</a:t>
            </a:r>
          </a:p>
        </p:txBody>
      </p:sp>
      <p:pic>
        <p:nvPicPr>
          <p:cNvPr id="6" name="Picture 4" descr="4"/>
          <p:cNvPicPr>
            <a:picLocks noChangeAspect="1" noChangeArrowheads="1"/>
          </p:cNvPicPr>
          <p:nvPr/>
        </p:nvPicPr>
        <p:blipFill>
          <a:blip r:embed="rId2">
            <a:extLst>
              <a:ext uri="{28A0092B-C50C-407E-A947-70E740481C1C}">
                <a14:useLocalDpi xmlns:a14="http://schemas.microsoft.com/office/drawing/2010/main" val="0"/>
              </a:ext>
            </a:extLst>
          </a:blip>
          <a:srcRect t="16953"/>
          <a:stretch>
            <a:fillRect/>
          </a:stretch>
        </p:blipFill>
        <p:spPr bwMode="auto">
          <a:xfrm>
            <a:off x="457200" y="1170774"/>
            <a:ext cx="91440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528638" y="4061612"/>
            <a:ext cx="2286000" cy="338137"/>
          </a:xfrm>
          <a:prstGeom prst="rect">
            <a:avLst/>
          </a:prstGeom>
          <a:noFill/>
          <a:ln w="508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endParaRPr>
          </a:p>
        </p:txBody>
      </p:sp>
      <p:pic>
        <p:nvPicPr>
          <p:cNvPr id="9" name="Picture 1" descr="C:\Documents and Settings\BARZ01\Local Settings\Temporary Internet Files\Content.IE5\JSUALZV7\MC90025440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1825" y="4528337"/>
            <a:ext cx="76835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457200" y="5171291"/>
            <a:ext cx="2892137" cy="707886"/>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40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accent6">
                      <a:satMod val="175000"/>
                      <a:alpha val="40000"/>
                    </a:schemeClr>
                  </a:glow>
                  <a:outerShdw blurRad="80000" dist="40000" dir="5040000" algn="tl">
                    <a:srgbClr val="000000">
                      <a:alpha val="30000"/>
                    </a:srgbClr>
                  </a:outerShdw>
                </a:effectLst>
                <a:cs typeface="+mn-cs"/>
              </a:rPr>
              <a:t>Successful</a:t>
            </a:r>
          </a:p>
        </p:txBody>
      </p:sp>
      <p:cxnSp>
        <p:nvCxnSpPr>
          <p:cNvPr id="11" name="Straight Arrow Connector 10"/>
          <p:cNvCxnSpPr>
            <a:cxnSpLocks noChangeShapeType="1"/>
          </p:cNvCxnSpPr>
          <p:nvPr/>
        </p:nvCxnSpPr>
        <p:spPr bwMode="auto">
          <a:xfrm rot="5400000">
            <a:off x="1241426" y="3313899"/>
            <a:ext cx="3287712" cy="1587"/>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94406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02728" y="433483"/>
            <a:ext cx="8834570" cy="374650"/>
          </a:xfrm>
        </p:spPr>
        <p:txBody>
          <a:bodyPr/>
          <a:lstStyle/>
          <a:p>
            <a:r>
              <a:rPr lang="en-GB" sz="2400" dirty="0" smtClean="0">
                <a:effectLst/>
                <a:latin typeface="微软雅黑" pitchFamily="34" charset="-122"/>
                <a:ea typeface="微软雅黑" pitchFamily="34" charset="-122"/>
                <a:cs typeface="Lucida Sans" pitchFamily="34" charset="0"/>
              </a:rPr>
              <a:t>How do Editors deal with plagiarism? </a:t>
            </a:r>
            <a:r>
              <a:rPr lang="zh-CN" altLang="en-US" sz="2400" dirty="0" smtClean="0">
                <a:effectLst/>
                <a:latin typeface="微软雅黑" pitchFamily="34" charset="-122"/>
                <a:ea typeface="微软雅黑" pitchFamily="34" charset="-122"/>
                <a:cs typeface="Lucida Sans" pitchFamily="34" charset="0"/>
              </a:rPr>
              <a:t>编辑如何处理抄袭</a:t>
            </a:r>
            <a:r>
              <a:rPr lang="en-GB" sz="2400" dirty="0" smtClean="0">
                <a:effectLst/>
                <a:latin typeface="微软雅黑" pitchFamily="34" charset="-122"/>
                <a:ea typeface="微软雅黑" pitchFamily="34" charset="-122"/>
                <a:cs typeface="Lucida Sans" pitchFamily="34" charset="0"/>
              </a:rPr>
              <a:t> </a:t>
            </a:r>
          </a:p>
        </p:txBody>
      </p:sp>
      <p:sp>
        <p:nvSpPr>
          <p:cNvPr id="43011" name="Content Placeholder 2"/>
          <p:cNvSpPr>
            <a:spLocks noGrp="1"/>
          </p:cNvSpPr>
          <p:nvPr>
            <p:ph idx="11"/>
          </p:nvPr>
        </p:nvSpPr>
        <p:spPr>
          <a:xfrm>
            <a:off x="404448" y="1027209"/>
            <a:ext cx="8813932" cy="5832366"/>
          </a:xfrm>
        </p:spPr>
        <p:txBody>
          <a:bodyPr/>
          <a:lstStyle/>
          <a:p>
            <a:r>
              <a:rPr lang="en-GB" sz="2200" dirty="0" smtClean="0">
                <a:solidFill>
                  <a:schemeClr val="tx1"/>
                </a:solidFill>
                <a:effectLst/>
                <a:latin typeface="微软雅黑" pitchFamily="34" charset="-122"/>
                <a:ea typeface="微软雅黑" pitchFamily="34" charset="-122"/>
                <a:cs typeface="ヒラギノ角ゴ Pro W3"/>
              </a:rPr>
              <a:t>Use plagiarism detection software </a:t>
            </a:r>
            <a:r>
              <a:rPr lang="zh-CN" altLang="en-US" dirty="0" smtClean="0">
                <a:solidFill>
                  <a:schemeClr val="accent2"/>
                </a:solidFill>
                <a:effectLst/>
                <a:latin typeface="微软雅黑" pitchFamily="34" charset="-122"/>
                <a:ea typeface="微软雅黑" pitchFamily="34" charset="-122"/>
                <a:cs typeface="ヒラギノ角ゴ Pro W3"/>
              </a:rPr>
              <a:t>使用抄袭检查软件</a:t>
            </a:r>
            <a:endParaRPr lang="en-GB" sz="2200" dirty="0" smtClean="0">
              <a:solidFill>
                <a:schemeClr val="accent2"/>
              </a:solidFill>
              <a:effectLst/>
              <a:latin typeface="微软雅黑" pitchFamily="34" charset="-122"/>
              <a:ea typeface="微软雅黑" pitchFamily="34" charset="-122"/>
              <a:cs typeface="ヒラギノ角ゴ Pro W3"/>
            </a:endParaRPr>
          </a:p>
          <a:p>
            <a:endParaRPr lang="en-GB" sz="2200" dirty="0" smtClean="0">
              <a:solidFill>
                <a:schemeClr val="tx1"/>
              </a:solidFill>
              <a:effectLst/>
              <a:latin typeface="微软雅黑" pitchFamily="34" charset="-122"/>
              <a:ea typeface="微软雅黑" pitchFamily="34" charset="-122"/>
              <a:cs typeface="ヒラギノ角ゴ Pro W3"/>
            </a:endParaRPr>
          </a:p>
          <a:p>
            <a:r>
              <a:rPr lang="en-GB" sz="2000" dirty="0" smtClean="0">
                <a:solidFill>
                  <a:schemeClr val="accent2"/>
                </a:solidFill>
                <a:effectLst/>
                <a:latin typeface="微软雅黑" pitchFamily="34" charset="-122"/>
                <a:ea typeface="微软雅黑" pitchFamily="34" charset="-122"/>
                <a:cs typeface="ヒラギノ角ゴ Pro W3"/>
              </a:rPr>
              <a:t>  </a:t>
            </a:r>
            <a:r>
              <a:rPr lang="en-GB" sz="2200" dirty="0" smtClean="0">
                <a:solidFill>
                  <a:schemeClr val="tx1"/>
                </a:solidFill>
                <a:effectLst/>
                <a:latin typeface="微软雅黑" pitchFamily="34" charset="-122"/>
                <a:ea typeface="微软雅黑" pitchFamily="34" charset="-122"/>
                <a:cs typeface="ヒラギノ角ゴ Pro W3"/>
              </a:rPr>
              <a:t>During submission </a:t>
            </a:r>
            <a:r>
              <a:rPr lang="zh-CN" altLang="en-US" dirty="0" smtClean="0">
                <a:solidFill>
                  <a:schemeClr val="accent2"/>
                </a:solidFill>
                <a:effectLst/>
                <a:latin typeface="微软雅黑" pitchFamily="34" charset="-122"/>
                <a:ea typeface="微软雅黑" pitchFamily="34" charset="-122"/>
                <a:cs typeface="ヒラギノ角ゴ Pro W3"/>
              </a:rPr>
              <a:t>投稿过程中发现抄袭</a:t>
            </a:r>
            <a:endParaRPr lang="en-GB" altLang="en-US" sz="2000" dirty="0" smtClean="0">
              <a:solidFill>
                <a:schemeClr val="accent2"/>
              </a:solidFill>
              <a:effectLst/>
              <a:latin typeface="微软雅黑" pitchFamily="34" charset="-122"/>
              <a:ea typeface="微软雅黑" pitchFamily="34" charset="-122"/>
              <a:cs typeface="ヒラギノ角ゴ Pro W3"/>
            </a:endParaRPr>
          </a:p>
          <a:p>
            <a:pPr marL="342900" lvl="1" indent="-342900"/>
            <a:r>
              <a:rPr lang="en-GB" sz="2200" dirty="0" smtClean="0">
                <a:solidFill>
                  <a:schemeClr val="tx1"/>
                </a:solidFill>
                <a:effectLst/>
                <a:latin typeface="微软雅黑" pitchFamily="34" charset="-122"/>
                <a:ea typeface="微软雅黑" pitchFamily="34" charset="-122"/>
                <a:cs typeface="ヒラギノ角ゴ Pro W3"/>
              </a:rPr>
              <a:t>Ask authors for explanation </a:t>
            </a:r>
            <a:r>
              <a:rPr lang="zh-CN" altLang="en-US" dirty="0" smtClean="0">
                <a:solidFill>
                  <a:schemeClr val="accent2"/>
                </a:solidFill>
                <a:effectLst/>
                <a:latin typeface="微软雅黑" pitchFamily="34" charset="-122"/>
                <a:ea typeface="微软雅黑" pitchFamily="34" charset="-122"/>
                <a:cs typeface="ヒラギノ角ゴ Pro W3"/>
              </a:rPr>
              <a:t>要求作者解释</a:t>
            </a:r>
            <a:endParaRPr lang="en-GB" altLang="en-US" sz="2000" dirty="0" smtClean="0">
              <a:solidFill>
                <a:schemeClr val="accent2"/>
              </a:solidFill>
              <a:effectLst/>
              <a:latin typeface="微软雅黑" pitchFamily="34" charset="-122"/>
              <a:ea typeface="微软雅黑" pitchFamily="34" charset="-122"/>
              <a:cs typeface="ヒラギノ角ゴ Pro W3"/>
            </a:endParaRPr>
          </a:p>
          <a:p>
            <a:pPr marL="342900" lvl="1" indent="-342900"/>
            <a:r>
              <a:rPr lang="en-GB" sz="2200" dirty="0" smtClean="0">
                <a:solidFill>
                  <a:schemeClr val="tx1"/>
                </a:solidFill>
                <a:effectLst/>
                <a:latin typeface="微软雅黑" pitchFamily="34" charset="-122"/>
                <a:ea typeface="微软雅黑" pitchFamily="34" charset="-122"/>
                <a:cs typeface="ヒラギノ角ゴ Pro W3"/>
              </a:rPr>
              <a:t>Authors may be allowed to re-write </a:t>
            </a:r>
            <a:r>
              <a:rPr lang="zh-CN" altLang="en-US" dirty="0" smtClean="0">
                <a:solidFill>
                  <a:schemeClr val="accent2"/>
                </a:solidFill>
                <a:effectLst/>
                <a:latin typeface="微软雅黑" pitchFamily="34" charset="-122"/>
                <a:ea typeface="微软雅黑" pitchFamily="34" charset="-122"/>
                <a:cs typeface="ヒラギノ角ゴ Pro W3"/>
              </a:rPr>
              <a:t>重写</a:t>
            </a:r>
            <a:endParaRPr lang="en-GB" altLang="en-US" sz="2000" dirty="0" smtClean="0">
              <a:solidFill>
                <a:schemeClr val="accent2"/>
              </a:solidFill>
              <a:effectLst/>
              <a:latin typeface="微软雅黑" pitchFamily="34" charset="-122"/>
              <a:ea typeface="微软雅黑" pitchFamily="34" charset="-122"/>
              <a:cs typeface="ヒラギノ角ゴ Pro W3"/>
            </a:endParaRPr>
          </a:p>
          <a:p>
            <a:pPr marL="342900" lvl="1" indent="-342900"/>
            <a:r>
              <a:rPr lang="en-GB" sz="2200" dirty="0" smtClean="0">
                <a:solidFill>
                  <a:schemeClr val="tx1"/>
                </a:solidFill>
                <a:effectLst/>
                <a:latin typeface="微软雅黑" pitchFamily="34" charset="-122"/>
                <a:ea typeface="微软雅黑" pitchFamily="34" charset="-122"/>
                <a:cs typeface="ヒラギノ角ゴ Pro W3"/>
              </a:rPr>
              <a:t>Manuscript may be </a:t>
            </a:r>
            <a:r>
              <a:rPr lang="en-GB" sz="2200" dirty="0" smtClean="0">
                <a:solidFill>
                  <a:srgbClr val="FF0000"/>
                </a:solidFill>
                <a:effectLst/>
                <a:latin typeface="微软雅黑" pitchFamily="34" charset="-122"/>
                <a:ea typeface="微软雅黑" pitchFamily="34" charset="-122"/>
                <a:cs typeface="ヒラギノ角ゴ Pro W3"/>
              </a:rPr>
              <a:t>rejected</a:t>
            </a:r>
            <a:r>
              <a:rPr lang="en-GB" sz="2200" dirty="0" smtClean="0">
                <a:solidFill>
                  <a:schemeClr val="tx1"/>
                </a:solidFill>
                <a:effectLst/>
                <a:latin typeface="微软雅黑" pitchFamily="34" charset="-122"/>
                <a:ea typeface="微软雅黑" pitchFamily="34" charset="-122"/>
                <a:cs typeface="ヒラギノ角ゴ Pro W3"/>
              </a:rPr>
              <a:t> </a:t>
            </a:r>
            <a:r>
              <a:rPr lang="zh-CN" altLang="en-US" sz="2000" dirty="0" smtClean="0">
                <a:solidFill>
                  <a:srgbClr val="FF0000"/>
                </a:solidFill>
                <a:effectLst/>
                <a:latin typeface="微软雅黑" pitchFamily="34" charset="-122"/>
                <a:ea typeface="微软雅黑" pitchFamily="34" charset="-122"/>
                <a:cs typeface="ヒラギノ角ゴ Pro W3"/>
              </a:rPr>
              <a:t>拒稿</a:t>
            </a:r>
            <a:endParaRPr lang="en-GB" sz="2200" dirty="0" smtClean="0">
              <a:solidFill>
                <a:srgbClr val="FF0000"/>
              </a:solidFill>
              <a:effectLst/>
              <a:latin typeface="微软雅黑" pitchFamily="34" charset="-122"/>
              <a:ea typeface="微软雅黑" pitchFamily="34" charset="-122"/>
              <a:cs typeface="ヒラギノ角ゴ Pro W3"/>
            </a:endParaRPr>
          </a:p>
          <a:p>
            <a:pPr marL="342900" lvl="1" indent="-342900"/>
            <a:r>
              <a:rPr lang="en-GB" sz="2200" dirty="0" smtClean="0">
                <a:solidFill>
                  <a:schemeClr val="tx1"/>
                </a:solidFill>
                <a:effectLst/>
                <a:latin typeface="微软雅黑" pitchFamily="34" charset="-122"/>
                <a:ea typeface="微软雅黑" pitchFamily="34" charset="-122"/>
                <a:cs typeface="ヒラギノ角ゴ Pro W3"/>
              </a:rPr>
              <a:t>Editor may contact authors’ institution</a:t>
            </a:r>
          </a:p>
          <a:p>
            <a:pPr marL="342900" lvl="1" indent="-342900"/>
            <a:r>
              <a:rPr lang="en-GB" sz="2200" dirty="0" smtClean="0">
                <a:solidFill>
                  <a:schemeClr val="tx1"/>
                </a:solidFill>
                <a:effectLst/>
                <a:latin typeface="微软雅黑" pitchFamily="34" charset="-122"/>
                <a:ea typeface="微软雅黑" pitchFamily="34" charset="-122"/>
                <a:cs typeface="ヒラギノ角ゴ Pro W3"/>
              </a:rPr>
              <a:t> </a:t>
            </a:r>
            <a:r>
              <a:rPr lang="zh-CN" altLang="en-US" dirty="0" smtClean="0">
                <a:solidFill>
                  <a:schemeClr val="accent2"/>
                </a:solidFill>
                <a:effectLst/>
                <a:latin typeface="微软雅黑" pitchFamily="34" charset="-122"/>
                <a:ea typeface="微软雅黑" pitchFamily="34" charset="-122"/>
                <a:cs typeface="ヒラギノ角ゴ Pro W3"/>
              </a:rPr>
              <a:t>报告学校</a:t>
            </a:r>
            <a:endParaRPr lang="en-GB" sz="2200" dirty="0" smtClean="0">
              <a:solidFill>
                <a:schemeClr val="accent2"/>
              </a:solidFill>
              <a:effectLst/>
              <a:latin typeface="微软雅黑" pitchFamily="34" charset="-122"/>
              <a:ea typeface="微软雅黑" pitchFamily="34" charset="-122"/>
              <a:cs typeface="ヒラギノ角ゴ Pro W3"/>
            </a:endParaRPr>
          </a:p>
          <a:p>
            <a:endParaRPr lang="en-GB" sz="2200" dirty="0" smtClean="0">
              <a:solidFill>
                <a:schemeClr val="tx1"/>
              </a:solidFill>
              <a:effectLst/>
              <a:latin typeface="微软雅黑" pitchFamily="34" charset="-122"/>
              <a:ea typeface="微软雅黑" pitchFamily="34" charset="-122"/>
              <a:cs typeface="ヒラギノ角ゴ Pro W3"/>
            </a:endParaRPr>
          </a:p>
          <a:p>
            <a:r>
              <a:rPr lang="en-GB" sz="2200" dirty="0" smtClean="0">
                <a:solidFill>
                  <a:schemeClr val="tx1"/>
                </a:solidFill>
                <a:effectLst/>
                <a:latin typeface="微软雅黑" pitchFamily="34" charset="-122"/>
                <a:ea typeface="微软雅黑" pitchFamily="34" charset="-122"/>
                <a:cs typeface="ヒラギノ角ゴ Pro W3"/>
              </a:rPr>
              <a:t>   After publication </a:t>
            </a:r>
            <a:r>
              <a:rPr lang="zh-CN" altLang="en-US" sz="2200" dirty="0" smtClean="0">
                <a:solidFill>
                  <a:schemeClr val="tx1"/>
                </a:solidFill>
                <a:effectLst/>
                <a:latin typeface="微软雅黑" pitchFamily="34" charset="-122"/>
                <a:ea typeface="微软雅黑" pitchFamily="34" charset="-122"/>
                <a:cs typeface="ヒラギノ角ゴ Pro W3"/>
              </a:rPr>
              <a:t>发表后发现抄袭</a:t>
            </a:r>
            <a:endParaRPr lang="en-GB" sz="2200" dirty="0" smtClean="0">
              <a:solidFill>
                <a:schemeClr val="tx1"/>
              </a:solidFill>
              <a:effectLst/>
              <a:latin typeface="微软雅黑" pitchFamily="34" charset="-122"/>
              <a:ea typeface="微软雅黑" pitchFamily="34" charset="-122"/>
              <a:cs typeface="ヒラギノ角ゴ Pro W3"/>
            </a:endParaRPr>
          </a:p>
          <a:p>
            <a:pPr marL="342900" lvl="1" indent="-342900"/>
            <a:r>
              <a:rPr lang="en-GB" sz="2200" dirty="0" smtClean="0">
                <a:solidFill>
                  <a:schemeClr val="tx1"/>
                </a:solidFill>
                <a:effectLst/>
                <a:latin typeface="微软雅黑" pitchFamily="34" charset="-122"/>
                <a:ea typeface="微软雅黑" pitchFamily="34" charset="-122"/>
                <a:cs typeface="ヒラギノ角ゴ Pro W3"/>
              </a:rPr>
              <a:t>May publish </a:t>
            </a:r>
            <a:r>
              <a:rPr lang="en-GB" sz="2200" dirty="0" smtClean="0">
                <a:solidFill>
                  <a:srgbClr val="FF0000"/>
                </a:solidFill>
                <a:effectLst/>
                <a:latin typeface="微软雅黑" pitchFamily="34" charset="-122"/>
                <a:ea typeface="微软雅黑" pitchFamily="34" charset="-122"/>
                <a:cs typeface="ヒラギノ角ゴ Pro W3"/>
              </a:rPr>
              <a:t>retraction or correction </a:t>
            </a:r>
            <a:r>
              <a:rPr lang="zh-CN" altLang="en-US" sz="2000" dirty="0" smtClean="0">
                <a:solidFill>
                  <a:srgbClr val="FF0000"/>
                </a:solidFill>
                <a:effectLst/>
                <a:latin typeface="微软雅黑" pitchFamily="34" charset="-122"/>
                <a:ea typeface="微软雅黑" pitchFamily="34" charset="-122"/>
                <a:cs typeface="ヒラギノ角ゴ Pro W3"/>
              </a:rPr>
              <a:t>撤稿或修正</a:t>
            </a:r>
            <a:endParaRPr lang="en-GB" sz="2200" dirty="0" smtClean="0">
              <a:solidFill>
                <a:srgbClr val="FF0000"/>
              </a:solidFill>
              <a:effectLst/>
              <a:latin typeface="微软雅黑" pitchFamily="34" charset="-122"/>
              <a:ea typeface="微软雅黑" pitchFamily="34" charset="-122"/>
              <a:cs typeface="ヒラギノ角ゴ Pro W3"/>
            </a:endParaRPr>
          </a:p>
          <a:p>
            <a:endParaRPr lang="en-GB" sz="2400" dirty="0" smtClean="0">
              <a:effectLst/>
              <a:latin typeface="微软雅黑" pitchFamily="34" charset="-122"/>
              <a:ea typeface="微软雅黑" pitchFamily="34" charset="-122"/>
              <a:cs typeface="ヒラギノ角ゴ Pro W3"/>
            </a:endParaRPr>
          </a:p>
          <a:p>
            <a:endParaRPr lang="en-GB" sz="2400" dirty="0" smtClean="0">
              <a:effectLst/>
              <a:latin typeface="微软雅黑" pitchFamily="34" charset="-122"/>
              <a:ea typeface="微软雅黑" pitchFamily="34" charset="-122"/>
              <a:cs typeface="ヒラギノ角ゴ Pro W3"/>
            </a:endParaRPr>
          </a:p>
          <a:p>
            <a:endParaRPr lang="en-GB" sz="2400" dirty="0" smtClean="0">
              <a:effectLst/>
              <a:latin typeface="微软雅黑" pitchFamily="34" charset="-122"/>
              <a:ea typeface="微软雅黑" pitchFamily="34" charset="-122"/>
              <a:cs typeface="ヒラギノ角ゴ Pro W3"/>
            </a:endParaRPr>
          </a:p>
        </p:txBody>
      </p:sp>
      <p:pic>
        <p:nvPicPr>
          <p:cNvPr id="430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5771" y="1720946"/>
            <a:ext cx="2574529" cy="3338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658071"/>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02728" y="433483"/>
            <a:ext cx="8834570" cy="374650"/>
          </a:xfrm>
          <a:prstGeom prst="rect">
            <a:avLst/>
          </a:prstGeom>
        </p:spPr>
        <p:txBody>
          <a:bodyPr vert="horz" lIns="0" tIns="0" rIns="0" bIns="0" rtlCol="0" anchor="t" anchorCtr="0">
            <a:noAutofit/>
          </a:bodyPr>
          <a:lstStyle>
            <a:lvl1pPr algn="l" defTabSz="872722" rtl="0" eaLnBrk="1" latinLnBrk="0" hangingPunct="1">
              <a:spcBef>
                <a:spcPct val="0"/>
              </a:spcBef>
              <a:buNone/>
              <a:defRPr sz="2600" b="0" kern="1200">
                <a:solidFill>
                  <a:schemeClr val="accent5"/>
                </a:solidFill>
                <a:latin typeface="+mj-lt"/>
                <a:ea typeface="+mj-ea"/>
                <a:cs typeface="+mj-cs"/>
              </a:defRPr>
            </a:lvl1pPr>
          </a:lstStyle>
          <a:p>
            <a:r>
              <a:rPr lang="en-GB" sz="2400" smtClean="0">
                <a:latin typeface="微软雅黑" pitchFamily="34" charset="-122"/>
                <a:ea typeface="微软雅黑" pitchFamily="34" charset="-122"/>
                <a:cs typeface="Lucida Sans" pitchFamily="34" charset="0"/>
              </a:rPr>
              <a:t>How do Editors deal with plagiarism? </a:t>
            </a:r>
            <a:r>
              <a:rPr lang="zh-CN" altLang="en-US" sz="2400" smtClean="0">
                <a:latin typeface="微软雅黑" pitchFamily="34" charset="-122"/>
                <a:ea typeface="微软雅黑" pitchFamily="34" charset="-122"/>
                <a:cs typeface="Lucida Sans" pitchFamily="34" charset="0"/>
              </a:rPr>
              <a:t>编辑如何处理抄袭</a:t>
            </a:r>
            <a:r>
              <a:rPr lang="en-GB" sz="2400" smtClean="0">
                <a:latin typeface="微软雅黑" pitchFamily="34" charset="-122"/>
                <a:ea typeface="微软雅黑" pitchFamily="34" charset="-122"/>
                <a:cs typeface="Lucida Sans" pitchFamily="34" charset="0"/>
              </a:rPr>
              <a:t> </a:t>
            </a:r>
            <a:endParaRPr lang="en-GB" sz="2400" dirty="0" smtClean="0">
              <a:latin typeface="微软雅黑" pitchFamily="34" charset="-122"/>
              <a:ea typeface="微软雅黑" pitchFamily="34" charset="-122"/>
              <a:cs typeface="Lucida Sans" pitchFamily="34" charset="0"/>
            </a:endParaRPr>
          </a:p>
        </p:txBody>
      </p:sp>
      <p:pic>
        <p:nvPicPr>
          <p:cNvPr id="1026" name="Picture 2" descr="C:\Users\kqo1561\Desktop\16898616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6242" y="808133"/>
            <a:ext cx="5167539" cy="5369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270030"/>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12372" y="2957410"/>
            <a:ext cx="8239126" cy="370558"/>
          </a:xfrm>
          <a:prstGeom prst="rect">
            <a:avLst/>
          </a:prstGeom>
        </p:spPr>
        <p:txBody>
          <a:bodyPr vert="horz" lIns="0" tIns="0" rIns="0" bIns="0" rtlCol="0" anchor="t" anchorCtr="0">
            <a:noAutofit/>
          </a:bodyPr>
          <a:lstStyle>
            <a:lvl1pPr algn="l" defTabSz="872722" rtl="0" eaLnBrk="1" latinLnBrk="0" hangingPunct="1">
              <a:spcBef>
                <a:spcPct val="0"/>
              </a:spcBef>
              <a:buNone/>
              <a:defRPr sz="2600" b="0" kern="1200">
                <a:solidFill>
                  <a:schemeClr val="accent5"/>
                </a:solidFill>
                <a:latin typeface="+mj-lt"/>
                <a:ea typeface="+mj-ea"/>
                <a:cs typeface="+mj-cs"/>
              </a:defRPr>
            </a:lvl1pPr>
          </a:lstStyle>
          <a:p>
            <a:pPr>
              <a:defRPr/>
            </a:pPr>
            <a:r>
              <a:rPr lang="en-GB" altLang="en-US" sz="4800" b="1" dirty="0" smtClean="0"/>
              <a:t>8 </a:t>
            </a:r>
            <a:r>
              <a:rPr lang="en-US" altLang="zh-CN" sz="4800" b="1" dirty="0" smtClean="0"/>
              <a:t>Tips</a:t>
            </a:r>
            <a:r>
              <a:rPr lang="en-GB" altLang="en-US" sz="4800" b="1" dirty="0" smtClean="0"/>
              <a:t> for writing a good paper</a:t>
            </a:r>
            <a:endParaRPr lang="en-US" altLang="en-US" sz="4800" b="1" dirty="0"/>
          </a:p>
        </p:txBody>
      </p:sp>
    </p:spTree>
    <p:extLst>
      <p:ext uri="{BB962C8B-B14F-4D97-AF65-F5344CB8AC3E}">
        <p14:creationId xmlns:p14="http://schemas.microsoft.com/office/powerpoint/2010/main" val="2137879102"/>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a:spLocks noChangeArrowheads="1"/>
          </p:cNvSpPr>
          <p:nvPr/>
        </p:nvSpPr>
        <p:spPr bwMode="auto">
          <a:xfrm>
            <a:off x="3491289" y="4119134"/>
            <a:ext cx="3109383" cy="1200329"/>
          </a:xfrm>
          <a:prstGeom prst="rect">
            <a:avLst/>
          </a:prstGeom>
          <a:solidFill>
            <a:schemeClr val="accent1">
              <a:lumMod val="20000"/>
              <a:lumOff val="80000"/>
            </a:schemeClr>
          </a:solidFill>
          <a:ln w="9525">
            <a:noFill/>
            <a:miter lim="800000"/>
            <a:headEnd/>
            <a:tailEnd/>
          </a:ln>
        </p:spPr>
        <p:txBody>
          <a:bodyPr>
            <a:spAutoFit/>
          </a:bodyPr>
          <a:lstStyle/>
          <a:p>
            <a:pPr>
              <a:defRPr/>
            </a:pPr>
            <a:r>
              <a:rPr lang="zh-CN" altLang="en-US" dirty="0">
                <a:ea typeface="宋体" pitchFamily="2" charset="-122"/>
              </a:rPr>
              <a:t>随着知识的积累，开始寻找一些令人困惑的现象 ，关于世界的未解之谜 ，新技术 ，亟需更佳解决方案的问题等。</a:t>
            </a:r>
            <a:endParaRPr lang="en-US" altLang="zh-CN" dirty="0">
              <a:ea typeface="宋体" pitchFamily="2" charset="-122"/>
            </a:endParaRPr>
          </a:p>
        </p:txBody>
      </p:sp>
      <p:sp>
        <p:nvSpPr>
          <p:cNvPr id="13" name="TextBox 12"/>
          <p:cNvSpPr txBox="1">
            <a:spLocks noChangeArrowheads="1"/>
          </p:cNvSpPr>
          <p:nvPr/>
        </p:nvSpPr>
        <p:spPr bwMode="auto">
          <a:xfrm>
            <a:off x="318273" y="3435025"/>
            <a:ext cx="3018235" cy="2585323"/>
          </a:xfrm>
          <a:prstGeom prst="rect">
            <a:avLst/>
          </a:prstGeom>
          <a:solidFill>
            <a:schemeClr val="accent1">
              <a:lumMod val="20000"/>
              <a:lumOff val="80000"/>
            </a:schemeClr>
          </a:solidFill>
          <a:ln w="9525">
            <a:noFill/>
            <a:miter lim="800000"/>
            <a:headEnd/>
            <a:tailEnd/>
          </a:ln>
        </p:spPr>
        <p:txBody>
          <a:bodyPr>
            <a:spAutoFit/>
          </a:bodyPr>
          <a:lstStyle/>
          <a:p>
            <a:pPr>
              <a:defRPr/>
            </a:pPr>
            <a:r>
              <a:rPr lang="zh-CN" altLang="en-US">
                <a:ea typeface="宋体" pitchFamily="2" charset="-122"/>
              </a:rPr>
              <a:t>一开始时，你可以查阅本领域的文献。最初可以先看一些大家都感兴趣的期刊，看一些优秀的综述；当然，不要把自己的关注点局限在期刊里，看一本该领域内的书籍也是很有必要的，可以让你对该课题的历史及发展状况做一个全面的了解。</a:t>
            </a:r>
            <a:endParaRPr lang="en-US" altLang="zh-CN">
              <a:ea typeface="宋体" pitchFamily="2" charset="-122"/>
            </a:endParaRPr>
          </a:p>
        </p:txBody>
      </p:sp>
      <p:sp>
        <p:nvSpPr>
          <p:cNvPr id="14" name="TextBox 13"/>
          <p:cNvSpPr txBox="1">
            <a:spLocks noChangeArrowheads="1"/>
          </p:cNvSpPr>
          <p:nvPr/>
        </p:nvSpPr>
        <p:spPr bwMode="auto">
          <a:xfrm>
            <a:off x="6741694" y="4511038"/>
            <a:ext cx="2887530" cy="1477328"/>
          </a:xfrm>
          <a:prstGeom prst="rect">
            <a:avLst/>
          </a:prstGeom>
          <a:solidFill>
            <a:schemeClr val="accent1">
              <a:lumMod val="20000"/>
              <a:lumOff val="80000"/>
            </a:schemeClr>
          </a:solidFill>
          <a:ln w="9525">
            <a:noFill/>
            <a:miter lim="800000"/>
            <a:headEnd/>
            <a:tailEnd/>
          </a:ln>
        </p:spPr>
        <p:txBody>
          <a:bodyPr>
            <a:spAutoFit/>
          </a:bodyPr>
          <a:lstStyle/>
          <a:p>
            <a:pPr>
              <a:defRPr/>
            </a:pPr>
            <a:r>
              <a:rPr lang="zh-CN" altLang="en-US" dirty="0">
                <a:latin typeface="Calibri" pitchFamily="34" charset="0"/>
                <a:ea typeface="宋体" pitchFamily="2" charset="-122"/>
              </a:rPr>
              <a:t>带着准备好的问题与导师，师兄师姐交流，更可以参加一些学术会议，与该领域内某篇重要文献的作者直接进行交流。</a:t>
            </a:r>
          </a:p>
        </p:txBody>
      </p:sp>
      <p:sp>
        <p:nvSpPr>
          <p:cNvPr id="27653" name="テキスト ボックス 18"/>
          <p:cNvSpPr txBox="1">
            <a:spLocks noChangeArrowheads="1"/>
          </p:cNvSpPr>
          <p:nvPr/>
        </p:nvSpPr>
        <p:spPr bwMode="auto">
          <a:xfrm>
            <a:off x="364596" y="928690"/>
            <a:ext cx="95414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2"/>
                </a:solidFill>
                <a:latin typeface="Arial" pitchFamily="34" charset="0"/>
                <a:ea typeface="ＭＳ Ｐゴシック" pitchFamily="34" charset="-128"/>
              </a:defRPr>
            </a:lvl1pPr>
            <a:lvl2pPr marL="742950" indent="-285750" eaLnBrk="0" hangingPunct="0">
              <a:defRPr sz="1600">
                <a:solidFill>
                  <a:schemeClr val="tx2"/>
                </a:solidFill>
                <a:latin typeface="Arial" pitchFamily="34" charset="0"/>
                <a:ea typeface="ＭＳ Ｐゴシック" pitchFamily="34" charset="-128"/>
              </a:defRPr>
            </a:lvl2pPr>
            <a:lvl3pPr marL="1143000" indent="-228600" eaLnBrk="0" hangingPunct="0">
              <a:defRPr sz="1600">
                <a:solidFill>
                  <a:schemeClr val="tx2"/>
                </a:solidFill>
                <a:latin typeface="Arial" pitchFamily="34" charset="0"/>
                <a:ea typeface="ＭＳ Ｐゴシック" pitchFamily="34" charset="-128"/>
              </a:defRPr>
            </a:lvl3pPr>
            <a:lvl4pPr marL="1600200" indent="-228600" eaLnBrk="0" hangingPunct="0">
              <a:defRPr sz="1600">
                <a:solidFill>
                  <a:schemeClr val="tx2"/>
                </a:solidFill>
                <a:latin typeface="Arial" pitchFamily="34" charset="0"/>
                <a:ea typeface="ＭＳ Ｐゴシック" pitchFamily="34" charset="-128"/>
              </a:defRPr>
            </a:lvl4pPr>
            <a:lvl5pPr marL="2057400" indent="-228600" eaLnBrk="0" hangingPunct="0">
              <a:defRPr sz="1600">
                <a:solidFill>
                  <a:schemeClr val="tx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2"/>
                </a:solidFill>
                <a:latin typeface="Arial" pitchFamily="34" charset="0"/>
                <a:ea typeface="ＭＳ Ｐゴシック" pitchFamily="34" charset="-128"/>
              </a:defRPr>
            </a:lvl9pPr>
          </a:lstStyle>
          <a:p>
            <a:pPr eaLnBrk="1" hangingPunct="1"/>
            <a:r>
              <a:rPr lang="en-US" sz="2400">
                <a:latin typeface="Calibri" pitchFamily="34" charset="0"/>
              </a:rPr>
              <a:t>Research topics can be identified by exploiting opportunities</a:t>
            </a:r>
            <a:endParaRPr lang="en-GB" sz="2400">
              <a:latin typeface="Calibri" pitchFamily="34" charset="0"/>
            </a:endParaRPr>
          </a:p>
        </p:txBody>
      </p:sp>
      <p:pic>
        <p:nvPicPr>
          <p:cNvPr id="27654" name="Picture 3"/>
          <p:cNvPicPr>
            <a:picLocks noChangeAspect="1" noChangeArrowheads="1"/>
          </p:cNvPicPr>
          <p:nvPr/>
        </p:nvPicPr>
        <p:blipFill>
          <a:blip r:embed="rId3">
            <a:extLst>
              <a:ext uri="{28A0092B-C50C-407E-A947-70E740481C1C}">
                <a14:useLocalDpi xmlns:a14="http://schemas.microsoft.com/office/drawing/2010/main" val="0"/>
              </a:ext>
            </a:extLst>
          </a:blip>
          <a:srcRect l="16023" r="3668" b="6715"/>
          <a:stretch>
            <a:fillRect/>
          </a:stretch>
        </p:blipFill>
        <p:spPr bwMode="auto">
          <a:xfrm>
            <a:off x="3494618" y="1585352"/>
            <a:ext cx="3109383"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663" y="1599873"/>
            <a:ext cx="296836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7381" y="1566866"/>
            <a:ext cx="2787782"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a:xfrm>
            <a:off x="386954" y="285750"/>
            <a:ext cx="8997950" cy="285750"/>
          </a:xfrm>
          <a:prstGeom prst="rect">
            <a:avLst/>
          </a:prstGeom>
        </p:spPr>
        <p:txBody>
          <a:bodyPr/>
          <a:lstStyle/>
          <a:p>
            <a:pPr>
              <a:lnSpc>
                <a:spcPct val="90000"/>
              </a:lnSpc>
              <a:defRPr/>
            </a:pPr>
            <a:r>
              <a:rPr lang="en-US" sz="3200" kern="0" dirty="0">
                <a:latin typeface="+mn-lt"/>
                <a:ea typeface="+mj-ea"/>
                <a:cs typeface="+mj-cs"/>
              </a:rPr>
              <a:t>Before you begin</a:t>
            </a:r>
          </a:p>
        </p:txBody>
      </p:sp>
    </p:spTree>
    <p:extLst>
      <p:ext uri="{BB962C8B-B14F-4D97-AF65-F5344CB8AC3E}">
        <p14:creationId xmlns:p14="http://schemas.microsoft.com/office/powerpoint/2010/main" val="992361853"/>
      </p:ext>
    </p:extLst>
  </p:cSld>
  <p:clrMapOvr>
    <a:masterClrMapping/>
  </p:clrMapOvr>
  <p:transition>
    <p:wipe dir="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2"/>
          <p:cNvSpPr>
            <a:spLocks noGrp="1"/>
          </p:cNvSpPr>
          <p:nvPr>
            <p:ph idx="11"/>
          </p:nvPr>
        </p:nvSpPr>
        <p:spPr>
          <a:xfrm>
            <a:off x="565812" y="1511301"/>
            <a:ext cx="8813932" cy="3093154"/>
          </a:xfrm>
        </p:spPr>
        <p:txBody>
          <a:bodyPr/>
          <a:lstStyle/>
          <a:p>
            <a:pPr eaLnBrk="1" hangingPunct="1"/>
            <a:r>
              <a:rPr lang="en-GB" altLang="en-US" sz="2800" dirty="0" smtClean="0">
                <a:solidFill>
                  <a:srgbClr val="FF0000"/>
                </a:solidFill>
                <a:effectLst/>
                <a:latin typeface="微软雅黑" pitchFamily="34" charset="-122"/>
                <a:ea typeface="微软雅黑" pitchFamily="34" charset="-122"/>
                <a:cs typeface="ヒラギノ角ゴ Pro W3"/>
              </a:rPr>
              <a:t>Read many papers </a:t>
            </a:r>
            <a:r>
              <a:rPr lang="zh-CN" altLang="en-US" sz="2400" dirty="0" smtClean="0">
                <a:solidFill>
                  <a:srgbClr val="FF0000"/>
                </a:solidFill>
                <a:effectLst/>
                <a:latin typeface="微软雅黑" pitchFamily="34" charset="-122"/>
                <a:ea typeface="微软雅黑" pitchFamily="34" charset="-122"/>
                <a:cs typeface="ヒラギノ角ゴ Pro W3"/>
              </a:rPr>
              <a:t>多</a:t>
            </a:r>
            <a:r>
              <a:rPr lang="zh-CN" altLang="en-US" sz="2400" b="1" dirty="0" smtClean="0">
                <a:solidFill>
                  <a:srgbClr val="FF0000"/>
                </a:solidFill>
                <a:effectLst/>
                <a:latin typeface="微软雅黑" pitchFamily="34" charset="-122"/>
                <a:ea typeface="微软雅黑" pitchFamily="34" charset="-122"/>
                <a:cs typeface="ヒラギノ角ゴ Pro W3"/>
              </a:rPr>
              <a:t>读</a:t>
            </a:r>
            <a:r>
              <a:rPr lang="zh-CN" altLang="en-US" sz="2400" dirty="0" smtClean="0">
                <a:solidFill>
                  <a:srgbClr val="FF0000"/>
                </a:solidFill>
                <a:effectLst/>
                <a:latin typeface="微软雅黑" pitchFamily="34" charset="-122"/>
                <a:ea typeface="微软雅黑" pitchFamily="34" charset="-122"/>
                <a:cs typeface="ヒラギノ角ゴ Pro W3"/>
              </a:rPr>
              <a:t>文章</a:t>
            </a:r>
            <a:endParaRPr lang="en-GB" altLang="en-US" sz="2800" dirty="0" smtClean="0">
              <a:solidFill>
                <a:srgbClr val="FF0000"/>
              </a:solidFill>
              <a:effectLst/>
              <a:latin typeface="微软雅黑" pitchFamily="34" charset="-122"/>
              <a:ea typeface="微软雅黑" pitchFamily="34" charset="-122"/>
              <a:cs typeface="ヒラギノ角ゴ Pro W3"/>
            </a:endParaRPr>
          </a:p>
          <a:p>
            <a:pPr eaLnBrk="1" hangingPunct="1"/>
            <a:endParaRPr lang="en-GB" altLang="en-US" sz="2000" dirty="0" smtClean="0">
              <a:effectLst/>
              <a:latin typeface="微软雅黑" pitchFamily="34" charset="-122"/>
              <a:ea typeface="微软雅黑" pitchFamily="34" charset="-122"/>
              <a:cs typeface="ヒラギノ角ゴ Pro W3"/>
            </a:endParaRPr>
          </a:p>
          <a:p>
            <a:pPr eaLnBrk="1" hangingPunct="1"/>
            <a:r>
              <a:rPr lang="en-GB" altLang="en-US" sz="2000" dirty="0" smtClean="0">
                <a:solidFill>
                  <a:schemeClr val="tx1"/>
                </a:solidFill>
                <a:effectLst/>
                <a:latin typeface="微软雅黑" pitchFamily="34" charset="-122"/>
                <a:ea typeface="微软雅黑" pitchFamily="34" charset="-122"/>
                <a:cs typeface="ヒラギノ角ゴ Pro W3"/>
              </a:rPr>
              <a:t>Know the field</a:t>
            </a:r>
          </a:p>
          <a:p>
            <a:pPr eaLnBrk="1" hangingPunct="1"/>
            <a:r>
              <a:rPr lang="en-GB" altLang="en-US" sz="2000" dirty="0" smtClean="0">
                <a:solidFill>
                  <a:schemeClr val="tx1"/>
                </a:solidFill>
                <a:effectLst/>
                <a:latin typeface="微软雅黑" pitchFamily="34" charset="-122"/>
                <a:ea typeface="微软雅黑" pitchFamily="34" charset="-122"/>
                <a:cs typeface="ヒラギノ角ゴ Pro W3"/>
              </a:rPr>
              <a:t>Join a journal club</a:t>
            </a:r>
          </a:p>
          <a:p>
            <a:pPr eaLnBrk="1" hangingPunct="1"/>
            <a:r>
              <a:rPr lang="en-GB" altLang="en-US" sz="2000" dirty="0" smtClean="0">
                <a:solidFill>
                  <a:schemeClr val="tx1"/>
                </a:solidFill>
                <a:effectLst/>
                <a:latin typeface="微软雅黑" pitchFamily="34" charset="-122"/>
                <a:ea typeface="微软雅黑" pitchFamily="34" charset="-122"/>
                <a:cs typeface="ヒラギノ角ゴ Pro W3"/>
              </a:rPr>
              <a:t>Read outside of your area to develop broad scope – think about quality of work        </a:t>
            </a:r>
          </a:p>
          <a:p>
            <a:pPr eaLnBrk="1" hangingPunct="1">
              <a:buFont typeface="Arial" pitchFamily="34" charset="0"/>
              <a:buNone/>
            </a:pPr>
            <a:r>
              <a:rPr lang="en-GB" altLang="zh-CN" dirty="0" smtClean="0">
                <a:solidFill>
                  <a:schemeClr val="accent2"/>
                </a:solidFill>
                <a:effectLst/>
                <a:latin typeface="微软雅黑" pitchFamily="34" charset="-122"/>
                <a:ea typeface="微软雅黑" pitchFamily="34" charset="-122"/>
                <a:cs typeface="ヒラギノ角ゴ Pro W3"/>
              </a:rPr>
              <a:t>	</a:t>
            </a:r>
            <a:r>
              <a:rPr lang="zh-CN" altLang="en-US" dirty="0" smtClean="0">
                <a:solidFill>
                  <a:schemeClr val="accent2"/>
                </a:solidFill>
                <a:effectLst/>
                <a:latin typeface="微软雅黑" pitchFamily="34" charset="-122"/>
                <a:ea typeface="微软雅黑" pitchFamily="34" charset="-122"/>
                <a:cs typeface="ヒラギノ角ゴ Pro W3"/>
              </a:rPr>
              <a:t>阅读自己研究领域以外的文献，拓宽知识面</a:t>
            </a:r>
            <a:r>
              <a:rPr lang="en-US" altLang="zh-CN" dirty="0" smtClean="0">
                <a:solidFill>
                  <a:schemeClr val="accent2"/>
                </a:solidFill>
                <a:effectLst/>
                <a:latin typeface="微软雅黑" pitchFamily="34" charset="-122"/>
                <a:ea typeface="微软雅黑" pitchFamily="34" charset="-122"/>
                <a:cs typeface="ヒラギノ角ゴ Pro W3"/>
              </a:rPr>
              <a:t>——</a:t>
            </a:r>
            <a:r>
              <a:rPr lang="zh-CN" altLang="en-US" dirty="0" smtClean="0">
                <a:solidFill>
                  <a:schemeClr val="accent2"/>
                </a:solidFill>
                <a:effectLst/>
                <a:latin typeface="微软雅黑" pitchFamily="34" charset="-122"/>
                <a:ea typeface="微软雅黑" pitchFamily="34" charset="-122"/>
                <a:cs typeface="ヒラギノ角ゴ Pro W3"/>
              </a:rPr>
              <a:t>注重研究质量</a:t>
            </a:r>
            <a:endParaRPr lang="en-GB" altLang="zh-CN" dirty="0" smtClean="0">
              <a:solidFill>
                <a:schemeClr val="accent2"/>
              </a:solidFill>
              <a:effectLst/>
              <a:latin typeface="微软雅黑" pitchFamily="34" charset="-122"/>
              <a:ea typeface="微软雅黑" pitchFamily="34" charset="-122"/>
              <a:cs typeface="ヒラギノ角ゴ Pro W3"/>
            </a:endParaRPr>
          </a:p>
          <a:p>
            <a:pPr eaLnBrk="1" hangingPunct="1"/>
            <a:r>
              <a:rPr lang="en-GB" altLang="en-US" sz="2000" dirty="0" smtClean="0">
                <a:solidFill>
                  <a:schemeClr val="tx1"/>
                </a:solidFill>
                <a:effectLst/>
                <a:latin typeface="微软雅黑" pitchFamily="34" charset="-122"/>
                <a:ea typeface="微软雅黑" pitchFamily="34" charset="-122"/>
                <a:cs typeface="ヒラギノ角ゴ Pro W3"/>
              </a:rPr>
              <a:t>Be aware of reporting guidelines</a:t>
            </a:r>
          </a:p>
          <a:p>
            <a:pPr eaLnBrk="1" hangingPunct="1"/>
            <a:endParaRPr lang="en-US" altLang="en-US" sz="2000" dirty="0" smtClean="0">
              <a:effectLst/>
              <a:latin typeface="微软雅黑" pitchFamily="34" charset="-122"/>
              <a:ea typeface="微软雅黑" pitchFamily="34" charset="-122"/>
              <a:cs typeface="ヒラギノ角ゴ Pro W3"/>
            </a:endParaRPr>
          </a:p>
        </p:txBody>
      </p:sp>
      <p:pic>
        <p:nvPicPr>
          <p:cNvPr id="2662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6499" y="4292600"/>
            <a:ext cx="4779301"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altLang="zh-CN" sz="2800" dirty="0">
                <a:latin typeface="微软雅黑" pitchFamily="34" charset="-122"/>
                <a:ea typeface="微软雅黑" pitchFamily="34" charset="-122"/>
              </a:rPr>
              <a:t>Tip 1</a:t>
            </a:r>
            <a:endParaRPr lang="en-US" sz="2800" dirty="0">
              <a:latin typeface="微软雅黑" pitchFamily="34" charset="-122"/>
              <a:ea typeface="微软雅黑" pitchFamily="34" charset="-122"/>
            </a:endParaRPr>
          </a:p>
        </p:txBody>
      </p:sp>
    </p:spTree>
    <p:extLst>
      <p:ext uri="{BB962C8B-B14F-4D97-AF65-F5344CB8AC3E}">
        <p14:creationId xmlns:p14="http://schemas.microsoft.com/office/powerpoint/2010/main" val="4151077028"/>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pPr>
              <a:defRPr/>
            </a:pPr>
            <a:r>
              <a:rPr lang="en-GB" altLang="en-US" sz="2800" b="1" dirty="0">
                <a:effectLst/>
                <a:latin typeface="微软雅黑" pitchFamily="34" charset="-122"/>
                <a:ea typeface="微软雅黑" pitchFamily="34" charset="-122"/>
              </a:rPr>
              <a:t>Tip 2</a:t>
            </a:r>
            <a:endParaRPr lang="en-US" altLang="en-US" sz="2800" b="1" dirty="0">
              <a:effectLst/>
              <a:latin typeface="微软雅黑" pitchFamily="34" charset="-122"/>
              <a:ea typeface="微软雅黑" pitchFamily="34" charset="-122"/>
            </a:endParaRPr>
          </a:p>
        </p:txBody>
      </p:sp>
      <p:sp>
        <p:nvSpPr>
          <p:cNvPr id="29699" name="Content Placeholder 2"/>
          <p:cNvSpPr>
            <a:spLocks noGrp="1"/>
          </p:cNvSpPr>
          <p:nvPr>
            <p:ph idx="11"/>
          </p:nvPr>
        </p:nvSpPr>
        <p:spPr>
          <a:xfrm>
            <a:off x="565812" y="1511301"/>
            <a:ext cx="8813932" cy="3447098"/>
          </a:xfrm>
        </p:spPr>
        <p:txBody>
          <a:bodyPr/>
          <a:lstStyle/>
          <a:p>
            <a:pPr eaLnBrk="1" hangingPunct="1"/>
            <a:r>
              <a:rPr lang="en-GB" altLang="en-US" sz="2400" smtClean="0">
                <a:solidFill>
                  <a:srgbClr val="FF0000"/>
                </a:solidFill>
                <a:effectLst/>
                <a:latin typeface="微软雅黑" pitchFamily="34" charset="-122"/>
                <a:ea typeface="微软雅黑" pitchFamily="34" charset="-122"/>
                <a:cs typeface="ヒラギノ角ゴ Pro W3"/>
              </a:rPr>
              <a:t>Be objective about your work</a:t>
            </a:r>
          </a:p>
          <a:p>
            <a:pPr eaLnBrk="1" hangingPunct="1">
              <a:buFont typeface="Arial" pitchFamily="34" charset="0"/>
              <a:buNone/>
            </a:pPr>
            <a:r>
              <a:rPr lang="en-GB" altLang="en-US" sz="2400" smtClean="0">
                <a:solidFill>
                  <a:srgbClr val="FF0000"/>
                </a:solidFill>
                <a:effectLst/>
                <a:latin typeface="微软雅黑" pitchFamily="34" charset="-122"/>
                <a:ea typeface="微软雅黑" pitchFamily="34" charset="-122"/>
                <a:cs typeface="ヒラギノ角ゴ Pro W3"/>
              </a:rPr>
              <a:t>	</a:t>
            </a:r>
            <a:r>
              <a:rPr lang="zh-CN" altLang="en-US" sz="2000" smtClean="0">
                <a:solidFill>
                  <a:srgbClr val="FF0000"/>
                </a:solidFill>
                <a:effectLst/>
                <a:latin typeface="微软雅黑" pitchFamily="34" charset="-122"/>
                <a:ea typeface="微软雅黑" pitchFamily="34" charset="-122"/>
                <a:cs typeface="ヒラギノ角ゴ Pro W3"/>
              </a:rPr>
              <a:t>客观对待自己的研究</a:t>
            </a:r>
            <a:endParaRPr lang="en-GB" altLang="en-US" sz="2400" smtClean="0">
              <a:solidFill>
                <a:srgbClr val="FF0000"/>
              </a:solidFill>
              <a:effectLst/>
              <a:latin typeface="微软雅黑" pitchFamily="34" charset="-122"/>
              <a:ea typeface="微软雅黑" pitchFamily="34" charset="-122"/>
              <a:cs typeface="ヒラギノ角ゴ Pro W3"/>
            </a:endParaRPr>
          </a:p>
          <a:p>
            <a:pPr eaLnBrk="1" hangingPunct="1"/>
            <a:endParaRPr lang="en-GB" altLang="en-US" smtClean="0">
              <a:solidFill>
                <a:srgbClr val="FF0000"/>
              </a:solidFill>
              <a:effectLst/>
              <a:latin typeface="微软雅黑" pitchFamily="34" charset="-122"/>
              <a:ea typeface="微软雅黑" pitchFamily="34" charset="-122"/>
              <a:cs typeface="ヒラギノ角ゴ Pro W3"/>
            </a:endParaRPr>
          </a:p>
          <a:p>
            <a:pPr eaLnBrk="1" hangingPunct="1"/>
            <a:endParaRPr lang="en-GB" altLang="en-US" smtClean="0">
              <a:effectLst/>
              <a:latin typeface="微软雅黑" pitchFamily="34" charset="-122"/>
              <a:ea typeface="微软雅黑" pitchFamily="34" charset="-122"/>
              <a:cs typeface="ヒラギノ角ゴ Pro W3"/>
            </a:endParaRPr>
          </a:p>
          <a:p>
            <a:pPr eaLnBrk="1" hangingPunct="1"/>
            <a:endParaRPr lang="en-GB" altLang="en-US" smtClean="0">
              <a:effectLst/>
              <a:latin typeface="微软雅黑" pitchFamily="34" charset="-122"/>
              <a:ea typeface="微软雅黑" pitchFamily="34" charset="-122"/>
              <a:cs typeface="ヒラギノ角ゴ Pro W3"/>
            </a:endParaRPr>
          </a:p>
          <a:p>
            <a:pPr eaLnBrk="1" hangingPunct="1">
              <a:buFont typeface="Arial" pitchFamily="34" charset="0"/>
              <a:buNone/>
            </a:pPr>
            <a:endParaRPr lang="en-GB" altLang="en-US" smtClean="0">
              <a:effectLst/>
              <a:latin typeface="微软雅黑" pitchFamily="34" charset="-122"/>
              <a:ea typeface="微软雅黑" pitchFamily="34" charset="-122"/>
              <a:cs typeface="ヒラギノ角ゴ Pro W3"/>
            </a:endParaRPr>
          </a:p>
          <a:p>
            <a:pPr eaLnBrk="1" hangingPunct="1">
              <a:buFont typeface="Arial" pitchFamily="34" charset="0"/>
              <a:buNone/>
            </a:pPr>
            <a:r>
              <a:rPr lang="en-GB" altLang="en-US" sz="2800" smtClean="0">
                <a:solidFill>
                  <a:schemeClr val="tx1"/>
                </a:solidFill>
                <a:effectLst/>
                <a:latin typeface="微软雅黑" pitchFamily="34" charset="-122"/>
                <a:ea typeface="微软雅黑" pitchFamily="34" charset="-122"/>
                <a:cs typeface="ヒラギノ角ゴ Pro W3"/>
              </a:rPr>
              <a:t>.......Editors and reviewers will be </a:t>
            </a:r>
            <a:r>
              <a:rPr lang="en-GB" altLang="en-US" sz="2800" smtClean="0">
                <a:solidFill>
                  <a:schemeClr val="tx1"/>
                </a:solidFill>
                <a:effectLst/>
                <a:latin typeface="微软雅黑" pitchFamily="34" charset="-122"/>
                <a:ea typeface="微软雅黑" pitchFamily="34" charset="-122"/>
                <a:cs typeface="ヒラギノ角ゴ Pro W3"/>
                <a:sym typeface="Wingdings" pitchFamily="2" charset="2"/>
              </a:rPr>
              <a:t></a:t>
            </a:r>
          </a:p>
          <a:p>
            <a:pPr eaLnBrk="1" hangingPunct="1"/>
            <a:endParaRPr lang="en-GB" altLang="en-US" smtClean="0">
              <a:effectLst/>
              <a:latin typeface="微软雅黑" pitchFamily="34" charset="-122"/>
              <a:ea typeface="微软雅黑" pitchFamily="34" charset="-122"/>
              <a:cs typeface="ヒラギノ角ゴ Pro W3"/>
            </a:endParaRPr>
          </a:p>
          <a:p>
            <a:pPr eaLnBrk="1" hangingPunct="1"/>
            <a:endParaRPr lang="en-US" altLang="en-US" smtClean="0">
              <a:effectLst/>
              <a:latin typeface="微软雅黑" pitchFamily="34" charset="-122"/>
              <a:ea typeface="微软雅黑" pitchFamily="34" charset="-122"/>
              <a:cs typeface="ヒラギノ角ゴ Pro W3"/>
            </a:endParaRPr>
          </a:p>
        </p:txBody>
      </p:sp>
      <p:pic>
        <p:nvPicPr>
          <p:cNvPr id="297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3786" y="998538"/>
            <a:ext cx="2246048"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2996767"/>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pPr eaLnBrk="1" hangingPunct="1">
              <a:defRPr/>
            </a:pPr>
            <a:r>
              <a:rPr lang="en-GB" altLang="en-US" sz="2800" b="1" dirty="0">
                <a:effectLst/>
                <a:latin typeface="微软雅黑" pitchFamily="34" charset="-122"/>
                <a:ea typeface="微软雅黑" pitchFamily="34" charset="-122"/>
              </a:rPr>
              <a:t>Tip </a:t>
            </a:r>
            <a:r>
              <a:rPr lang="en-GB" altLang="en-US" sz="2800" b="1" dirty="0" smtClean="0">
                <a:effectLst/>
                <a:latin typeface="微软雅黑" pitchFamily="34" charset="-122"/>
                <a:ea typeface="微软雅黑" pitchFamily="34" charset="-122"/>
              </a:rPr>
              <a:t>3</a:t>
            </a:r>
            <a:endParaRPr lang="en-US" altLang="en-US" sz="2800" b="1" dirty="0">
              <a:effectLst/>
              <a:latin typeface="微软雅黑" pitchFamily="34" charset="-122"/>
              <a:ea typeface="微软雅黑" pitchFamily="34" charset="-122"/>
            </a:endParaRPr>
          </a:p>
        </p:txBody>
      </p:sp>
      <p:sp>
        <p:nvSpPr>
          <p:cNvPr id="55299" name="Content Placeholder 2"/>
          <p:cNvSpPr>
            <a:spLocks noGrp="1"/>
          </p:cNvSpPr>
          <p:nvPr>
            <p:ph idx="11"/>
          </p:nvPr>
        </p:nvSpPr>
        <p:spPr>
          <a:xfrm>
            <a:off x="565812" y="1511301"/>
            <a:ext cx="8813932" cy="3970318"/>
          </a:xfrm>
        </p:spPr>
        <p:txBody>
          <a:bodyPr/>
          <a:lstStyle/>
          <a:p>
            <a:pPr eaLnBrk="1" hangingPunct="1">
              <a:defRPr/>
            </a:pPr>
            <a:r>
              <a:rPr lang="en-GB" altLang="en-US" sz="2400" dirty="0" smtClean="0">
                <a:solidFill>
                  <a:srgbClr val="FF0000"/>
                </a:solidFill>
                <a:effectLst/>
                <a:latin typeface="微软雅黑" pitchFamily="34" charset="-122"/>
                <a:ea typeface="微软雅黑" pitchFamily="34" charset="-122"/>
              </a:rPr>
              <a:t>Write in good English </a:t>
            </a:r>
            <a:r>
              <a:rPr lang="zh-CN" altLang="en-US" sz="2400" dirty="0" smtClean="0">
                <a:solidFill>
                  <a:srgbClr val="FF0000"/>
                </a:solidFill>
                <a:effectLst/>
                <a:latin typeface="微软雅黑" pitchFamily="34" charset="-122"/>
                <a:ea typeface="微软雅黑" pitchFamily="34" charset="-122"/>
              </a:rPr>
              <a:t>用英语好好写</a:t>
            </a:r>
            <a:endParaRPr lang="en-GB" altLang="en-US" sz="2400" dirty="0" smtClean="0">
              <a:solidFill>
                <a:srgbClr val="FF0000"/>
              </a:solidFill>
              <a:effectLst/>
              <a:latin typeface="微软雅黑" pitchFamily="34" charset="-122"/>
              <a:ea typeface="微软雅黑" pitchFamily="34" charset="-122"/>
            </a:endParaRPr>
          </a:p>
          <a:p>
            <a:pPr eaLnBrk="1" hangingPunct="1">
              <a:defRPr/>
            </a:pPr>
            <a:endParaRPr lang="en-GB" altLang="en-US" dirty="0" smtClean="0">
              <a:solidFill>
                <a:schemeClr val="tx1"/>
              </a:solidFill>
              <a:effectLst/>
              <a:latin typeface="微软雅黑" pitchFamily="34" charset="-122"/>
              <a:ea typeface="微软雅黑" pitchFamily="34" charset="-122"/>
            </a:endParaRPr>
          </a:p>
          <a:p>
            <a:pPr eaLnBrk="1" hangingPunct="1">
              <a:defRPr/>
            </a:pPr>
            <a:r>
              <a:rPr lang="en-GB" altLang="en-US" sz="2000" dirty="0" smtClean="0">
                <a:solidFill>
                  <a:schemeClr val="tx1"/>
                </a:solidFill>
                <a:effectLst/>
                <a:latin typeface="微软雅黑" pitchFamily="34" charset="-122"/>
                <a:ea typeface="微软雅黑" pitchFamily="34" charset="-122"/>
              </a:rPr>
              <a:t>Complex language is not needed. Best science is where complex ideas are expressed in a way that people not in that field can understand </a:t>
            </a:r>
          </a:p>
          <a:p>
            <a:pPr eaLnBrk="1" hangingPunct="1">
              <a:buFont typeface="Arial" pitchFamily="34" charset="0"/>
              <a:buNone/>
              <a:defRPr/>
            </a:pPr>
            <a:r>
              <a:rPr lang="en-US" altLang="zh-CN" dirty="0" smtClean="0">
                <a:solidFill>
                  <a:schemeClr val="tx1"/>
                </a:solidFill>
                <a:effectLst/>
                <a:latin typeface="微软雅黑" pitchFamily="34" charset="-122"/>
                <a:ea typeface="微软雅黑" pitchFamily="34" charset="-122"/>
              </a:rPr>
              <a:t>	</a:t>
            </a:r>
            <a:r>
              <a:rPr lang="zh-CN" altLang="en-US" dirty="0" smtClean="0">
                <a:solidFill>
                  <a:schemeClr val="accent2"/>
                </a:solidFill>
                <a:effectLst/>
                <a:latin typeface="微软雅黑" pitchFamily="34" charset="-122"/>
                <a:ea typeface="微软雅黑" pitchFamily="34" charset="-122"/>
              </a:rPr>
              <a:t>用非专业人士也能看懂的方式来表述复杂的想法</a:t>
            </a:r>
            <a:endParaRPr lang="en-GB" altLang="en-US" dirty="0" smtClean="0">
              <a:solidFill>
                <a:schemeClr val="accent2"/>
              </a:solidFill>
              <a:effectLst/>
              <a:latin typeface="微软雅黑" pitchFamily="34" charset="-122"/>
              <a:ea typeface="微软雅黑" pitchFamily="34" charset="-122"/>
            </a:endParaRPr>
          </a:p>
          <a:p>
            <a:pPr eaLnBrk="1" hangingPunct="1">
              <a:defRPr/>
            </a:pPr>
            <a:endParaRPr lang="en-GB" altLang="en-US" sz="2000" dirty="0" smtClean="0">
              <a:solidFill>
                <a:schemeClr val="tx1"/>
              </a:solidFill>
              <a:effectLst/>
              <a:latin typeface="微软雅黑" pitchFamily="34" charset="-122"/>
              <a:ea typeface="微软雅黑" pitchFamily="34" charset="-122"/>
            </a:endParaRPr>
          </a:p>
          <a:p>
            <a:pPr eaLnBrk="1" hangingPunct="1">
              <a:defRPr/>
            </a:pPr>
            <a:r>
              <a:rPr lang="en-GB" altLang="en-US" sz="2000" dirty="0" smtClean="0">
                <a:solidFill>
                  <a:schemeClr val="tx1"/>
                </a:solidFill>
                <a:effectLst/>
                <a:latin typeface="微软雅黑" pitchFamily="34" charset="-122"/>
                <a:ea typeface="微软雅黑" pitchFamily="34" charset="-122"/>
              </a:rPr>
              <a:t>Poorly written manuscripts get rejected – reviewers or editors lose patience or can’t ‘see’ the results or advance</a:t>
            </a:r>
          </a:p>
          <a:p>
            <a:pPr marL="174625" lvl="1">
              <a:buFont typeface="Arial" pitchFamily="34" charset="0"/>
              <a:buNone/>
              <a:defRPr/>
            </a:pPr>
            <a:r>
              <a:rPr lang="en-GB" altLang="en-US" sz="2000" dirty="0" smtClean="0">
                <a:solidFill>
                  <a:schemeClr val="tx1"/>
                </a:solidFill>
                <a:effectLst/>
                <a:latin typeface="微软雅黑" pitchFamily="34" charset="-122"/>
                <a:ea typeface="微软雅黑" pitchFamily="34" charset="-122"/>
              </a:rPr>
              <a:t>	</a:t>
            </a:r>
            <a:r>
              <a:rPr lang="zh-CN" altLang="en-US" dirty="0" smtClean="0">
                <a:solidFill>
                  <a:schemeClr val="accent2"/>
                </a:solidFill>
                <a:effectLst/>
                <a:latin typeface="微软雅黑" pitchFamily="34" charset="-122"/>
                <a:ea typeface="微软雅黑" pitchFamily="34" charset="-122"/>
              </a:rPr>
              <a:t>表述不明的文章会被拒稿</a:t>
            </a:r>
            <a:r>
              <a:rPr lang="en-US" altLang="zh-CN" dirty="0" smtClean="0">
                <a:solidFill>
                  <a:schemeClr val="accent2"/>
                </a:solidFill>
                <a:effectLst/>
                <a:latin typeface="微软雅黑" pitchFamily="34" charset="-122"/>
                <a:ea typeface="微软雅黑" pitchFamily="34" charset="-122"/>
              </a:rPr>
              <a:t>——</a:t>
            </a:r>
            <a:r>
              <a:rPr lang="zh-CN" altLang="en-US" dirty="0" smtClean="0">
                <a:solidFill>
                  <a:schemeClr val="accent2"/>
                </a:solidFill>
                <a:effectLst/>
                <a:latin typeface="微软雅黑" pitchFamily="34" charset="-122"/>
                <a:ea typeface="微软雅黑" pitchFamily="34" charset="-122"/>
              </a:rPr>
              <a:t>审稿人和编辑会对该研究的结果丧失兴趣</a:t>
            </a:r>
            <a:endParaRPr lang="en-GB" altLang="en-US" sz="2000" dirty="0" smtClean="0">
              <a:solidFill>
                <a:schemeClr val="tx1"/>
              </a:solidFill>
              <a:effectLst/>
              <a:latin typeface="微软雅黑" pitchFamily="34" charset="-122"/>
              <a:ea typeface="微软雅黑" pitchFamily="34" charset="-122"/>
            </a:endParaRPr>
          </a:p>
          <a:p>
            <a:pPr lvl="1" eaLnBrk="1" hangingPunct="1">
              <a:buFont typeface="Arial" pitchFamily="34" charset="0"/>
              <a:buNone/>
              <a:defRPr/>
            </a:pPr>
            <a:endParaRPr lang="en-GB" altLang="en-US" dirty="0" smtClean="0">
              <a:solidFill>
                <a:schemeClr val="tx1"/>
              </a:solidFill>
              <a:effectLst/>
              <a:latin typeface="微软雅黑" pitchFamily="34" charset="-122"/>
              <a:ea typeface="微软雅黑" pitchFamily="34" charset="-122"/>
            </a:endParaRPr>
          </a:p>
          <a:p>
            <a:pPr>
              <a:defRPr/>
            </a:pPr>
            <a:r>
              <a:rPr lang="en-GB" altLang="en-US" sz="2000" dirty="0" smtClean="0">
                <a:solidFill>
                  <a:schemeClr val="tx1"/>
                </a:solidFill>
                <a:effectLst/>
                <a:latin typeface="微软雅黑" pitchFamily="34" charset="-122"/>
                <a:ea typeface="微软雅黑" pitchFamily="34" charset="-122"/>
              </a:rPr>
              <a:t>Use a professional copy-editing service</a:t>
            </a:r>
            <a:endParaRPr lang="en-GB" altLang="en-US" sz="2000" dirty="0">
              <a:solidFill>
                <a:schemeClr val="tx1"/>
              </a:solidFill>
              <a:effectLst/>
              <a:latin typeface="微软雅黑" pitchFamily="34" charset="-122"/>
              <a:ea typeface="微软雅黑" pitchFamily="34" charset="-122"/>
            </a:endParaRPr>
          </a:p>
        </p:txBody>
      </p:sp>
    </p:spTree>
    <p:extLst>
      <p:ext uri="{BB962C8B-B14F-4D97-AF65-F5344CB8AC3E}">
        <p14:creationId xmlns:p14="http://schemas.microsoft.com/office/powerpoint/2010/main" val="2792334099"/>
      </p:ext>
    </p:extLst>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latin typeface="微软雅黑" pitchFamily="34" charset="-122"/>
                <a:ea typeface="微软雅黑" pitchFamily="34" charset="-122"/>
              </a:rPr>
              <a:t>The ABC of writing style </a:t>
            </a:r>
            <a:r>
              <a:rPr lang="en-US" dirty="0">
                <a:effectLst/>
                <a:latin typeface="微软雅黑" pitchFamily="34" charset="-122"/>
                <a:ea typeface="微软雅黑" pitchFamily="34" charset="-122"/>
              </a:rPr>
              <a:t/>
            </a:r>
            <a:br>
              <a:rPr lang="en-US" dirty="0">
                <a:effectLst/>
                <a:latin typeface="微软雅黑" pitchFamily="34" charset="-122"/>
                <a:ea typeface="微软雅黑" pitchFamily="34" charset="-122"/>
              </a:rPr>
            </a:br>
            <a:endParaRPr lang="en-US" dirty="0">
              <a:effectLst/>
              <a:latin typeface="微软雅黑" pitchFamily="34" charset="-122"/>
              <a:ea typeface="微软雅黑" pitchFamily="34" charset="-122"/>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059" y="1788457"/>
            <a:ext cx="8381680" cy="3629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9118898"/>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83454" y="538163"/>
            <a:ext cx="8239126" cy="370558"/>
          </a:xfrm>
        </p:spPr>
        <p:txBody>
          <a:bodyPr/>
          <a:lstStyle/>
          <a:p>
            <a:r>
              <a:rPr lang="zh-CN" altLang="en-US" sz="2800" dirty="0" smtClean="0">
                <a:effectLst/>
                <a:latin typeface="微软雅黑" pitchFamily="34" charset="-122"/>
                <a:ea typeface="微软雅黑" pitchFamily="34" charset="-122"/>
              </a:rPr>
              <a:t>出版社简介</a:t>
            </a:r>
            <a:endParaRPr lang="en-GB" sz="2800" dirty="0">
              <a:effectLst/>
              <a:latin typeface="微软雅黑" pitchFamily="34" charset="-122"/>
              <a:ea typeface="微软雅黑" pitchFamily="34" charset="-122"/>
            </a:endParaRPr>
          </a:p>
        </p:txBody>
      </p:sp>
      <p:sp>
        <p:nvSpPr>
          <p:cNvPr id="6" name="Rectangle 2"/>
          <p:cNvSpPr txBox="1">
            <a:spLocks noChangeArrowheads="1"/>
          </p:cNvSpPr>
          <p:nvPr/>
        </p:nvSpPr>
        <p:spPr>
          <a:xfrm>
            <a:off x="596900" y="1119188"/>
            <a:ext cx="8305800" cy="276225"/>
          </a:xfrm>
          <a:prstGeom prst="rect">
            <a:avLst/>
          </a:prstGeom>
        </p:spPr>
        <p:txBody>
          <a:bodyPr vert="horz" lIns="0" tIns="0" rIns="0" bIns="0" rtlCol="0" anchor="t" anchorCtr="0">
            <a:noAutofit/>
          </a:bodyPr>
          <a:lstStyle>
            <a:lvl1pPr algn="l" defTabSz="872722" rtl="0" eaLnBrk="1" latinLnBrk="0" hangingPunct="1">
              <a:spcBef>
                <a:spcPct val="0"/>
              </a:spcBef>
              <a:buNone/>
              <a:defRPr sz="2600" b="0" kern="1200">
                <a:solidFill>
                  <a:schemeClr val="accent5"/>
                </a:solidFill>
                <a:latin typeface="+mj-lt"/>
                <a:ea typeface="+mj-ea"/>
                <a:cs typeface="+mj-cs"/>
              </a:defRPr>
            </a:lvl1pPr>
          </a:lstStyle>
          <a:p>
            <a:pPr>
              <a:defRPr/>
            </a:pPr>
            <a:r>
              <a:rPr lang="de-DE" altLang="zh-CN" sz="2000" dirty="0" smtClean="0">
                <a:ea typeface="宋体" pitchFamily="2" charset="-122"/>
              </a:rPr>
              <a:t>Springer </a:t>
            </a:r>
            <a:r>
              <a:rPr lang="zh-CN" altLang="en-US" sz="2000" dirty="0" smtClean="0">
                <a:ea typeface="宋体" pitchFamily="2" charset="-122"/>
              </a:rPr>
              <a:t>于</a:t>
            </a:r>
            <a:r>
              <a:rPr lang="en-US" altLang="zh-CN" sz="2000" dirty="0" smtClean="0">
                <a:ea typeface="宋体" pitchFamily="2" charset="-122"/>
              </a:rPr>
              <a:t>1842</a:t>
            </a:r>
            <a:r>
              <a:rPr lang="zh-CN" altLang="en-US" sz="2000" dirty="0" smtClean="0">
                <a:ea typeface="宋体" pitchFamily="2" charset="-122"/>
              </a:rPr>
              <a:t>年始建于柏林，拥有</a:t>
            </a:r>
            <a:r>
              <a:rPr lang="en-US" altLang="zh-CN" sz="2000" dirty="0" smtClean="0">
                <a:ea typeface="宋体" pitchFamily="2" charset="-122"/>
              </a:rPr>
              <a:t>175</a:t>
            </a:r>
            <a:r>
              <a:rPr lang="zh-CN" altLang="en-US" sz="2000" dirty="0" smtClean="0">
                <a:ea typeface="宋体" pitchFamily="2" charset="-122"/>
              </a:rPr>
              <a:t>年的历史</a:t>
            </a:r>
            <a:r>
              <a:rPr lang="en-US" altLang="zh-CN" sz="2000" dirty="0" smtClean="0">
                <a:ea typeface="宋体" pitchFamily="2" charset="-122"/>
              </a:rPr>
              <a:t>……</a:t>
            </a:r>
          </a:p>
        </p:txBody>
      </p:sp>
      <p:pic>
        <p:nvPicPr>
          <p:cNvPr id="7" name="Picture 3" descr="springer1"/>
          <p:cNvPicPr>
            <a:picLocks noChangeAspect="1" noChangeArrowheads="1"/>
          </p:cNvPicPr>
          <p:nvPr/>
        </p:nvPicPr>
        <p:blipFill>
          <a:blip r:embed="rId2" cstate="print"/>
          <a:srcRect/>
          <a:stretch>
            <a:fillRect/>
          </a:stretch>
        </p:blipFill>
        <p:spPr bwMode="auto">
          <a:xfrm>
            <a:off x="571500" y="2071688"/>
            <a:ext cx="4071938" cy="3071812"/>
          </a:xfrm>
          <a:prstGeom prst="rect">
            <a:avLst/>
          </a:prstGeom>
          <a:noFill/>
          <a:ln w="9525">
            <a:noFill/>
            <a:miter lim="800000"/>
            <a:headEnd/>
            <a:tailEnd/>
          </a:ln>
        </p:spPr>
      </p:pic>
      <p:sp>
        <p:nvSpPr>
          <p:cNvPr id="8" name="Oval 4"/>
          <p:cNvSpPr>
            <a:spLocks noChangeArrowheads="1"/>
          </p:cNvSpPr>
          <p:nvPr/>
        </p:nvSpPr>
        <p:spPr bwMode="auto">
          <a:xfrm>
            <a:off x="3213100" y="3908425"/>
            <a:ext cx="363538" cy="330200"/>
          </a:xfrm>
          <a:prstGeom prst="ellipse">
            <a:avLst/>
          </a:prstGeom>
          <a:noFill/>
          <a:ln w="57150">
            <a:solidFill>
              <a:srgbClr val="FF0000"/>
            </a:solidFill>
            <a:round/>
            <a:headEnd/>
            <a:tailEnd/>
          </a:ln>
        </p:spPr>
        <p:txBody>
          <a:bodyPr wrap="none" anchor="ctr">
            <a:spAutoFit/>
          </a:bodyPr>
          <a:lstStyle/>
          <a:p>
            <a:pPr algn="ctr" eaLnBrk="0" hangingPunct="0">
              <a:spcBef>
                <a:spcPct val="50000"/>
              </a:spcBef>
            </a:pPr>
            <a:endParaRPr lang="zh-CN" altLang="en-US"/>
          </a:p>
        </p:txBody>
      </p:sp>
      <p:pic>
        <p:nvPicPr>
          <p:cNvPr id="9" name="Picture 5" descr="springer 3"/>
          <p:cNvPicPr>
            <a:picLocks noChangeAspect="1" noChangeArrowheads="1"/>
          </p:cNvPicPr>
          <p:nvPr/>
        </p:nvPicPr>
        <p:blipFill>
          <a:blip r:embed="rId3" cstate="print"/>
          <a:srcRect/>
          <a:stretch>
            <a:fillRect/>
          </a:stretch>
        </p:blipFill>
        <p:spPr bwMode="auto">
          <a:xfrm>
            <a:off x="5486400" y="1676400"/>
            <a:ext cx="2433638" cy="2413000"/>
          </a:xfrm>
          <a:prstGeom prst="rect">
            <a:avLst/>
          </a:prstGeom>
          <a:noFill/>
          <a:ln w="9525">
            <a:noFill/>
            <a:miter lim="800000"/>
            <a:headEnd/>
            <a:tailEnd/>
          </a:ln>
        </p:spPr>
      </p:pic>
      <p:sp>
        <p:nvSpPr>
          <p:cNvPr id="11" name="Line 7"/>
          <p:cNvSpPr>
            <a:spLocks noChangeShapeType="1"/>
          </p:cNvSpPr>
          <p:nvPr/>
        </p:nvSpPr>
        <p:spPr bwMode="auto">
          <a:xfrm flipV="1">
            <a:off x="3397250" y="4235450"/>
            <a:ext cx="0" cy="722313"/>
          </a:xfrm>
          <a:prstGeom prst="line">
            <a:avLst/>
          </a:prstGeom>
          <a:noFill/>
          <a:ln w="38100">
            <a:solidFill>
              <a:srgbClr val="FF0000"/>
            </a:solidFill>
            <a:round/>
            <a:headEnd/>
            <a:tailEnd type="triangle" w="med" len="med"/>
          </a:ln>
        </p:spPr>
        <p:txBody>
          <a:bodyPr>
            <a:spAutoFit/>
          </a:bodyPr>
          <a:lstStyle/>
          <a:p>
            <a:endParaRPr lang="en-US" dirty="0"/>
          </a:p>
        </p:txBody>
      </p:sp>
      <p:sp>
        <p:nvSpPr>
          <p:cNvPr id="12" name="Text Box 8"/>
          <p:cNvSpPr txBox="1">
            <a:spLocks noChangeArrowheads="1"/>
          </p:cNvSpPr>
          <p:nvPr/>
        </p:nvSpPr>
        <p:spPr bwMode="auto">
          <a:xfrm>
            <a:off x="1714500" y="4857750"/>
            <a:ext cx="3286125" cy="708025"/>
          </a:xfrm>
          <a:prstGeom prst="rect">
            <a:avLst/>
          </a:prstGeom>
          <a:noFill/>
          <a:ln w="38100">
            <a:solidFill>
              <a:srgbClr val="FF0000"/>
            </a:solidFill>
            <a:miter lim="800000"/>
            <a:headEnd/>
            <a:tailEnd/>
          </a:ln>
        </p:spPr>
        <p:txBody>
          <a:bodyPr>
            <a:spAutoFit/>
          </a:bodyPr>
          <a:lstStyle/>
          <a:p>
            <a:pPr algn="ctr" eaLnBrk="0" hangingPunct="0">
              <a:spcBef>
                <a:spcPct val="50000"/>
              </a:spcBef>
            </a:pPr>
            <a:r>
              <a:rPr lang="de-DE" altLang="zh-CN">
                <a:latin typeface="Calibri" pitchFamily="34" charset="0"/>
              </a:rPr>
              <a:t>Founded:     Breite Straße</a:t>
            </a:r>
            <a:br>
              <a:rPr lang="de-DE" altLang="zh-CN">
                <a:latin typeface="Calibri" pitchFamily="34" charset="0"/>
              </a:rPr>
            </a:br>
            <a:r>
              <a:rPr lang="de-DE" altLang="zh-CN">
                <a:latin typeface="Calibri" pitchFamily="34" charset="0"/>
              </a:rPr>
              <a:t>Today: Heidelberger Platz</a:t>
            </a:r>
          </a:p>
        </p:txBody>
      </p:sp>
      <p:pic>
        <p:nvPicPr>
          <p:cNvPr id="13" name="Picture 9" descr="Springer HQ Berlin at Night"/>
          <p:cNvPicPr>
            <a:picLocks noChangeAspect="1" noChangeArrowheads="1"/>
          </p:cNvPicPr>
          <p:nvPr/>
        </p:nvPicPr>
        <p:blipFill>
          <a:blip r:embed="rId4" cstate="print"/>
          <a:srcRect/>
          <a:stretch>
            <a:fillRect/>
          </a:stretch>
        </p:blipFill>
        <p:spPr bwMode="auto">
          <a:xfrm>
            <a:off x="5486400" y="4267200"/>
            <a:ext cx="2438400" cy="1760538"/>
          </a:xfrm>
          <a:prstGeom prst="rect">
            <a:avLst/>
          </a:prstGeom>
          <a:noFill/>
          <a:ln w="9525">
            <a:noFill/>
            <a:miter lim="800000"/>
            <a:headEnd/>
            <a:tailEnd/>
          </a:ln>
        </p:spPr>
      </p:pic>
    </p:spTree>
    <p:extLst>
      <p:ext uri="{BB962C8B-B14F-4D97-AF65-F5344CB8AC3E}">
        <p14:creationId xmlns:p14="http://schemas.microsoft.com/office/powerpoint/2010/main" val="39281622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latin typeface="微软雅黑" pitchFamily="34" charset="-122"/>
                <a:ea typeface="微软雅黑" pitchFamily="34" charset="-122"/>
              </a:rPr>
              <a:t>Be accurate </a:t>
            </a:r>
            <a:r>
              <a:rPr lang="en-US" b="1" dirty="0" smtClean="0">
                <a:effectLst/>
                <a:latin typeface="微软雅黑" pitchFamily="34" charset="-122"/>
                <a:ea typeface="微软雅黑" pitchFamily="34" charset="-122"/>
              </a:rPr>
              <a:t>(</a:t>
            </a:r>
            <a:r>
              <a:rPr lang="zh-CN" altLang="en-US" b="1" dirty="0" smtClean="0">
                <a:effectLst/>
                <a:latin typeface="微软雅黑" pitchFamily="34" charset="-122"/>
                <a:ea typeface="微软雅黑" pitchFamily="34" charset="-122"/>
              </a:rPr>
              <a:t>准确</a:t>
            </a:r>
            <a:r>
              <a:rPr lang="en-US" b="1" dirty="0" smtClean="0">
                <a:effectLst/>
                <a:latin typeface="微软雅黑" pitchFamily="34" charset="-122"/>
                <a:ea typeface="微软雅黑" pitchFamily="34" charset="-122"/>
              </a:rPr>
              <a:t>)</a:t>
            </a:r>
            <a:endParaRPr lang="en-US" dirty="0">
              <a:effectLst/>
              <a:latin typeface="微软雅黑" pitchFamily="34" charset="-122"/>
              <a:ea typeface="微软雅黑" pitchFamily="34" charset="-122"/>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658" y="1223683"/>
            <a:ext cx="8725823" cy="4520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6680042"/>
      </p:ext>
    </p:extLst>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latin typeface="微软雅黑" pitchFamily="34" charset="-122"/>
                <a:ea typeface="微软雅黑" pitchFamily="34" charset="-122"/>
              </a:rPr>
              <a:t>Be </a:t>
            </a:r>
            <a:r>
              <a:rPr lang="en-US" b="1" dirty="0" smtClean="0">
                <a:effectLst/>
                <a:latin typeface="微软雅黑" pitchFamily="34" charset="-122"/>
                <a:ea typeface="微软雅黑" pitchFamily="34" charset="-122"/>
              </a:rPr>
              <a:t>brief</a:t>
            </a:r>
            <a:r>
              <a:rPr lang="zh-CN" altLang="en-US" b="1" dirty="0">
                <a:effectLst/>
                <a:latin typeface="微软雅黑" pitchFamily="34" charset="-122"/>
                <a:ea typeface="微软雅黑" pitchFamily="34" charset="-122"/>
              </a:rPr>
              <a:t> </a:t>
            </a:r>
            <a:r>
              <a:rPr lang="en-US" altLang="zh-CN" b="1" dirty="0" smtClean="0">
                <a:effectLst/>
                <a:latin typeface="微软雅黑" pitchFamily="34" charset="-122"/>
                <a:ea typeface="微软雅黑" pitchFamily="34" charset="-122"/>
              </a:rPr>
              <a:t>(</a:t>
            </a:r>
            <a:r>
              <a:rPr lang="zh-CN" altLang="en-US" b="1" dirty="0" smtClean="0">
                <a:effectLst/>
                <a:latin typeface="微软雅黑" pitchFamily="34" charset="-122"/>
                <a:ea typeface="微软雅黑" pitchFamily="34" charset="-122"/>
              </a:rPr>
              <a:t>简要</a:t>
            </a:r>
            <a:r>
              <a:rPr lang="en-US" altLang="zh-CN" b="1" dirty="0" smtClean="0">
                <a:effectLst/>
                <a:latin typeface="微软雅黑" pitchFamily="34" charset="-122"/>
                <a:ea typeface="微软雅黑" pitchFamily="34" charset="-122"/>
              </a:rPr>
              <a:t>)</a:t>
            </a:r>
            <a:endParaRPr lang="en-US" dirty="0">
              <a:effectLst/>
              <a:latin typeface="微软雅黑" pitchFamily="34" charset="-122"/>
              <a:ea typeface="微软雅黑" pitchFamily="34" charset="-122"/>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674" y="1304364"/>
            <a:ext cx="8717645" cy="4677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7324192"/>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latin typeface="微软雅黑" pitchFamily="34" charset="-122"/>
                <a:ea typeface="微软雅黑" pitchFamily="34" charset="-122"/>
              </a:rPr>
              <a:t>Brevity (</a:t>
            </a:r>
            <a:r>
              <a:rPr lang="zh-CN" altLang="en-US" b="1" dirty="0">
                <a:effectLst/>
                <a:latin typeface="微软雅黑" pitchFamily="34" charset="-122"/>
                <a:ea typeface="微软雅黑" pitchFamily="34" charset="-122"/>
              </a:rPr>
              <a:t>简短</a:t>
            </a:r>
            <a:r>
              <a:rPr lang="en-US" b="1" dirty="0" smtClean="0">
                <a:effectLst/>
                <a:latin typeface="微软雅黑" pitchFamily="34" charset="-122"/>
                <a:ea typeface="微软雅黑" pitchFamily="34" charset="-122"/>
              </a:rPr>
              <a:t>) </a:t>
            </a:r>
            <a:endParaRPr lang="en-US" dirty="0">
              <a:effectLst/>
              <a:latin typeface="微软雅黑" pitchFamily="34" charset="-122"/>
              <a:ea typeface="微软雅黑" pitchFamily="34" charset="-122"/>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825" y="2167880"/>
            <a:ext cx="8613962" cy="2127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4131723"/>
      </p:ext>
    </p:extLst>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dirty="0" smtClean="0">
                <a:effectLst/>
                <a:latin typeface="微软雅黑" pitchFamily="34" charset="-122"/>
                <a:ea typeface="微软雅黑" pitchFamily="34" charset="-122"/>
              </a:rPr>
              <a:t>Be clear (</a:t>
            </a:r>
            <a:r>
              <a:rPr lang="zh-CN" altLang="en-US" b="1" dirty="0" smtClean="0">
                <a:effectLst/>
                <a:latin typeface="微软雅黑" pitchFamily="34" charset="-122"/>
                <a:ea typeface="微软雅黑" pitchFamily="34" charset="-122"/>
              </a:rPr>
              <a:t>清晰</a:t>
            </a:r>
            <a:r>
              <a:rPr lang="en-US" altLang="zh-CN" b="1" dirty="0" smtClean="0">
                <a:effectLst/>
                <a:latin typeface="微软雅黑" pitchFamily="34" charset="-122"/>
                <a:ea typeface="微软雅黑" pitchFamily="34" charset="-122"/>
              </a:rPr>
              <a:t>)</a:t>
            </a:r>
            <a:endParaRPr lang="en-US" b="1" dirty="0">
              <a:effectLst/>
              <a:latin typeface="微软雅黑" pitchFamily="34" charset="-122"/>
              <a:ea typeface="微软雅黑" pitchFamily="34" charset="-122"/>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72" y="1187822"/>
            <a:ext cx="8410575"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4986311"/>
      </p:ext>
    </p:extLst>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308" y="1189785"/>
            <a:ext cx="9105900" cy="450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977901" y="690563"/>
            <a:ext cx="8239126" cy="370558"/>
          </a:xfrm>
          <a:prstGeom prst="rect">
            <a:avLst/>
          </a:prstGeom>
        </p:spPr>
        <p:txBody>
          <a:bodyPr vert="horz" lIns="0" tIns="0" rIns="0" bIns="0" rtlCol="0" anchor="t" anchorCtr="0">
            <a:noAutofit/>
          </a:bodyPr>
          <a:lstStyle>
            <a:lvl1pPr algn="l" defTabSz="872722" rtl="0" eaLnBrk="1" latinLnBrk="0" hangingPunct="1">
              <a:spcBef>
                <a:spcPct val="0"/>
              </a:spcBef>
              <a:buNone/>
              <a:defRPr sz="2600" b="0" kern="1200">
                <a:solidFill>
                  <a:schemeClr val="accent5"/>
                </a:solidFill>
                <a:latin typeface="+mj-lt"/>
                <a:ea typeface="+mj-ea"/>
                <a:cs typeface="+mj-cs"/>
              </a:defRPr>
            </a:lvl1pPr>
          </a:lstStyle>
          <a:p>
            <a:r>
              <a:rPr lang="en-US" altLang="zh-CN" b="1" smtClean="0"/>
              <a:t>Be clear (</a:t>
            </a:r>
            <a:r>
              <a:rPr lang="zh-CN" altLang="en-US" b="1" smtClean="0"/>
              <a:t>清晰</a:t>
            </a:r>
            <a:r>
              <a:rPr lang="en-US" altLang="zh-CN" b="1" smtClean="0"/>
              <a:t>)</a:t>
            </a:r>
            <a:endParaRPr lang="en-US" b="1" dirty="0"/>
          </a:p>
        </p:txBody>
      </p:sp>
    </p:spTree>
    <p:extLst>
      <p:ext uri="{BB962C8B-B14F-4D97-AF65-F5344CB8AC3E}">
        <p14:creationId xmlns:p14="http://schemas.microsoft.com/office/powerpoint/2010/main" val="1212563565"/>
      </p:ext>
    </p:extLst>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18" y="1357312"/>
            <a:ext cx="4219575" cy="414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190565" y="1196786"/>
            <a:ext cx="4182035" cy="4608166"/>
          </a:xfrm>
          <a:prstGeom prst="rect">
            <a:avLst/>
          </a:prstGeom>
          <a:noFill/>
        </p:spPr>
        <p:txBody>
          <a:bodyPr wrap="square" lIns="72000" tIns="72000" rIns="72000" bIns="72000" rtlCol="0">
            <a:spAutoFit/>
          </a:bodyPr>
          <a:lstStyle/>
          <a:p>
            <a:pPr marL="342900" indent="-342900">
              <a:buFont typeface="Arial" pitchFamily="34" charset="0"/>
              <a:buChar char="•"/>
            </a:pPr>
            <a:endParaRPr lang="en-US" sz="2000" dirty="0"/>
          </a:p>
          <a:p>
            <a:pPr marL="342900" indent="-342900">
              <a:buFont typeface="Arial" pitchFamily="34" charset="0"/>
              <a:buChar char="•"/>
            </a:pPr>
            <a:r>
              <a:rPr lang="en-US" sz="2000" dirty="0"/>
              <a:t>Too much information! </a:t>
            </a:r>
          </a:p>
          <a:p>
            <a:pPr marL="342900" indent="-342900">
              <a:buFont typeface="Arial" pitchFamily="34" charset="0"/>
              <a:buChar char="•"/>
            </a:pPr>
            <a:r>
              <a:rPr lang="en-US" sz="2000" dirty="0"/>
              <a:t>Difficult to pull the main claim of the paper out from the jumble of information provided. We need to be able to glance at the figures and understand them </a:t>
            </a:r>
          </a:p>
          <a:p>
            <a:pPr marL="342900" indent="-342900">
              <a:buFont typeface="Arial" pitchFamily="34" charset="0"/>
              <a:buChar char="•"/>
            </a:pPr>
            <a:r>
              <a:rPr lang="en-US" sz="2000" dirty="0"/>
              <a:t>The axes labels of this graph can’t be understood without referring to the text </a:t>
            </a:r>
          </a:p>
          <a:p>
            <a:pPr marL="342900" indent="-342900">
              <a:buFont typeface="Arial" pitchFamily="34" charset="0"/>
              <a:buChar char="•"/>
            </a:pPr>
            <a:r>
              <a:rPr lang="en-US" sz="2000" dirty="0"/>
              <a:t>Trend lines: add more information to an already busy graphic </a:t>
            </a:r>
          </a:p>
          <a:p>
            <a:pPr marL="342900" indent="-342900">
              <a:buFont typeface="Arial" pitchFamily="34" charset="0"/>
              <a:buChar char="•"/>
            </a:pPr>
            <a:r>
              <a:rPr lang="en-US" sz="2000" dirty="0"/>
              <a:t>Reference to a previous graphic (‘</a:t>
            </a:r>
            <a:r>
              <a:rPr lang="en-US" sz="2000" dirty="0" err="1"/>
              <a:t>Vostock</a:t>
            </a:r>
            <a:r>
              <a:rPr lang="en-US" sz="2000" dirty="0"/>
              <a:t>’ and ‘GRIP’) </a:t>
            </a:r>
          </a:p>
          <a:p>
            <a:endParaRPr lang="en-US" sz="1000" dirty="0" smtClean="0"/>
          </a:p>
        </p:txBody>
      </p:sp>
      <p:sp>
        <p:nvSpPr>
          <p:cNvPr id="5" name="Title 1"/>
          <p:cNvSpPr txBox="1">
            <a:spLocks/>
          </p:cNvSpPr>
          <p:nvPr/>
        </p:nvSpPr>
        <p:spPr>
          <a:xfrm>
            <a:off x="977901" y="690563"/>
            <a:ext cx="8239126" cy="370558"/>
          </a:xfrm>
          <a:prstGeom prst="rect">
            <a:avLst/>
          </a:prstGeom>
        </p:spPr>
        <p:txBody>
          <a:bodyPr vert="horz" lIns="0" tIns="0" rIns="0" bIns="0" rtlCol="0" anchor="t" anchorCtr="0">
            <a:noAutofit/>
          </a:bodyPr>
          <a:lstStyle>
            <a:lvl1pPr algn="l" defTabSz="872722" rtl="0" eaLnBrk="1" latinLnBrk="0" hangingPunct="1">
              <a:spcBef>
                <a:spcPct val="0"/>
              </a:spcBef>
              <a:buNone/>
              <a:defRPr sz="2600" b="0" kern="1200">
                <a:solidFill>
                  <a:schemeClr val="accent5"/>
                </a:solidFill>
                <a:latin typeface="+mj-lt"/>
                <a:ea typeface="+mj-ea"/>
                <a:cs typeface="+mj-cs"/>
              </a:defRPr>
            </a:lvl1pPr>
          </a:lstStyle>
          <a:p>
            <a:r>
              <a:rPr lang="en-US" altLang="zh-CN" b="1" smtClean="0"/>
              <a:t>Be clear (</a:t>
            </a:r>
            <a:r>
              <a:rPr lang="zh-CN" altLang="en-US" b="1" smtClean="0"/>
              <a:t>清晰</a:t>
            </a:r>
            <a:r>
              <a:rPr lang="en-US" altLang="zh-CN" b="1" smtClean="0"/>
              <a:t>)</a:t>
            </a:r>
            <a:endParaRPr lang="en-US" b="1" dirty="0"/>
          </a:p>
        </p:txBody>
      </p:sp>
    </p:spTree>
    <p:extLst>
      <p:ext uri="{BB962C8B-B14F-4D97-AF65-F5344CB8AC3E}">
        <p14:creationId xmlns:p14="http://schemas.microsoft.com/office/powerpoint/2010/main" val="3997324988"/>
      </p:ext>
    </p:extLst>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defRPr/>
            </a:pPr>
            <a:r>
              <a:rPr lang="en-GB" altLang="en-US" sz="2800" b="1" dirty="0">
                <a:effectLst/>
                <a:latin typeface="微软雅黑" pitchFamily="34" charset="-122"/>
                <a:ea typeface="微软雅黑" pitchFamily="34" charset="-122"/>
              </a:rPr>
              <a:t>Tip 4</a:t>
            </a:r>
            <a:endParaRPr lang="en-US" altLang="en-US" sz="2800" b="1" dirty="0">
              <a:effectLst/>
              <a:latin typeface="微软雅黑" pitchFamily="34" charset="-122"/>
              <a:ea typeface="微软雅黑" pitchFamily="34" charset="-122"/>
            </a:endParaRPr>
          </a:p>
        </p:txBody>
      </p:sp>
      <p:sp>
        <p:nvSpPr>
          <p:cNvPr id="31747" name="Rectangle 3"/>
          <p:cNvSpPr>
            <a:spLocks noChangeArrowheads="1"/>
          </p:cNvSpPr>
          <p:nvPr/>
        </p:nvSpPr>
        <p:spPr bwMode="auto">
          <a:xfrm>
            <a:off x="507340" y="1201738"/>
            <a:ext cx="811225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en-US" sz="2400">
                <a:solidFill>
                  <a:srgbClr val="FF0000"/>
                </a:solidFill>
                <a:latin typeface="Calibri" pitchFamily="34" charset="0"/>
              </a:rPr>
              <a:t>Decide early on where to publish </a:t>
            </a:r>
            <a:r>
              <a:rPr lang="zh-CN" altLang="en-US" sz="2000">
                <a:solidFill>
                  <a:srgbClr val="FF0000"/>
                </a:solidFill>
                <a:latin typeface="微软雅黑" pitchFamily="34" charset="-122"/>
                <a:ea typeface="微软雅黑" pitchFamily="34" charset="-122"/>
              </a:rPr>
              <a:t>提前决定投哪本期刊</a:t>
            </a:r>
            <a:endParaRPr lang="en-GB" altLang="en-US" sz="2000">
              <a:solidFill>
                <a:srgbClr val="FF0000"/>
              </a:solidFill>
              <a:latin typeface="微软雅黑" pitchFamily="34" charset="-122"/>
              <a:ea typeface="微软雅黑" pitchFamily="34" charset="-122"/>
            </a:endParaRPr>
          </a:p>
        </p:txBody>
      </p:sp>
      <p:sp>
        <p:nvSpPr>
          <p:cNvPr id="31748" name="Rectangle 4"/>
          <p:cNvSpPr>
            <a:spLocks noChangeArrowheads="1"/>
          </p:cNvSpPr>
          <p:nvPr/>
        </p:nvSpPr>
        <p:spPr bwMode="auto">
          <a:xfrm>
            <a:off x="507340" y="1576388"/>
            <a:ext cx="8580040" cy="4539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600"/>
              </a:spcBef>
              <a:buFont typeface="Arial" pitchFamily="34" charset="0"/>
              <a:buChar char="•"/>
            </a:pPr>
            <a:r>
              <a:rPr lang="en-GB" altLang="en-US">
                <a:latin typeface="Calibri" pitchFamily="34" charset="0"/>
              </a:rPr>
              <a:t> This will help shape your study, based on the goals needed for publication in your target journal. Will help define the form of study and advance required. </a:t>
            </a:r>
          </a:p>
          <a:p>
            <a:pPr>
              <a:spcBef>
                <a:spcPts val="600"/>
              </a:spcBef>
            </a:pPr>
            <a:r>
              <a:rPr lang="zh-CN" altLang="en-US">
                <a:solidFill>
                  <a:schemeClr val="accent2"/>
                </a:solidFill>
                <a:latin typeface="微软雅黑" pitchFamily="34" charset="-122"/>
                <a:ea typeface="微软雅黑" pitchFamily="34" charset="-122"/>
              </a:rPr>
              <a:t>针对期刊对文章的要求进行研究，有助于把握研究方向和创新性。</a:t>
            </a:r>
            <a:endParaRPr lang="en-GB" altLang="en-US">
              <a:solidFill>
                <a:schemeClr val="accent2"/>
              </a:solidFill>
              <a:latin typeface="微软雅黑" pitchFamily="34" charset="-122"/>
              <a:ea typeface="微软雅黑" pitchFamily="34" charset="-122"/>
            </a:endParaRPr>
          </a:p>
          <a:p>
            <a:pPr>
              <a:spcBef>
                <a:spcPts val="600"/>
              </a:spcBef>
              <a:buFont typeface="Arial" pitchFamily="34" charset="0"/>
              <a:buChar char="•"/>
            </a:pPr>
            <a:r>
              <a:rPr lang="en-GB" altLang="en-US">
                <a:latin typeface="Calibri" pitchFamily="34" charset="0"/>
              </a:rPr>
              <a:t> Look at journal’s aims and scopes page </a:t>
            </a:r>
          </a:p>
          <a:p>
            <a:pPr>
              <a:spcBef>
                <a:spcPts val="600"/>
              </a:spcBef>
            </a:pPr>
            <a:r>
              <a:rPr lang="zh-CN" altLang="en-US">
                <a:solidFill>
                  <a:schemeClr val="accent2"/>
                </a:solidFill>
                <a:latin typeface="微软雅黑" pitchFamily="34" charset="-122"/>
                <a:ea typeface="微软雅黑" pitchFamily="34" charset="-122"/>
              </a:rPr>
              <a:t>仔细阅读该期刊所涵盖领域及对文章的要求</a:t>
            </a:r>
            <a:endParaRPr lang="en-US" altLang="zh-CN">
              <a:solidFill>
                <a:schemeClr val="accent2"/>
              </a:solidFill>
              <a:latin typeface="微软雅黑" pitchFamily="34" charset="-122"/>
              <a:ea typeface="微软雅黑" pitchFamily="34" charset="-122"/>
            </a:endParaRPr>
          </a:p>
          <a:p>
            <a:pPr>
              <a:spcBef>
                <a:spcPts val="600"/>
              </a:spcBef>
              <a:buFont typeface="Arial" pitchFamily="34" charset="0"/>
              <a:buChar char="•"/>
            </a:pPr>
            <a:r>
              <a:rPr lang="en-GB"/>
              <a:t>Think about how you will structure your papers when you design your experimen</a:t>
            </a:r>
          </a:p>
          <a:p>
            <a:pPr>
              <a:spcBef>
                <a:spcPts val="600"/>
              </a:spcBef>
            </a:pPr>
            <a:r>
              <a:rPr lang="zh-CN" altLang="en-US">
                <a:solidFill>
                  <a:schemeClr val="accent2"/>
                </a:solidFill>
                <a:latin typeface="微软雅黑" pitchFamily="34" charset="-122"/>
                <a:ea typeface="微软雅黑" pitchFamily="34" charset="-122"/>
              </a:rPr>
              <a:t>在设计实验时就开始思考文章架构</a:t>
            </a:r>
            <a:endParaRPr lang="en-GB" altLang="zh-CN">
              <a:solidFill>
                <a:schemeClr val="accent2"/>
              </a:solidFill>
              <a:latin typeface="微软雅黑" pitchFamily="34" charset="-122"/>
              <a:ea typeface="微软雅黑" pitchFamily="34" charset="-122"/>
            </a:endParaRPr>
          </a:p>
          <a:p>
            <a:pPr>
              <a:spcBef>
                <a:spcPts val="600"/>
              </a:spcBef>
              <a:buFont typeface="Arial" pitchFamily="34" charset="0"/>
              <a:buChar char="•"/>
            </a:pPr>
            <a:r>
              <a:rPr lang="en-GB"/>
              <a:t>What controls and statistical tests are needed?</a:t>
            </a:r>
          </a:p>
          <a:p>
            <a:pPr>
              <a:spcBef>
                <a:spcPts val="600"/>
              </a:spcBef>
            </a:pPr>
            <a:r>
              <a:rPr lang="zh-CN" altLang="en-US">
                <a:solidFill>
                  <a:schemeClr val="accent2"/>
                </a:solidFill>
                <a:latin typeface="微软雅黑" pitchFamily="34" charset="-122"/>
                <a:ea typeface="微软雅黑" pitchFamily="34" charset="-122"/>
              </a:rPr>
              <a:t>设置哪些对照组，使用何种统计方法</a:t>
            </a:r>
            <a:endParaRPr lang="en-GB" altLang="zh-CN">
              <a:solidFill>
                <a:schemeClr val="accent2"/>
              </a:solidFill>
              <a:latin typeface="微软雅黑" pitchFamily="34" charset="-122"/>
              <a:ea typeface="微软雅黑" pitchFamily="34" charset="-122"/>
            </a:endParaRPr>
          </a:p>
          <a:p>
            <a:pPr>
              <a:spcBef>
                <a:spcPts val="600"/>
              </a:spcBef>
              <a:buFont typeface="Arial" pitchFamily="34" charset="0"/>
              <a:buChar char="•"/>
            </a:pPr>
            <a:r>
              <a:rPr lang="en-GB"/>
              <a:t>What collaborators / co authors should you work with to complete study?</a:t>
            </a:r>
          </a:p>
          <a:p>
            <a:pPr>
              <a:spcBef>
                <a:spcPts val="600"/>
              </a:spcBef>
            </a:pPr>
            <a:r>
              <a:rPr lang="zh-CN" altLang="en-US">
                <a:solidFill>
                  <a:schemeClr val="accent2"/>
                </a:solidFill>
                <a:latin typeface="微软雅黑" pitchFamily="34" charset="-122"/>
                <a:ea typeface="微软雅黑" pitchFamily="34" charset="-122"/>
              </a:rPr>
              <a:t>需要和哪些共同作者合作才能完成该研究</a:t>
            </a:r>
            <a:endParaRPr lang="en-GB" altLang="en-US">
              <a:solidFill>
                <a:schemeClr val="accent2"/>
              </a:solidFill>
              <a:latin typeface="微软雅黑" pitchFamily="34" charset="-122"/>
              <a:ea typeface="微软雅黑" pitchFamily="34" charset="-122"/>
            </a:endParaRPr>
          </a:p>
          <a:p>
            <a:pPr>
              <a:spcBef>
                <a:spcPts val="600"/>
              </a:spcBef>
              <a:buFont typeface="Arial" pitchFamily="34" charset="0"/>
              <a:buChar char="•"/>
            </a:pPr>
            <a:r>
              <a:rPr lang="en-GB"/>
              <a:t>What is your aim with study? What are you trying to show / prove?</a:t>
            </a:r>
          </a:p>
          <a:p>
            <a:pPr>
              <a:spcBef>
                <a:spcPts val="600"/>
              </a:spcBef>
            </a:pPr>
            <a:r>
              <a:rPr lang="zh-CN" altLang="en-US">
                <a:solidFill>
                  <a:schemeClr val="accent2"/>
                </a:solidFill>
                <a:latin typeface="微软雅黑" pitchFamily="34" charset="-122"/>
                <a:ea typeface="微软雅黑" pitchFamily="34" charset="-122"/>
              </a:rPr>
              <a:t>研究目的是什么？想要表现或证明什么？</a:t>
            </a:r>
            <a:endParaRPr lang="en-GB" altLang="en-US">
              <a:solidFill>
                <a:schemeClr val="accent2"/>
              </a:solidFill>
              <a:latin typeface="微软雅黑" pitchFamily="34" charset="-122"/>
              <a:ea typeface="微软雅黑" pitchFamily="34" charset="-122"/>
            </a:endParaRPr>
          </a:p>
        </p:txBody>
      </p:sp>
    </p:spTree>
    <p:extLst>
      <p:ext uri="{BB962C8B-B14F-4D97-AF65-F5344CB8AC3E}">
        <p14:creationId xmlns:p14="http://schemas.microsoft.com/office/powerpoint/2010/main" val="422963784"/>
      </p:ext>
    </p:extLst>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pPr eaLnBrk="1" hangingPunct="1">
              <a:defRPr/>
            </a:pPr>
            <a:r>
              <a:rPr lang="en-GB" altLang="en-US" sz="2800" b="1" dirty="0">
                <a:effectLst/>
                <a:latin typeface="微软雅黑" pitchFamily="34" charset="-122"/>
                <a:ea typeface="微软雅黑" pitchFamily="34" charset="-122"/>
              </a:rPr>
              <a:t>Tip </a:t>
            </a:r>
            <a:r>
              <a:rPr lang="en-GB" altLang="en-US" sz="2800" b="1" dirty="0" smtClean="0">
                <a:effectLst/>
                <a:latin typeface="微软雅黑" pitchFamily="34" charset="-122"/>
                <a:ea typeface="微软雅黑" pitchFamily="34" charset="-122"/>
              </a:rPr>
              <a:t>5</a:t>
            </a:r>
            <a:endParaRPr lang="en-US" altLang="en-US" sz="2800" b="1" dirty="0">
              <a:effectLst/>
              <a:latin typeface="微软雅黑" pitchFamily="34" charset="-122"/>
              <a:ea typeface="微软雅黑" pitchFamily="34" charset="-122"/>
            </a:endParaRPr>
          </a:p>
        </p:txBody>
      </p:sp>
      <p:sp>
        <p:nvSpPr>
          <p:cNvPr id="57347" name="Content Placeholder 2"/>
          <p:cNvSpPr>
            <a:spLocks noGrp="1"/>
          </p:cNvSpPr>
          <p:nvPr>
            <p:ph idx="11"/>
          </p:nvPr>
        </p:nvSpPr>
        <p:spPr>
          <a:xfrm>
            <a:off x="565812" y="1511301"/>
            <a:ext cx="8813932" cy="3570208"/>
          </a:xfrm>
        </p:spPr>
        <p:txBody>
          <a:bodyPr/>
          <a:lstStyle/>
          <a:p>
            <a:pPr marL="0" indent="0" eaLnBrk="1" hangingPunct="1">
              <a:buFont typeface="Arial" pitchFamily="34" charset="0"/>
              <a:buNone/>
              <a:defRPr/>
            </a:pPr>
            <a:r>
              <a:rPr lang="en-GB" altLang="en-US" sz="2400" dirty="0" smtClean="0">
                <a:solidFill>
                  <a:srgbClr val="FF0000"/>
                </a:solidFill>
                <a:effectLst/>
                <a:latin typeface="微软雅黑" pitchFamily="34" charset="-122"/>
                <a:ea typeface="微软雅黑" pitchFamily="34" charset="-122"/>
              </a:rPr>
              <a:t>Quality is everything </a:t>
            </a:r>
            <a:r>
              <a:rPr lang="zh-CN" altLang="en-US" sz="2400" dirty="0" smtClean="0">
                <a:solidFill>
                  <a:srgbClr val="FF0000"/>
                </a:solidFill>
                <a:effectLst/>
                <a:latin typeface="微软雅黑" pitchFamily="34" charset="-122"/>
                <a:ea typeface="微软雅黑" pitchFamily="34" charset="-122"/>
              </a:rPr>
              <a:t>质量决定一切</a:t>
            </a:r>
            <a:endParaRPr lang="en-GB" altLang="en-US" sz="2400" dirty="0" smtClean="0">
              <a:solidFill>
                <a:srgbClr val="FF0000"/>
              </a:solidFill>
              <a:effectLst/>
              <a:latin typeface="微软雅黑" pitchFamily="34" charset="-122"/>
              <a:ea typeface="微软雅黑" pitchFamily="34" charset="-122"/>
            </a:endParaRPr>
          </a:p>
          <a:p>
            <a:pPr eaLnBrk="1" hangingPunct="1">
              <a:defRPr/>
            </a:pPr>
            <a:endParaRPr lang="en-GB" altLang="en-US" dirty="0" smtClean="0">
              <a:effectLst/>
              <a:latin typeface="微软雅黑" pitchFamily="34" charset="-122"/>
              <a:ea typeface="微软雅黑" pitchFamily="34" charset="-122"/>
            </a:endParaRPr>
          </a:p>
          <a:p>
            <a:pPr eaLnBrk="1" hangingPunct="1">
              <a:defRPr/>
            </a:pPr>
            <a:r>
              <a:rPr lang="en-GB" altLang="en-US" dirty="0" smtClean="0">
                <a:solidFill>
                  <a:schemeClr val="tx1"/>
                </a:solidFill>
                <a:effectLst/>
                <a:latin typeface="微软雅黑" pitchFamily="34" charset="-122"/>
                <a:ea typeface="微软雅黑" pitchFamily="34" charset="-122"/>
              </a:rPr>
              <a:t>Try to publish in as high a quality journal as you can. </a:t>
            </a:r>
          </a:p>
          <a:p>
            <a:pPr eaLnBrk="1" hangingPunct="1">
              <a:buFont typeface="Arial" pitchFamily="34" charset="0"/>
              <a:buNone/>
              <a:defRPr/>
            </a:pPr>
            <a:r>
              <a:rPr lang="en-GB" altLang="zh-CN" sz="2000" dirty="0" smtClean="0">
                <a:solidFill>
                  <a:schemeClr val="accent2"/>
                </a:solidFill>
                <a:effectLst/>
                <a:latin typeface="微软雅黑" pitchFamily="34" charset="-122"/>
                <a:ea typeface="微软雅黑" pitchFamily="34" charset="-122"/>
              </a:rPr>
              <a:t>	</a:t>
            </a:r>
            <a:r>
              <a:rPr lang="zh-CN" altLang="en-US" sz="2000" dirty="0" smtClean="0">
                <a:solidFill>
                  <a:schemeClr val="accent2"/>
                </a:solidFill>
                <a:effectLst/>
                <a:latin typeface="微软雅黑" pitchFamily="34" charset="-122"/>
                <a:ea typeface="微软雅黑" pitchFamily="34" charset="-122"/>
              </a:rPr>
              <a:t>尽可能发表在质量最高的期刊上</a:t>
            </a:r>
            <a:endParaRPr lang="en-GB" altLang="en-US" sz="2000" dirty="0" smtClean="0">
              <a:solidFill>
                <a:schemeClr val="accent2"/>
              </a:solidFill>
              <a:effectLst/>
              <a:latin typeface="微软雅黑" pitchFamily="34" charset="-122"/>
              <a:ea typeface="微软雅黑" pitchFamily="34" charset="-122"/>
            </a:endParaRPr>
          </a:p>
          <a:p>
            <a:pPr eaLnBrk="1" hangingPunct="1">
              <a:defRPr/>
            </a:pPr>
            <a:r>
              <a:rPr lang="en-GB" altLang="en-US" dirty="0" smtClean="0">
                <a:solidFill>
                  <a:schemeClr val="tx1"/>
                </a:solidFill>
                <a:effectLst/>
                <a:latin typeface="微软雅黑" pitchFamily="34" charset="-122"/>
                <a:ea typeface="微软雅黑" pitchFamily="34" charset="-122"/>
              </a:rPr>
              <a:t>One great study is better than several lesser quality ones</a:t>
            </a:r>
          </a:p>
          <a:p>
            <a:pPr eaLnBrk="1" hangingPunct="1">
              <a:buFont typeface="Arial" pitchFamily="34" charset="0"/>
              <a:buNone/>
              <a:defRPr/>
            </a:pPr>
            <a:r>
              <a:rPr lang="en-GB" altLang="en-US" sz="2000" dirty="0" smtClean="0">
                <a:solidFill>
                  <a:schemeClr val="accent2"/>
                </a:solidFill>
                <a:effectLst/>
                <a:latin typeface="微软雅黑" pitchFamily="34" charset="-122"/>
                <a:ea typeface="微软雅黑" pitchFamily="34" charset="-122"/>
              </a:rPr>
              <a:t>	</a:t>
            </a:r>
            <a:r>
              <a:rPr lang="zh-CN" altLang="en-US" sz="2000" dirty="0" smtClean="0">
                <a:solidFill>
                  <a:schemeClr val="accent2"/>
                </a:solidFill>
                <a:effectLst/>
                <a:latin typeface="微软雅黑" pitchFamily="34" charset="-122"/>
                <a:ea typeface="微软雅黑" pitchFamily="34" charset="-122"/>
              </a:rPr>
              <a:t>一篇高质量的文章</a:t>
            </a:r>
            <a:r>
              <a:rPr lang="en-US" altLang="zh-CN" sz="2000" dirty="0" smtClean="0">
                <a:solidFill>
                  <a:schemeClr val="accent2"/>
                </a:solidFill>
                <a:effectLst/>
                <a:latin typeface="微软雅黑" pitchFamily="34" charset="-122"/>
                <a:ea typeface="微软雅黑" pitchFamily="34" charset="-122"/>
              </a:rPr>
              <a:t>&gt;</a:t>
            </a:r>
            <a:r>
              <a:rPr lang="zh-CN" altLang="en-US" sz="2000" dirty="0" smtClean="0">
                <a:solidFill>
                  <a:schemeClr val="accent2"/>
                </a:solidFill>
                <a:effectLst/>
                <a:latin typeface="微软雅黑" pitchFamily="34" charset="-122"/>
                <a:ea typeface="微软雅黑" pitchFamily="34" charset="-122"/>
              </a:rPr>
              <a:t>多篇内容相似的一般文章</a:t>
            </a:r>
            <a:endParaRPr lang="en-GB" altLang="en-US" sz="2000" dirty="0" smtClean="0">
              <a:solidFill>
                <a:schemeClr val="accent2"/>
              </a:solidFill>
              <a:effectLst/>
              <a:latin typeface="微软雅黑" pitchFamily="34" charset="-122"/>
              <a:ea typeface="微软雅黑" pitchFamily="34" charset="-122"/>
            </a:endParaRPr>
          </a:p>
          <a:p>
            <a:pPr eaLnBrk="1" hangingPunct="1">
              <a:defRPr/>
            </a:pPr>
            <a:r>
              <a:rPr lang="en-GB" altLang="en-US" dirty="0" smtClean="0">
                <a:solidFill>
                  <a:schemeClr val="tx1"/>
                </a:solidFill>
                <a:effectLst/>
                <a:latin typeface="微软雅黑" pitchFamily="34" charset="-122"/>
                <a:ea typeface="微软雅黑" pitchFamily="34" charset="-122"/>
              </a:rPr>
              <a:t>Avoid trying to publish lots of research papers that provide small amounts of new data from a single research project.</a:t>
            </a:r>
          </a:p>
          <a:p>
            <a:pPr>
              <a:buFont typeface="Arial" pitchFamily="34" charset="0"/>
              <a:buNone/>
              <a:defRPr/>
            </a:pPr>
            <a:r>
              <a:rPr lang="en-GB" altLang="en-US" sz="2000" dirty="0" smtClean="0">
                <a:solidFill>
                  <a:schemeClr val="tx1"/>
                </a:solidFill>
                <a:effectLst/>
                <a:latin typeface="微软雅黑" pitchFamily="34" charset="-122"/>
                <a:ea typeface="微软雅黑" pitchFamily="34" charset="-122"/>
              </a:rPr>
              <a:t>	</a:t>
            </a:r>
            <a:r>
              <a:rPr lang="zh-CN" altLang="en-US" sz="2000" dirty="0" smtClean="0">
                <a:solidFill>
                  <a:schemeClr val="accent2"/>
                </a:solidFill>
                <a:effectLst/>
                <a:latin typeface="微软雅黑" pitchFamily="34" charset="-122"/>
                <a:ea typeface="微软雅黑" pitchFamily="34" charset="-122"/>
              </a:rPr>
              <a:t>切勿将一项完整的研究分割成若干篇文章发表</a:t>
            </a:r>
            <a:endParaRPr lang="en-GB" altLang="en-US" sz="2000" dirty="0" smtClean="0">
              <a:solidFill>
                <a:schemeClr val="tx1"/>
              </a:solidFill>
              <a:effectLst/>
              <a:latin typeface="微软雅黑" pitchFamily="34" charset="-122"/>
              <a:ea typeface="微软雅黑" pitchFamily="34" charset="-122"/>
            </a:endParaRPr>
          </a:p>
          <a:p>
            <a:pPr eaLnBrk="1" hangingPunct="1">
              <a:buFont typeface="Arial" pitchFamily="34" charset="0"/>
              <a:buNone/>
              <a:defRPr/>
            </a:pPr>
            <a:endParaRPr lang="en-GB" altLang="en-US" dirty="0" smtClean="0">
              <a:solidFill>
                <a:schemeClr val="tx1"/>
              </a:solidFill>
              <a:effectLst/>
              <a:latin typeface="微软雅黑" pitchFamily="34" charset="-122"/>
              <a:ea typeface="微软雅黑" pitchFamily="34" charset="-122"/>
            </a:endParaRPr>
          </a:p>
        </p:txBody>
      </p:sp>
    </p:spTree>
    <p:extLst>
      <p:ext uri="{BB962C8B-B14F-4D97-AF65-F5344CB8AC3E}">
        <p14:creationId xmlns:p14="http://schemas.microsoft.com/office/powerpoint/2010/main" val="245663312"/>
      </p:ext>
    </p:extLst>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1054101" y="618846"/>
            <a:ext cx="8239126" cy="370558"/>
          </a:xfrm>
        </p:spPr>
        <p:txBody>
          <a:bodyPr/>
          <a:lstStyle/>
          <a:p>
            <a:pPr>
              <a:defRPr/>
            </a:pPr>
            <a:r>
              <a:rPr lang="en-GB" altLang="en-US" sz="2800" b="1" dirty="0">
                <a:effectLst/>
                <a:latin typeface="微软雅黑" pitchFamily="34" charset="-122"/>
                <a:ea typeface="微软雅黑" pitchFamily="34" charset="-122"/>
              </a:rPr>
              <a:t>Tip 6</a:t>
            </a:r>
            <a:endParaRPr lang="en-US" altLang="en-US" sz="2800" b="1" dirty="0">
              <a:effectLst/>
              <a:latin typeface="微软雅黑" pitchFamily="34" charset="-122"/>
              <a:ea typeface="微软雅黑" pitchFamily="34" charset="-122"/>
            </a:endParaRPr>
          </a:p>
        </p:txBody>
      </p:sp>
      <p:sp>
        <p:nvSpPr>
          <p:cNvPr id="58371" name="Content Placeholder 2"/>
          <p:cNvSpPr>
            <a:spLocks noGrp="1"/>
          </p:cNvSpPr>
          <p:nvPr>
            <p:ph idx="11"/>
          </p:nvPr>
        </p:nvSpPr>
        <p:spPr>
          <a:xfrm>
            <a:off x="565812" y="1511301"/>
            <a:ext cx="8813932" cy="3693319"/>
          </a:xfrm>
        </p:spPr>
        <p:txBody>
          <a:bodyPr/>
          <a:lstStyle/>
          <a:p>
            <a:pPr marL="0" indent="0" eaLnBrk="1" hangingPunct="1">
              <a:buFont typeface="Arial" pitchFamily="34" charset="0"/>
              <a:buNone/>
              <a:defRPr/>
            </a:pPr>
            <a:r>
              <a:rPr lang="en-GB" altLang="en-US" sz="2400" b="1" dirty="0" smtClean="0">
                <a:solidFill>
                  <a:srgbClr val="FF0000"/>
                </a:solidFill>
                <a:effectLst/>
                <a:latin typeface="微软雅黑" pitchFamily="34" charset="-122"/>
                <a:ea typeface="微软雅黑" pitchFamily="34" charset="-122"/>
              </a:rPr>
              <a:t>Become a reviewer! </a:t>
            </a:r>
            <a:r>
              <a:rPr lang="zh-CN" altLang="en-US" sz="2000" b="1" dirty="0" smtClean="0">
                <a:solidFill>
                  <a:srgbClr val="FF0000"/>
                </a:solidFill>
                <a:effectLst/>
                <a:latin typeface="微软雅黑" pitchFamily="34" charset="-122"/>
                <a:ea typeface="微软雅黑" pitchFamily="34" charset="-122"/>
              </a:rPr>
              <a:t>珍惜审稿的机会！</a:t>
            </a:r>
            <a:endParaRPr lang="en-GB" altLang="en-US" sz="2400" b="1" dirty="0" smtClean="0">
              <a:solidFill>
                <a:srgbClr val="FF0000"/>
              </a:solidFill>
              <a:effectLst/>
              <a:latin typeface="微软雅黑" pitchFamily="34" charset="-122"/>
              <a:ea typeface="微软雅黑" pitchFamily="34" charset="-122"/>
            </a:endParaRPr>
          </a:p>
          <a:p>
            <a:pPr eaLnBrk="1" hangingPunct="1">
              <a:defRPr/>
            </a:pPr>
            <a:endParaRPr lang="en-GB" altLang="en-US" dirty="0" smtClean="0">
              <a:solidFill>
                <a:srgbClr val="FF0000"/>
              </a:solidFill>
              <a:effectLst/>
              <a:latin typeface="微软雅黑" pitchFamily="34" charset="-122"/>
              <a:ea typeface="微软雅黑" pitchFamily="34" charset="-122"/>
            </a:endParaRPr>
          </a:p>
          <a:p>
            <a:pPr eaLnBrk="1" hangingPunct="1">
              <a:defRPr/>
            </a:pPr>
            <a:r>
              <a:rPr lang="en-GB" altLang="en-US" sz="2000" dirty="0" smtClean="0">
                <a:solidFill>
                  <a:schemeClr val="tx1"/>
                </a:solidFill>
                <a:effectLst/>
                <a:latin typeface="微软雅黑" pitchFamily="34" charset="-122"/>
                <a:ea typeface="微软雅黑" pitchFamily="34" charset="-122"/>
              </a:rPr>
              <a:t>Get used to how to critically assess science – it will help you to assess your own study</a:t>
            </a:r>
          </a:p>
          <a:p>
            <a:pPr lvl="1" eaLnBrk="1" hangingPunct="1">
              <a:buFont typeface="Arial" pitchFamily="34" charset="0"/>
              <a:buNone/>
              <a:defRPr/>
            </a:pPr>
            <a:r>
              <a:rPr lang="zh-CN" altLang="en-US" sz="2000" dirty="0" smtClean="0">
                <a:solidFill>
                  <a:schemeClr val="accent2"/>
                </a:solidFill>
                <a:effectLst/>
                <a:latin typeface="微软雅黑" pitchFamily="34" charset="-122"/>
                <a:ea typeface="微软雅黑" pitchFamily="34" charset="-122"/>
              </a:rPr>
              <a:t>了解如何批判地评估科研成果，有助于准确评估自己的工作</a:t>
            </a:r>
            <a:endParaRPr lang="en-GB" altLang="en-US" sz="2000" dirty="0" smtClean="0">
              <a:solidFill>
                <a:schemeClr val="accent2"/>
              </a:solidFill>
              <a:effectLst/>
              <a:latin typeface="微软雅黑" pitchFamily="34" charset="-122"/>
              <a:ea typeface="微软雅黑" pitchFamily="34" charset="-122"/>
            </a:endParaRPr>
          </a:p>
          <a:p>
            <a:pPr eaLnBrk="1" hangingPunct="1">
              <a:defRPr/>
            </a:pPr>
            <a:r>
              <a:rPr lang="en-GB" altLang="en-US" sz="2000" dirty="0" smtClean="0">
                <a:solidFill>
                  <a:schemeClr val="tx1"/>
                </a:solidFill>
                <a:effectLst/>
                <a:latin typeface="微软雅黑" pitchFamily="34" charset="-122"/>
                <a:ea typeface="微软雅黑" pitchFamily="34" charset="-122"/>
              </a:rPr>
              <a:t>Ask your supervisor if you can help with the next review they do</a:t>
            </a:r>
          </a:p>
          <a:p>
            <a:pPr lvl="1">
              <a:buFont typeface="Arial" pitchFamily="34" charset="0"/>
              <a:buNone/>
              <a:defRPr/>
            </a:pPr>
            <a:r>
              <a:rPr lang="zh-CN" altLang="en-US" sz="2000" dirty="0" smtClean="0">
                <a:solidFill>
                  <a:schemeClr val="accent2"/>
                </a:solidFill>
                <a:effectLst/>
                <a:latin typeface="微软雅黑" pitchFamily="34" charset="-122"/>
                <a:ea typeface="微软雅黑" pitchFamily="34" charset="-122"/>
              </a:rPr>
              <a:t>向导师申请帮其完成下一次的审稿工作</a:t>
            </a:r>
            <a:endParaRPr lang="en-GB" altLang="en-US" sz="2000" dirty="0" smtClean="0">
              <a:solidFill>
                <a:schemeClr val="accent2"/>
              </a:solidFill>
              <a:effectLst/>
              <a:latin typeface="微软雅黑" pitchFamily="34" charset="-122"/>
              <a:ea typeface="微软雅黑" pitchFamily="34" charset="-122"/>
            </a:endParaRPr>
          </a:p>
          <a:p>
            <a:pPr eaLnBrk="1" hangingPunct="1">
              <a:defRPr/>
            </a:pPr>
            <a:r>
              <a:rPr lang="en-GB" altLang="en-US" sz="2000" dirty="0" smtClean="0">
                <a:solidFill>
                  <a:schemeClr val="tx1"/>
                </a:solidFill>
                <a:effectLst/>
                <a:latin typeface="微软雅黑" pitchFamily="34" charset="-122"/>
                <a:ea typeface="微软雅黑" pitchFamily="34" charset="-122"/>
              </a:rPr>
              <a:t>You’ll become familiar with issues that reviewers raise as you see other reports</a:t>
            </a:r>
          </a:p>
          <a:p>
            <a:pPr lvl="1">
              <a:buFont typeface="Arial" pitchFamily="34" charset="0"/>
              <a:buNone/>
              <a:defRPr/>
            </a:pPr>
            <a:r>
              <a:rPr lang="zh-CN" altLang="en-US" sz="2000" dirty="0" smtClean="0">
                <a:solidFill>
                  <a:schemeClr val="accent2"/>
                </a:solidFill>
                <a:effectLst/>
                <a:latin typeface="微软雅黑" pitchFamily="34" charset="-122"/>
                <a:ea typeface="微软雅黑" pitchFamily="34" charset="-122"/>
              </a:rPr>
              <a:t>看别人的审稿报告，熟悉审稿人如何提问</a:t>
            </a:r>
            <a:endParaRPr lang="en-GB" altLang="en-US" sz="2000" dirty="0" smtClean="0">
              <a:solidFill>
                <a:schemeClr val="accent2"/>
              </a:solidFill>
              <a:effectLst/>
              <a:latin typeface="微软雅黑" pitchFamily="34" charset="-122"/>
              <a:ea typeface="微软雅黑" pitchFamily="34" charset="-122"/>
            </a:endParaRPr>
          </a:p>
          <a:p>
            <a:pPr eaLnBrk="1" hangingPunct="1">
              <a:defRPr/>
            </a:pPr>
            <a:endParaRPr lang="en-US" altLang="en-US" dirty="0" smtClean="0">
              <a:effectLst/>
              <a:latin typeface="微软雅黑" pitchFamily="34" charset="-122"/>
              <a:ea typeface="微软雅黑" pitchFamily="34" charset="-122"/>
            </a:endParaRPr>
          </a:p>
        </p:txBody>
      </p:sp>
      <p:pic>
        <p:nvPicPr>
          <p:cNvPr id="337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6217" y="4697414"/>
            <a:ext cx="3769783"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7522564"/>
      </p:ext>
    </p:extLst>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8196" y="1484314"/>
            <a:ext cx="37147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1"/>
          <p:cNvSpPr>
            <a:spLocks noChangeArrowheads="1"/>
          </p:cNvSpPr>
          <p:nvPr/>
        </p:nvSpPr>
        <p:spPr bwMode="auto">
          <a:xfrm>
            <a:off x="271728" y="1095376"/>
            <a:ext cx="912693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Char char="•"/>
            </a:pPr>
            <a:r>
              <a:rPr lang="en-US" sz="2400" b="1" dirty="0">
                <a:solidFill>
                  <a:srgbClr val="FF0000"/>
                </a:solidFill>
                <a:latin typeface="宋体" pitchFamily="2" charset="-122"/>
                <a:ea typeface="宋体" pitchFamily="2" charset="-122"/>
              </a:rPr>
              <a:t> Respond to reviewers and editors </a:t>
            </a:r>
            <a:r>
              <a:rPr lang="zh-CN" altLang="en-US" sz="2000" b="1" dirty="0">
                <a:solidFill>
                  <a:srgbClr val="FF0000"/>
                </a:solidFill>
                <a:latin typeface="宋体" pitchFamily="2" charset="-122"/>
                <a:ea typeface="宋体" pitchFamily="2" charset="-122"/>
              </a:rPr>
              <a:t>如何回复编辑和审稿人</a:t>
            </a:r>
            <a:r>
              <a:rPr lang="en-US" sz="2000" b="1" dirty="0">
                <a:solidFill>
                  <a:srgbClr val="FF0000"/>
                </a:solidFill>
                <a:latin typeface="宋体" pitchFamily="2" charset="-122"/>
                <a:ea typeface="宋体" pitchFamily="2" charset="-122"/>
              </a:rPr>
              <a:t> </a:t>
            </a:r>
            <a:endParaRPr lang="en-GB" sz="2000" b="1" dirty="0">
              <a:solidFill>
                <a:srgbClr val="FF0000"/>
              </a:solidFill>
              <a:latin typeface="宋体" pitchFamily="2" charset="-122"/>
              <a:ea typeface="宋体" pitchFamily="2" charset="-122"/>
            </a:endParaRPr>
          </a:p>
        </p:txBody>
      </p:sp>
      <p:sp>
        <p:nvSpPr>
          <p:cNvPr id="34820" name="TextBox 2"/>
          <p:cNvSpPr txBox="1">
            <a:spLocks noChangeArrowheads="1"/>
          </p:cNvSpPr>
          <p:nvPr/>
        </p:nvSpPr>
        <p:spPr bwMode="auto">
          <a:xfrm>
            <a:off x="271728" y="1506538"/>
            <a:ext cx="6084623" cy="493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2"/>
                </a:solidFill>
                <a:latin typeface="Arial" pitchFamily="34" charset="0"/>
                <a:ea typeface="ＭＳ Ｐゴシック" pitchFamily="34" charset="-128"/>
              </a:defRPr>
            </a:lvl1pPr>
            <a:lvl2pPr marL="742950" indent="-285750" eaLnBrk="0" hangingPunct="0">
              <a:defRPr sz="1600">
                <a:solidFill>
                  <a:schemeClr val="tx2"/>
                </a:solidFill>
                <a:latin typeface="Arial" pitchFamily="34" charset="0"/>
                <a:ea typeface="ＭＳ Ｐゴシック" pitchFamily="34" charset="-128"/>
              </a:defRPr>
            </a:lvl2pPr>
            <a:lvl3pPr marL="1143000" indent="-228600" eaLnBrk="0" hangingPunct="0">
              <a:defRPr sz="1600">
                <a:solidFill>
                  <a:schemeClr val="tx2"/>
                </a:solidFill>
                <a:latin typeface="Arial" pitchFamily="34" charset="0"/>
                <a:ea typeface="ＭＳ Ｐゴシック" pitchFamily="34" charset="-128"/>
              </a:defRPr>
            </a:lvl3pPr>
            <a:lvl4pPr marL="1600200" indent="-228600" eaLnBrk="0" hangingPunct="0">
              <a:defRPr sz="1600">
                <a:solidFill>
                  <a:schemeClr val="tx2"/>
                </a:solidFill>
                <a:latin typeface="Arial" pitchFamily="34" charset="0"/>
                <a:ea typeface="ＭＳ Ｐゴシック" pitchFamily="34" charset="-128"/>
              </a:defRPr>
            </a:lvl4pPr>
            <a:lvl5pPr marL="2057400" indent="-228600" eaLnBrk="0" hangingPunct="0">
              <a:defRPr sz="1600">
                <a:solidFill>
                  <a:schemeClr val="tx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2"/>
                </a:solidFill>
                <a:latin typeface="Arial" pitchFamily="34" charset="0"/>
                <a:ea typeface="ＭＳ Ｐゴシック" pitchFamily="34" charset="-128"/>
              </a:defRPr>
            </a:lvl9pPr>
          </a:lstStyle>
          <a:p>
            <a:pPr eaLnBrk="1" hangingPunct="1">
              <a:spcBef>
                <a:spcPts val="600"/>
              </a:spcBef>
              <a:buFont typeface="Arial" pitchFamily="34" charset="0"/>
              <a:buChar char="•"/>
            </a:pPr>
            <a:r>
              <a:rPr lang="en-GB" sz="2000">
                <a:latin typeface="Calibri" pitchFamily="34" charset="0"/>
                <a:ea typeface="宋体" pitchFamily="2" charset="-122"/>
              </a:rPr>
              <a:t> Ensure you understand what reviewers and editors are asking for (if unsure make an informal query to the editor prior to submitting your response).</a:t>
            </a:r>
          </a:p>
          <a:p>
            <a:pPr eaLnBrk="1" hangingPunct="1">
              <a:spcBef>
                <a:spcPts val="600"/>
              </a:spcBef>
            </a:pPr>
            <a:r>
              <a:rPr lang="zh-CN" altLang="en-US">
                <a:solidFill>
                  <a:schemeClr val="accent2"/>
                </a:solidFill>
                <a:latin typeface="微软雅黑" pitchFamily="34" charset="-122"/>
                <a:ea typeface="微软雅黑" pitchFamily="34" charset="-122"/>
              </a:rPr>
              <a:t>明白评审和编辑提出什么要求</a:t>
            </a:r>
            <a:endParaRPr lang="en-GB">
              <a:solidFill>
                <a:schemeClr val="accent2"/>
              </a:solidFill>
              <a:latin typeface="微软雅黑" pitchFamily="34" charset="-122"/>
              <a:ea typeface="微软雅黑" pitchFamily="34" charset="-122"/>
            </a:endParaRPr>
          </a:p>
          <a:p>
            <a:pPr eaLnBrk="1" hangingPunct="1">
              <a:spcBef>
                <a:spcPts val="600"/>
              </a:spcBef>
              <a:buFont typeface="Arial" pitchFamily="34" charset="0"/>
              <a:buChar char="•"/>
            </a:pPr>
            <a:r>
              <a:rPr lang="en-GB" sz="2000">
                <a:latin typeface="Calibri" pitchFamily="34" charset="0"/>
                <a:ea typeface="宋体" pitchFamily="2" charset="-122"/>
              </a:rPr>
              <a:t> Provide a full, and concise point-by-point response to the reviewers and editors.</a:t>
            </a:r>
          </a:p>
          <a:p>
            <a:pPr eaLnBrk="1" hangingPunct="1">
              <a:spcBef>
                <a:spcPts val="600"/>
              </a:spcBef>
            </a:pPr>
            <a:r>
              <a:rPr lang="zh-CN" altLang="en-US">
                <a:solidFill>
                  <a:schemeClr val="accent2"/>
                </a:solidFill>
                <a:latin typeface="微软雅黑" pitchFamily="34" charset="-122"/>
                <a:ea typeface="微软雅黑" pitchFamily="34" charset="-122"/>
              </a:rPr>
              <a:t>提交完整的回复，将评审和编辑的要求逐点说明</a:t>
            </a:r>
            <a:endParaRPr lang="en-GB">
              <a:solidFill>
                <a:schemeClr val="accent2"/>
              </a:solidFill>
              <a:latin typeface="微软雅黑" pitchFamily="34" charset="-122"/>
              <a:ea typeface="微软雅黑" pitchFamily="34" charset="-122"/>
            </a:endParaRPr>
          </a:p>
          <a:p>
            <a:pPr eaLnBrk="1" hangingPunct="1">
              <a:spcBef>
                <a:spcPts val="600"/>
              </a:spcBef>
              <a:buFont typeface="Arial" pitchFamily="34" charset="0"/>
              <a:buChar char="•"/>
            </a:pPr>
            <a:r>
              <a:rPr lang="en-GB" sz="2000">
                <a:latin typeface="Calibri" pitchFamily="34" charset="0"/>
                <a:ea typeface="宋体" pitchFamily="2" charset="-122"/>
              </a:rPr>
              <a:t> If you disagree with an issue, provide a clear rationale for your argument within the response. Back up with references where possible.</a:t>
            </a:r>
          </a:p>
          <a:p>
            <a:pPr eaLnBrk="1" hangingPunct="1">
              <a:spcBef>
                <a:spcPts val="600"/>
              </a:spcBef>
            </a:pPr>
            <a:r>
              <a:rPr lang="zh-CN" altLang="en-US">
                <a:solidFill>
                  <a:schemeClr val="accent2"/>
                </a:solidFill>
                <a:latin typeface="微软雅黑" pitchFamily="34" charset="-122"/>
                <a:ea typeface="微软雅黑" pitchFamily="34" charset="-122"/>
              </a:rPr>
              <a:t>如果对评审提出的问题有异议，需在回复中提供详细的论证，最好附有参考文献</a:t>
            </a:r>
            <a:endParaRPr lang="en-GB">
              <a:solidFill>
                <a:schemeClr val="accent2"/>
              </a:solidFill>
              <a:latin typeface="微软雅黑" pitchFamily="34" charset="-122"/>
              <a:ea typeface="微软雅黑" pitchFamily="34" charset="-122"/>
            </a:endParaRPr>
          </a:p>
          <a:p>
            <a:pPr eaLnBrk="1" hangingPunct="1">
              <a:spcBef>
                <a:spcPts val="600"/>
              </a:spcBef>
              <a:buFont typeface="Arial" pitchFamily="34" charset="0"/>
              <a:buChar char="•"/>
            </a:pPr>
            <a:r>
              <a:rPr lang="en-GB" sz="2000">
                <a:latin typeface="Calibri" pitchFamily="34" charset="0"/>
                <a:ea typeface="宋体" pitchFamily="2" charset="-122"/>
              </a:rPr>
              <a:t> Give clear indication where revisions in the manuscript have been made (tracked changes, highlighted etc).</a:t>
            </a:r>
          </a:p>
          <a:p>
            <a:pPr eaLnBrk="1" hangingPunct="1">
              <a:spcBef>
                <a:spcPts val="600"/>
              </a:spcBef>
            </a:pPr>
            <a:r>
              <a:rPr lang="zh-CN" altLang="en-US">
                <a:solidFill>
                  <a:schemeClr val="accent2"/>
                </a:solidFill>
                <a:latin typeface="微软雅黑" pitchFamily="34" charset="-122"/>
                <a:ea typeface="微软雅黑" pitchFamily="34" charset="-122"/>
              </a:rPr>
              <a:t>指明对文章的哪些部分进行了修改</a:t>
            </a:r>
            <a:endParaRPr lang="en-GB">
              <a:solidFill>
                <a:schemeClr val="accent2"/>
              </a:solidFill>
              <a:latin typeface="微软雅黑" pitchFamily="34" charset="-122"/>
              <a:ea typeface="微软雅黑" pitchFamily="34" charset="-122"/>
            </a:endParaRPr>
          </a:p>
        </p:txBody>
      </p:sp>
      <p:sp>
        <p:nvSpPr>
          <p:cNvPr id="5" name="Oval 4"/>
          <p:cNvSpPr/>
          <p:nvPr/>
        </p:nvSpPr>
        <p:spPr>
          <a:xfrm>
            <a:off x="6199850" y="1773238"/>
            <a:ext cx="780785" cy="2889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a typeface="ＭＳ Ｐゴシック" pitchFamily="34" charset="-128"/>
              <a:cs typeface="Arial" pitchFamily="34" charset="0"/>
            </a:endParaRPr>
          </a:p>
        </p:txBody>
      </p:sp>
      <p:sp>
        <p:nvSpPr>
          <p:cNvPr id="6" name="Oval 5"/>
          <p:cNvSpPr/>
          <p:nvPr/>
        </p:nvSpPr>
        <p:spPr>
          <a:xfrm>
            <a:off x="6199850" y="6164264"/>
            <a:ext cx="780785" cy="2889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a typeface="ＭＳ Ｐゴシック" pitchFamily="34" charset="-128"/>
              <a:cs typeface="Arial" pitchFamily="34" charset="0"/>
            </a:endParaRPr>
          </a:p>
        </p:txBody>
      </p:sp>
      <p:sp>
        <p:nvSpPr>
          <p:cNvPr id="59399" name="Title 1"/>
          <p:cNvSpPr txBox="1">
            <a:spLocks/>
          </p:cNvSpPr>
          <p:nvPr/>
        </p:nvSpPr>
        <p:spPr bwMode="auto">
          <a:xfrm>
            <a:off x="442897" y="496981"/>
            <a:ext cx="2263246" cy="477837"/>
          </a:xfrm>
          <a:prstGeom prst="rect">
            <a:avLst/>
          </a:prstGeom>
          <a:noFill/>
          <a:ln w="9525">
            <a:noFill/>
            <a:miter lim="800000"/>
            <a:headEnd/>
            <a:tailEnd/>
          </a:ln>
        </p:spPr>
        <p:txBody>
          <a:bodyPr/>
          <a:lstStyle/>
          <a:p>
            <a:pPr>
              <a:defRPr/>
            </a:pPr>
            <a:r>
              <a:rPr lang="en-GB" altLang="en-US" sz="3200" b="1" dirty="0">
                <a:solidFill>
                  <a:schemeClr val="accent5"/>
                </a:solidFill>
                <a:latin typeface="Calibri" panose="020F0502020204030204" pitchFamily="34" charset="0"/>
                <a:ea typeface="微软雅黑" pitchFamily="34" charset="-122"/>
                <a:cs typeface="Lucida Sans"/>
              </a:rPr>
              <a:t>Tip 7</a:t>
            </a:r>
            <a:endParaRPr lang="en-US" altLang="en-US" sz="3200" b="1" dirty="0">
              <a:solidFill>
                <a:schemeClr val="accent5"/>
              </a:solidFill>
              <a:latin typeface="Calibri" panose="020F0502020204030204" pitchFamily="34" charset="0"/>
              <a:ea typeface="微软雅黑" pitchFamily="34" charset="-122"/>
              <a:cs typeface="Lucida Sans"/>
            </a:endParaRPr>
          </a:p>
        </p:txBody>
      </p:sp>
    </p:spTree>
    <p:extLst>
      <p:ext uri="{BB962C8B-B14F-4D97-AF65-F5344CB8AC3E}">
        <p14:creationId xmlns:p14="http://schemas.microsoft.com/office/powerpoint/2010/main" val="761962761"/>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99998575"/>
              </p:ext>
            </p:extLst>
          </p:nvPr>
        </p:nvGraphicFramePr>
        <p:xfrm>
          <a:off x="825498" y="1220789"/>
          <a:ext cx="8530168" cy="4173587"/>
        </p:xfrm>
        <a:graphic>
          <a:graphicData uri="http://schemas.openxmlformats.org/drawingml/2006/table">
            <a:tbl>
              <a:tblPr firstRow="1" bandRow="1">
                <a:tableStyleId>{93296810-A885-4BE3-A3E7-6D5BEEA58F35}</a:tableStyleId>
              </a:tblPr>
              <a:tblGrid>
                <a:gridCol w="2132542"/>
                <a:gridCol w="711578"/>
                <a:gridCol w="1344342"/>
                <a:gridCol w="1499778"/>
                <a:gridCol w="709386"/>
                <a:gridCol w="2132542"/>
              </a:tblGrid>
              <a:tr h="658812">
                <a:tc gridSpan="2">
                  <a:txBody>
                    <a:bodyPr/>
                    <a:lstStyle/>
                    <a:p>
                      <a:pPr algn="ctr"/>
                      <a:endParaRPr lang="en-GB" dirty="0" smtClean="0">
                        <a:solidFill>
                          <a:schemeClr val="bg1"/>
                        </a:solidFill>
                      </a:endParaRPr>
                    </a:p>
                  </a:txBody>
                  <a:tcPr marL="54000" marR="54000" marT="54000" marB="5400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hMerge="1">
                  <a:txBody>
                    <a:bodyPr/>
                    <a:lstStyle/>
                    <a:p>
                      <a:endParaRPr lang="en-GB"/>
                    </a:p>
                  </a:txBody>
                  <a:tcPr/>
                </a:tc>
                <a:tc gridSpan="2">
                  <a:txBody>
                    <a:bodyPr/>
                    <a:lstStyle/>
                    <a:p>
                      <a:pPr algn="ctr"/>
                      <a:endParaRPr lang="en-GB" dirty="0">
                        <a:solidFill>
                          <a:schemeClr val="bg1"/>
                        </a:solidFill>
                      </a:endParaRPr>
                    </a:p>
                  </a:txBody>
                  <a:tcPr marL="54000" marR="54000" marT="54000" marB="5400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hMerge="1">
                  <a:txBody>
                    <a:bodyPr/>
                    <a:lstStyle/>
                    <a:p>
                      <a:endParaRPr lang="en-GB"/>
                    </a:p>
                  </a:txBody>
                  <a:tcPr/>
                </a:tc>
                <a:tc gridSpan="2">
                  <a:txBody>
                    <a:bodyPr/>
                    <a:lstStyle/>
                    <a:p>
                      <a:pPr algn="ctr"/>
                      <a:endParaRPr lang="en-GB" sz="1050" dirty="0">
                        <a:solidFill>
                          <a:schemeClr val="bg1"/>
                        </a:solidFill>
                      </a:endParaRPr>
                    </a:p>
                  </a:txBody>
                  <a:tcPr marL="54000" marR="54000" marT="54000" marB="5400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hMerge="1">
                  <a:txBody>
                    <a:bodyPr/>
                    <a:lstStyle/>
                    <a:p>
                      <a:endParaRPr lang="en-GB"/>
                    </a:p>
                  </a:txBody>
                  <a:tcPr/>
                </a:tc>
              </a:tr>
              <a:tr h="1444625">
                <a:tc gridSpan="2">
                  <a:txBody>
                    <a:bodyPr/>
                    <a:lstStyle/>
                    <a:p>
                      <a:pPr marL="0" marR="0" indent="0" algn="l" defTabSz="872722" rtl="0" eaLnBrk="1" fontAlgn="auto" latinLnBrk="0" hangingPunct="1">
                        <a:lnSpc>
                          <a:spcPct val="100000"/>
                        </a:lnSpc>
                        <a:spcBef>
                          <a:spcPts val="0"/>
                        </a:spcBef>
                        <a:spcAft>
                          <a:spcPts val="0"/>
                        </a:spcAft>
                        <a:buClrTx/>
                        <a:buSzTx/>
                        <a:buFont typeface="Arial" panose="020B0604020202020204" pitchFamily="34" charset="0"/>
                        <a:buNone/>
                        <a:tabLst/>
                        <a:defRPr/>
                      </a:pPr>
                      <a:r>
                        <a:rPr lang="zh-CN" altLang="en-US" sz="1050" dirty="0" smtClean="0">
                          <a:latin typeface="Microsoft YaHei" pitchFamily="34" charset="-122"/>
                          <a:ea typeface="Microsoft YaHei" pitchFamily="34" charset="-122"/>
                        </a:rPr>
                        <a:t>施普林格（</a:t>
                      </a:r>
                      <a:r>
                        <a:rPr lang="en-US" altLang="zh-CN" sz="1050" dirty="0" smtClean="0">
                          <a:latin typeface="+mn-ea"/>
                          <a:ea typeface="+mn-ea"/>
                        </a:rPr>
                        <a:t>Springer</a:t>
                      </a:r>
                      <a:r>
                        <a:rPr lang="zh-CN" altLang="en-US" sz="1050" dirty="0" smtClean="0">
                          <a:latin typeface="Microsoft YaHei" pitchFamily="34" charset="-122"/>
                          <a:ea typeface="Microsoft YaHei" pitchFamily="34" charset="-122"/>
                        </a:rPr>
                        <a:t>）创立于</a:t>
                      </a:r>
                      <a:r>
                        <a:rPr lang="en-US" altLang="zh-CN" sz="1050" kern="1200" dirty="0" smtClean="0">
                          <a:solidFill>
                            <a:schemeClr val="dk1"/>
                          </a:solidFill>
                          <a:latin typeface="Microsoft YaHei" pitchFamily="34" charset="-122"/>
                          <a:ea typeface="Microsoft YaHei" pitchFamily="34" charset="-122"/>
                          <a:cs typeface="+mn-cs"/>
                        </a:rPr>
                        <a:t>1842</a:t>
                      </a:r>
                      <a:r>
                        <a:rPr lang="zh-CN" altLang="en-US" sz="1050" dirty="0" smtClean="0">
                          <a:latin typeface="Microsoft YaHei" pitchFamily="34" charset="-122"/>
                          <a:ea typeface="Microsoft YaHei" pitchFamily="34" charset="-122"/>
                        </a:rPr>
                        <a:t>年，是全球领先的科学、技术和</a:t>
                      </a:r>
                      <a:r>
                        <a:rPr lang="zh-CN" altLang="en-US" sz="1050" dirty="0" smtClean="0">
                          <a:latin typeface="微软雅黑" pitchFamily="34" charset="-122"/>
                          <a:ea typeface="微软雅黑" pitchFamily="34" charset="-122"/>
                        </a:rPr>
                        <a:t>医学出版机构，公司以创新的信息产</a:t>
                      </a:r>
                      <a:r>
                        <a:rPr lang="zh-CN" altLang="en-US" sz="1050" kern="1200" dirty="0" smtClean="0">
                          <a:solidFill>
                            <a:schemeClr val="dk1"/>
                          </a:solidFill>
                          <a:latin typeface="微软雅黑" pitchFamily="34" charset="-122"/>
                          <a:ea typeface="微软雅黑" pitchFamily="34" charset="-122"/>
                          <a:cs typeface="+mn-cs"/>
                        </a:rPr>
                        <a:t>品和服务让学术界、科研机构和企业研发部门的科研人员享有高品质的内容。施普林格拥有世界上最重要的科学、技术和医学类电子图书数据</a:t>
                      </a:r>
                      <a:r>
                        <a:rPr lang="zh-CN" altLang="en-US" sz="1050" dirty="0" smtClean="0">
                          <a:latin typeface="微软雅黑" pitchFamily="34" charset="-122"/>
                          <a:ea typeface="微软雅黑" pitchFamily="34" charset="-122"/>
                        </a:rPr>
                        <a:t>库和回溯图书档案文库之一，以及种类全面的开放获取期刊。</a:t>
                      </a:r>
                      <a:endParaRPr lang="en-GB" sz="1050" dirty="0" smtClean="0">
                        <a:solidFill>
                          <a:schemeClr val="accent5"/>
                        </a:solidFill>
                        <a:latin typeface="微软雅黑" pitchFamily="34" charset="-122"/>
                        <a:ea typeface="微软雅黑" pitchFamily="34" charset="-122"/>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hMerge="1">
                  <a:txBody>
                    <a:bodyPr/>
                    <a:lstStyle/>
                    <a:p>
                      <a:endParaRPr lang="en-GB"/>
                    </a:p>
                  </a:txBody>
                  <a:tcPr/>
                </a:tc>
                <a:tc gridSpan="2">
                  <a:txBody>
                    <a:bodyPr/>
                    <a:lstStyle/>
                    <a:p>
                      <a:pPr marL="0" marR="0" indent="0" algn="l" defTabSz="87272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050" i="0" kern="1200" dirty="0" smtClean="0">
                          <a:solidFill>
                            <a:schemeClr val="dk1"/>
                          </a:solidFill>
                          <a:latin typeface="Microsoft YaHei" pitchFamily="34" charset="-122"/>
                          <a:ea typeface="Microsoft YaHei" pitchFamily="34" charset="-122"/>
                          <a:cs typeface="+mn-cs"/>
                        </a:rPr>
                        <a:t>《</a:t>
                      </a:r>
                      <a:r>
                        <a:rPr lang="zh-CN" altLang="en-US" sz="1050" i="0" kern="1200" dirty="0" smtClean="0">
                          <a:solidFill>
                            <a:schemeClr val="dk1"/>
                          </a:solidFill>
                          <a:latin typeface="Microsoft YaHei" pitchFamily="34" charset="-122"/>
                          <a:ea typeface="Microsoft YaHei" pitchFamily="34" charset="-122"/>
                          <a:cs typeface="+mn-cs"/>
                        </a:rPr>
                        <a:t>自然</a:t>
                      </a:r>
                      <a:r>
                        <a:rPr lang="en-US" altLang="zh-CN" sz="1050" kern="1200" dirty="0" smtClean="0">
                          <a:solidFill>
                            <a:schemeClr val="dk1"/>
                          </a:solidFill>
                          <a:effectLst/>
                          <a:latin typeface="微软雅黑" pitchFamily="34" charset="-122"/>
                          <a:ea typeface="微软雅黑" pitchFamily="34" charset="-122"/>
                          <a:cs typeface="+mn-cs"/>
                        </a:rPr>
                        <a:t>》</a:t>
                      </a:r>
                      <a:r>
                        <a:rPr lang="zh-CN" altLang="en-US" sz="1050" kern="1200" dirty="0" smtClean="0">
                          <a:solidFill>
                            <a:schemeClr val="dk1"/>
                          </a:solidFill>
                          <a:effectLst/>
                          <a:latin typeface="微软雅黑" pitchFamily="34" charset="-122"/>
                          <a:ea typeface="微软雅黑" pitchFamily="34" charset="-122"/>
                          <a:cs typeface="+mn-cs"/>
                        </a:rPr>
                        <a:t>杂志（</a:t>
                      </a:r>
                      <a:r>
                        <a:rPr lang="en-US" altLang="zh-CN" sz="1050" i="1" kern="1200" dirty="0" smtClean="0">
                          <a:solidFill>
                            <a:schemeClr val="dk1"/>
                          </a:solidFill>
                          <a:effectLst/>
                          <a:latin typeface="微软雅黑" pitchFamily="34" charset="-122"/>
                          <a:ea typeface="微软雅黑" pitchFamily="34" charset="-122"/>
                          <a:cs typeface="+mn-cs"/>
                        </a:rPr>
                        <a:t>Nature</a:t>
                      </a:r>
                      <a:r>
                        <a:rPr lang="zh-CN" altLang="en-US" sz="1050" kern="1200" dirty="0" smtClean="0">
                          <a:solidFill>
                            <a:schemeClr val="dk1"/>
                          </a:solidFill>
                          <a:effectLst/>
                          <a:latin typeface="微软雅黑" pitchFamily="34" charset="-122"/>
                          <a:ea typeface="微软雅黑" pitchFamily="34" charset="-122"/>
                          <a:cs typeface="+mn-cs"/>
                        </a:rPr>
                        <a:t>）创刊于</a:t>
                      </a:r>
                      <a:r>
                        <a:rPr lang="en-US" altLang="zh-CN" sz="1050" kern="1200" dirty="0" smtClean="0">
                          <a:solidFill>
                            <a:schemeClr val="dk1"/>
                          </a:solidFill>
                          <a:effectLst/>
                          <a:latin typeface="微软雅黑" pitchFamily="34" charset="-122"/>
                          <a:ea typeface="微软雅黑" pitchFamily="34" charset="-122"/>
                          <a:cs typeface="+mn-cs"/>
                        </a:rPr>
                        <a:t>1869</a:t>
                      </a:r>
                      <a:r>
                        <a:rPr lang="zh-CN" altLang="en-US" sz="1050" kern="1200" dirty="0" smtClean="0">
                          <a:solidFill>
                            <a:schemeClr val="dk1"/>
                          </a:solidFill>
                          <a:effectLst/>
                          <a:latin typeface="微软雅黑" pitchFamily="34" charset="-122"/>
                          <a:ea typeface="微软雅黑" pitchFamily="34" charset="-122"/>
                          <a:cs typeface="+mn-cs"/>
                        </a:rPr>
                        <a:t>年，是全球被引用最多的科学期刊，年引用量超过</a:t>
                      </a:r>
                      <a:r>
                        <a:rPr lang="en-US" altLang="zh-CN" sz="1050" kern="1200" dirty="0" smtClean="0">
                          <a:solidFill>
                            <a:schemeClr val="dk1"/>
                          </a:solidFill>
                          <a:effectLst/>
                          <a:latin typeface="微软雅黑" pitchFamily="34" charset="-122"/>
                          <a:ea typeface="微软雅黑" pitchFamily="34" charset="-122"/>
                          <a:cs typeface="+mn-cs"/>
                        </a:rPr>
                        <a:t>50</a:t>
                      </a:r>
                      <a:r>
                        <a:rPr lang="zh-CN" altLang="en-US" sz="1050" kern="1200" dirty="0" smtClean="0">
                          <a:solidFill>
                            <a:schemeClr val="dk1"/>
                          </a:solidFill>
                          <a:effectLst/>
                          <a:latin typeface="微软雅黑" pitchFamily="34" charset="-122"/>
                          <a:ea typeface="微软雅黑" pitchFamily="34" charset="-122"/>
                          <a:cs typeface="+mn-cs"/>
                        </a:rPr>
                        <a:t>万次。作为全球首屈一指的多学科科学期刊，其影响因子高达</a:t>
                      </a:r>
                      <a:r>
                        <a:rPr lang="en-US" altLang="zh-CN" sz="1050" kern="1200" dirty="0" smtClean="0">
                          <a:solidFill>
                            <a:schemeClr val="dk1"/>
                          </a:solidFill>
                          <a:effectLst/>
                          <a:latin typeface="微软雅黑" pitchFamily="34" charset="-122"/>
                          <a:ea typeface="微软雅黑" pitchFamily="34" charset="-122"/>
                          <a:cs typeface="+mn-cs"/>
                        </a:rPr>
                        <a:t>41.456</a:t>
                      </a:r>
                      <a:r>
                        <a:rPr lang="zh-CN" altLang="en-US" sz="1050" kern="1200" dirty="0" smtClean="0">
                          <a:solidFill>
                            <a:schemeClr val="dk1"/>
                          </a:solidFill>
                          <a:effectLst/>
                          <a:latin typeface="微软雅黑" pitchFamily="34" charset="-122"/>
                          <a:ea typeface="微软雅黑" pitchFamily="34" charset="-122"/>
                          <a:cs typeface="+mn-cs"/>
                        </a:rPr>
                        <a:t>。</a:t>
                      </a:r>
                      <a:r>
                        <a:rPr lang="en-US" altLang="zh-CN" sz="1050" kern="1200" dirty="0" smtClean="0">
                          <a:solidFill>
                            <a:schemeClr val="dk1"/>
                          </a:solidFill>
                          <a:effectLst/>
                          <a:latin typeface="微软雅黑" pitchFamily="34" charset="-122"/>
                          <a:ea typeface="微软雅黑" pitchFamily="34" charset="-122"/>
                          <a:cs typeface="+mn-cs"/>
                        </a:rPr>
                        <a:t>《</a:t>
                      </a:r>
                      <a:r>
                        <a:rPr lang="zh-CN" altLang="en-US" sz="1050" kern="1200" dirty="0" smtClean="0">
                          <a:solidFill>
                            <a:schemeClr val="dk1"/>
                          </a:solidFill>
                          <a:effectLst/>
                          <a:latin typeface="微软雅黑" pitchFamily="34" charset="-122"/>
                          <a:ea typeface="微软雅黑" pitchFamily="34" charset="-122"/>
                          <a:cs typeface="+mn-cs"/>
                        </a:rPr>
                        <a:t>自然</a:t>
                      </a:r>
                      <a:r>
                        <a:rPr lang="en-US" altLang="zh-CN" sz="1050" kern="1200" dirty="0" smtClean="0">
                          <a:solidFill>
                            <a:schemeClr val="dk1"/>
                          </a:solidFill>
                          <a:effectLst/>
                          <a:latin typeface="微软雅黑" pitchFamily="34" charset="-122"/>
                          <a:ea typeface="微软雅黑" pitchFamily="34" charset="-122"/>
                          <a:cs typeface="+mn-cs"/>
                        </a:rPr>
                        <a:t>》</a:t>
                      </a:r>
                      <a:r>
                        <a:rPr lang="zh-CN" altLang="en-US" sz="1050" kern="1200" dirty="0" smtClean="0">
                          <a:solidFill>
                            <a:schemeClr val="dk1"/>
                          </a:solidFill>
                          <a:effectLst/>
                          <a:latin typeface="微软雅黑" pitchFamily="34" charset="-122"/>
                          <a:ea typeface="微软雅黑" pitchFamily="34" charset="-122"/>
                          <a:cs typeface="+mn-cs"/>
                        </a:rPr>
                        <a:t>的读者包括了数百万科学家和学生，遍及世界各地</a:t>
                      </a:r>
                      <a:r>
                        <a:rPr lang="en-US" altLang="zh-CN" sz="1050" kern="1200" dirty="0" smtClean="0">
                          <a:solidFill>
                            <a:schemeClr val="dk1"/>
                          </a:solidFill>
                          <a:effectLst/>
                          <a:latin typeface="微软雅黑" pitchFamily="34" charset="-122"/>
                          <a:ea typeface="微软雅黑" pitchFamily="34" charset="-122"/>
                          <a:cs typeface="+mn-cs"/>
                        </a:rPr>
                        <a:t>4000</a:t>
                      </a:r>
                      <a:r>
                        <a:rPr lang="zh-CN" altLang="en-US" sz="1050" kern="1200" dirty="0" smtClean="0">
                          <a:solidFill>
                            <a:schemeClr val="dk1"/>
                          </a:solidFill>
                          <a:effectLst/>
                          <a:latin typeface="微软雅黑" pitchFamily="34" charset="-122"/>
                          <a:ea typeface="微软雅黑" pitchFamily="34" charset="-122"/>
                          <a:cs typeface="+mn-cs"/>
                        </a:rPr>
                        <a:t>余家机构，每月有</a:t>
                      </a:r>
                      <a:r>
                        <a:rPr lang="en-US" altLang="zh-CN" sz="1050" kern="1200" dirty="0" smtClean="0">
                          <a:solidFill>
                            <a:schemeClr val="dk1"/>
                          </a:solidFill>
                          <a:effectLst/>
                          <a:latin typeface="微软雅黑" pitchFamily="34" charset="-122"/>
                          <a:ea typeface="微软雅黑" pitchFamily="34" charset="-122"/>
                          <a:cs typeface="+mn-cs"/>
                        </a:rPr>
                        <a:t>350</a:t>
                      </a:r>
                      <a:r>
                        <a:rPr lang="zh-CN" altLang="en-US" sz="1050" kern="1200" dirty="0" smtClean="0">
                          <a:solidFill>
                            <a:schemeClr val="dk1"/>
                          </a:solidFill>
                          <a:effectLst/>
                          <a:latin typeface="微软雅黑" pitchFamily="34" charset="-122"/>
                          <a:ea typeface="微软雅黑" pitchFamily="34" charset="-122"/>
                          <a:cs typeface="+mn-cs"/>
                        </a:rPr>
                        <a:t>万名独立用户在其网站上阅览超过</a:t>
                      </a:r>
                      <a:r>
                        <a:rPr lang="en-US" altLang="zh-CN" sz="1050" kern="1200" dirty="0" smtClean="0">
                          <a:solidFill>
                            <a:schemeClr val="dk1"/>
                          </a:solidFill>
                          <a:effectLst/>
                          <a:latin typeface="微软雅黑" pitchFamily="34" charset="-122"/>
                          <a:ea typeface="微软雅黑" pitchFamily="34" charset="-122"/>
                          <a:cs typeface="+mn-cs"/>
                        </a:rPr>
                        <a:t>800</a:t>
                      </a:r>
                      <a:r>
                        <a:rPr lang="zh-CN" altLang="en-US" sz="1050" kern="1200" dirty="0" smtClean="0">
                          <a:solidFill>
                            <a:schemeClr val="dk1"/>
                          </a:solidFill>
                          <a:effectLst/>
                          <a:latin typeface="微软雅黑" pitchFamily="34" charset="-122"/>
                          <a:ea typeface="微软雅黑" pitchFamily="34" charset="-122"/>
                          <a:cs typeface="+mn-cs"/>
                        </a:rPr>
                        <a:t>万页的内容。</a:t>
                      </a:r>
                      <a:r>
                        <a:rPr lang="en-GB" sz="1050" kern="1200" dirty="0" smtClean="0">
                          <a:solidFill>
                            <a:schemeClr val="dk1"/>
                          </a:solidFill>
                          <a:effectLst/>
                          <a:latin typeface="微软雅黑" pitchFamily="34" charset="-122"/>
                          <a:ea typeface="微软雅黑" pitchFamily="34" charset="-122"/>
                          <a:cs typeface="+mn-cs"/>
                        </a:rPr>
                        <a:t> </a:t>
                      </a:r>
                    </a:p>
                    <a:p>
                      <a:r>
                        <a:rPr lang="en-GB" sz="1800" kern="1200" dirty="0" smtClean="0">
                          <a:solidFill>
                            <a:schemeClr val="dk1"/>
                          </a:solidFill>
                          <a:effectLst/>
                          <a:latin typeface="+mn-lt"/>
                          <a:ea typeface="+mn-ea"/>
                          <a:cs typeface="+mn-cs"/>
                        </a:rPr>
                        <a:t> </a:t>
                      </a:r>
                      <a:endParaRPr lang="en-GB" sz="1800" kern="1200" dirty="0">
                        <a:solidFill>
                          <a:schemeClr val="dk1"/>
                        </a:solidFill>
                        <a:effectLst/>
                        <a:latin typeface="+mn-lt"/>
                        <a:ea typeface="+mn-ea"/>
                        <a:cs typeface="+mn-cs"/>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hMerge="1">
                  <a:txBody>
                    <a:bodyPr/>
                    <a:lstStyle/>
                    <a:p>
                      <a:endParaRPr lang="en-GB"/>
                    </a:p>
                  </a:txBody>
                  <a:tcPr/>
                </a:tc>
                <a:tc gridSpan="2">
                  <a:txBody>
                    <a:bodyPr/>
                    <a:lstStyle/>
                    <a:p>
                      <a:pPr marL="0" marR="0" indent="0" algn="l" defTabSz="872722" rtl="0" eaLnBrk="1" fontAlgn="auto" latinLnBrk="0" hangingPunct="1">
                        <a:lnSpc>
                          <a:spcPct val="100000"/>
                        </a:lnSpc>
                        <a:spcBef>
                          <a:spcPts val="0"/>
                        </a:spcBef>
                        <a:spcAft>
                          <a:spcPts val="0"/>
                        </a:spcAft>
                        <a:buClrTx/>
                        <a:buSzTx/>
                        <a:buFontTx/>
                        <a:buNone/>
                        <a:tabLst/>
                        <a:defRPr/>
                      </a:pPr>
                      <a:r>
                        <a:rPr lang="zh-CN" altLang="en-US" sz="1050" kern="1200" dirty="0" smtClean="0">
                          <a:solidFill>
                            <a:schemeClr val="dk1"/>
                          </a:solidFill>
                          <a:latin typeface="微软雅黑" pitchFamily="34" charset="-122"/>
                          <a:ea typeface="微软雅黑" pitchFamily="34" charset="-122"/>
                          <a:cs typeface="+mn-cs"/>
                        </a:rPr>
                        <a:t>麦克米伦教育（</a:t>
                      </a:r>
                      <a:r>
                        <a:rPr lang="en-GB" altLang="zh-CN" sz="1050" kern="1200" dirty="0" smtClean="0">
                          <a:solidFill>
                            <a:schemeClr val="dk1"/>
                          </a:solidFill>
                          <a:latin typeface="微软雅黑" pitchFamily="34" charset="-122"/>
                          <a:ea typeface="微软雅黑" pitchFamily="34" charset="-122"/>
                          <a:cs typeface="+mn-cs"/>
                        </a:rPr>
                        <a:t>Macmillan Education</a:t>
                      </a:r>
                      <a:r>
                        <a:rPr lang="zh-CN" altLang="en-US" sz="1050" kern="1200" dirty="0" smtClean="0">
                          <a:solidFill>
                            <a:schemeClr val="dk1"/>
                          </a:solidFill>
                          <a:latin typeface="微软雅黑" pitchFamily="34" charset="-122"/>
                          <a:ea typeface="微软雅黑" pitchFamily="34" charset="-122"/>
                          <a:cs typeface="+mn-cs"/>
                        </a:rPr>
                        <a:t>）是全球第三大英语教材和课程资料出版机构，也是本地</a:t>
                      </a:r>
                      <a:r>
                        <a:rPr lang="en-US" altLang="zh-CN" sz="1050" kern="1200" dirty="0" smtClean="0">
                          <a:solidFill>
                            <a:schemeClr val="dk1"/>
                          </a:solidFill>
                          <a:latin typeface="微软雅黑" pitchFamily="34" charset="-122"/>
                          <a:ea typeface="微软雅黑" pitchFamily="34" charset="-122"/>
                          <a:cs typeface="+mn-cs"/>
                        </a:rPr>
                        <a:t>K12</a:t>
                      </a:r>
                      <a:r>
                        <a:rPr lang="zh-CN" altLang="en-US" sz="1050" kern="1200" dirty="0" smtClean="0">
                          <a:solidFill>
                            <a:schemeClr val="dk1"/>
                          </a:solidFill>
                          <a:latin typeface="微软雅黑" pitchFamily="34" charset="-122"/>
                          <a:ea typeface="微软雅黑" pitchFamily="34" charset="-122"/>
                          <a:cs typeface="+mn-cs"/>
                        </a:rPr>
                        <a:t>基础教育出版商，此外还通过帕尔格雷夫（</a:t>
                      </a:r>
                      <a:r>
                        <a:rPr lang="en-US" altLang="zh-CN" sz="1050" kern="1200" dirty="0" smtClean="0">
                          <a:solidFill>
                            <a:schemeClr val="dk1"/>
                          </a:solidFill>
                          <a:latin typeface="微软雅黑" pitchFamily="34" charset="-122"/>
                          <a:ea typeface="微软雅黑" pitchFamily="34" charset="-122"/>
                          <a:cs typeface="+mn-cs"/>
                        </a:rPr>
                        <a:t>Palgrave</a:t>
                      </a:r>
                      <a:r>
                        <a:rPr lang="zh-CN" altLang="en-US" sz="1050" kern="1200" dirty="0" smtClean="0">
                          <a:solidFill>
                            <a:schemeClr val="dk1"/>
                          </a:solidFill>
                          <a:latin typeface="微软雅黑" pitchFamily="34" charset="-122"/>
                          <a:ea typeface="微软雅黑" pitchFamily="34" charset="-122"/>
                          <a:cs typeface="+mn-cs"/>
                        </a:rPr>
                        <a:t>）出版和销售久负盛名的高等教育图书。他们共同服务于</a:t>
                      </a:r>
                      <a:r>
                        <a:rPr lang="en-US" altLang="zh-CN" sz="1050" kern="1200" dirty="0" smtClean="0">
                          <a:solidFill>
                            <a:schemeClr val="dk1"/>
                          </a:solidFill>
                          <a:latin typeface="微软雅黑" pitchFamily="34" charset="-122"/>
                          <a:ea typeface="微软雅黑" pitchFamily="34" charset="-122"/>
                          <a:cs typeface="+mn-cs"/>
                        </a:rPr>
                        <a:t>50</a:t>
                      </a:r>
                      <a:r>
                        <a:rPr lang="zh-CN" altLang="en-US" sz="1050" kern="1200" dirty="0" smtClean="0">
                          <a:solidFill>
                            <a:schemeClr val="dk1"/>
                          </a:solidFill>
                          <a:latin typeface="微软雅黑" pitchFamily="34" charset="-122"/>
                          <a:ea typeface="微软雅黑" pitchFamily="34" charset="-122"/>
                          <a:cs typeface="+mn-cs"/>
                        </a:rPr>
                        <a:t>个市场的客户，并为遍及全球</a:t>
                      </a:r>
                      <a:r>
                        <a:rPr lang="en-US" altLang="zh-CN" sz="1050" kern="1200" dirty="0" smtClean="0">
                          <a:solidFill>
                            <a:schemeClr val="dk1"/>
                          </a:solidFill>
                          <a:latin typeface="微软雅黑" pitchFamily="34" charset="-122"/>
                          <a:ea typeface="微软雅黑" pitchFamily="34" charset="-122"/>
                          <a:cs typeface="+mn-cs"/>
                        </a:rPr>
                        <a:t>120</a:t>
                      </a:r>
                      <a:r>
                        <a:rPr lang="zh-CN" altLang="en-US" sz="1050" kern="1200" dirty="0" smtClean="0">
                          <a:solidFill>
                            <a:schemeClr val="dk1"/>
                          </a:solidFill>
                          <a:latin typeface="微软雅黑" pitchFamily="34" charset="-122"/>
                          <a:ea typeface="微软雅黑" pitchFamily="34" charset="-122"/>
                          <a:cs typeface="+mn-cs"/>
                        </a:rPr>
                        <a:t>个国家的客户提供高质量的内容和创新的数字产品与服务。</a:t>
                      </a:r>
                      <a:endParaRPr lang="en-GB" sz="1050" kern="1200" dirty="0">
                        <a:solidFill>
                          <a:schemeClr val="dk1"/>
                        </a:solidFill>
                        <a:latin typeface="微软雅黑" pitchFamily="34" charset="-122"/>
                        <a:ea typeface="微软雅黑" pitchFamily="34" charset="-122"/>
                        <a:cs typeface="+mn-cs"/>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hMerge="1">
                  <a:txBody>
                    <a:bodyPr/>
                    <a:lstStyle/>
                    <a:p>
                      <a:endParaRPr lang="en-GB"/>
                    </a:p>
                  </a:txBody>
                  <a:tcPr/>
                </a:tc>
              </a:tr>
              <a:tr h="624155">
                <a:tc>
                  <a:txBody>
                    <a:bodyPr/>
                    <a:lstStyle/>
                    <a:p>
                      <a:pPr marL="171450" indent="-171450">
                        <a:buFont typeface="Arial" panose="020B0604020202020204" pitchFamily="34" charset="0"/>
                        <a:buChar char="•"/>
                      </a:pPr>
                      <a:endParaRPr lang="en-GB" sz="1600" dirty="0" smtClean="0">
                        <a:solidFill>
                          <a:schemeClr val="accent5"/>
                        </a:solidFill>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gridSpan="2">
                  <a:txBody>
                    <a:bodyPr/>
                    <a:lstStyle/>
                    <a:p>
                      <a:pPr marL="171450" indent="-171450">
                        <a:buFont typeface="Arial" panose="020B0604020202020204" pitchFamily="34" charset="0"/>
                        <a:buChar char="•"/>
                      </a:pPr>
                      <a:endParaRPr lang="en-GB" sz="1600" dirty="0" smtClean="0">
                        <a:solidFill>
                          <a:schemeClr val="accent5"/>
                        </a:solidFill>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hMerge="1">
                  <a:txBody>
                    <a:bodyPr/>
                    <a:lstStyle/>
                    <a:p>
                      <a:endParaRPr lang="en-GB" sz="1600" dirty="0">
                        <a:solidFill>
                          <a:schemeClr val="accent5"/>
                        </a:solidFill>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gridSpan="2">
                  <a:txBody>
                    <a:bodyPr/>
                    <a:lstStyle/>
                    <a:p>
                      <a:pPr marL="0" indent="0">
                        <a:buFont typeface="Arial" panose="020B0604020202020204" pitchFamily="34" charset="0"/>
                        <a:buNone/>
                      </a:pPr>
                      <a:endParaRPr lang="en-GB" sz="1600" dirty="0" smtClean="0">
                        <a:solidFill>
                          <a:schemeClr val="accent5"/>
                        </a:solidFill>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hMerge="1">
                  <a:txBody>
                    <a:bodyPr/>
                    <a:lstStyle/>
                    <a:p>
                      <a:endParaRPr lang="en-GB" sz="1600" dirty="0">
                        <a:solidFill>
                          <a:schemeClr val="accent5"/>
                        </a:solidFill>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171450" indent="-171450">
                        <a:buFont typeface="Arial" panose="020B0604020202020204" pitchFamily="34" charset="0"/>
                        <a:buChar char="•"/>
                      </a:pPr>
                      <a:endParaRPr lang="en-GB" sz="1600" dirty="0" smtClean="0">
                        <a:solidFill>
                          <a:schemeClr val="accent5"/>
                        </a:solidFill>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r>
              <a:tr h="1089292">
                <a:tc>
                  <a:txBody>
                    <a:bodyPr/>
                    <a:lstStyle/>
                    <a:p>
                      <a:pPr marL="0" marR="0" indent="0" algn="l" defTabSz="872722" rtl="0" eaLnBrk="1" fontAlgn="auto" latinLnBrk="0" hangingPunct="1">
                        <a:lnSpc>
                          <a:spcPct val="100000"/>
                        </a:lnSpc>
                        <a:spcBef>
                          <a:spcPts val="0"/>
                        </a:spcBef>
                        <a:spcAft>
                          <a:spcPts val="0"/>
                        </a:spcAft>
                        <a:buClrTx/>
                        <a:buSzTx/>
                        <a:buFontTx/>
                        <a:buNone/>
                        <a:tabLst/>
                        <a:defRPr/>
                      </a:pPr>
                      <a:r>
                        <a:rPr lang="en-US" altLang="zh-CN" sz="1050" kern="1200" dirty="0" smtClean="0">
                          <a:solidFill>
                            <a:schemeClr val="dk1"/>
                          </a:solidFill>
                          <a:latin typeface="微软雅黑" pitchFamily="34" charset="-122"/>
                          <a:ea typeface="微软雅黑" pitchFamily="34" charset="-122"/>
                          <a:cs typeface="+mn-cs"/>
                        </a:rPr>
                        <a:t>BioMed Central</a:t>
                      </a:r>
                      <a:r>
                        <a:rPr lang="zh-CN" altLang="en-US" sz="1050" kern="1200" dirty="0" smtClean="0">
                          <a:solidFill>
                            <a:schemeClr val="dk1"/>
                          </a:solidFill>
                          <a:latin typeface="微软雅黑" pitchFamily="34" charset="-122"/>
                          <a:ea typeface="微软雅黑" pitchFamily="34" charset="-122"/>
                          <a:cs typeface="+mn-cs"/>
                        </a:rPr>
                        <a:t>是全球最大的开放获取出版机构，出版超过</a:t>
                      </a:r>
                      <a:r>
                        <a:rPr lang="en-US" altLang="zh-CN" sz="1050" kern="1200" dirty="0" smtClean="0">
                          <a:solidFill>
                            <a:schemeClr val="dk1"/>
                          </a:solidFill>
                          <a:latin typeface="微软雅黑" pitchFamily="34" charset="-122"/>
                          <a:ea typeface="微软雅黑" pitchFamily="34" charset="-122"/>
                          <a:cs typeface="+mn-cs"/>
                        </a:rPr>
                        <a:t>286</a:t>
                      </a:r>
                      <a:r>
                        <a:rPr lang="zh-CN" altLang="en-US" sz="1050" kern="1200" dirty="0" smtClean="0">
                          <a:solidFill>
                            <a:schemeClr val="dk1"/>
                          </a:solidFill>
                          <a:latin typeface="微软雅黑" pitchFamily="34" charset="-122"/>
                          <a:ea typeface="微软雅黑" pitchFamily="34" charset="-122"/>
                          <a:cs typeface="+mn-cs"/>
                        </a:rPr>
                        <a:t>种经同行评审的开放获取刊物，涉及生物学、生物医学和医学等领域。其注册用户超过</a:t>
                      </a:r>
                      <a:r>
                        <a:rPr lang="en-US" altLang="zh-CN" sz="1050" kern="1200" dirty="0" smtClean="0">
                          <a:solidFill>
                            <a:schemeClr val="dk1"/>
                          </a:solidFill>
                          <a:latin typeface="微软雅黑" pitchFamily="34" charset="-122"/>
                          <a:ea typeface="微软雅黑" pitchFamily="34" charset="-122"/>
                          <a:cs typeface="+mn-cs"/>
                        </a:rPr>
                        <a:t>180</a:t>
                      </a:r>
                      <a:r>
                        <a:rPr lang="zh-CN" altLang="en-US" sz="1050" kern="1200" dirty="0" smtClean="0">
                          <a:solidFill>
                            <a:schemeClr val="dk1"/>
                          </a:solidFill>
                          <a:latin typeface="微软雅黑" pitchFamily="34" charset="-122"/>
                          <a:ea typeface="微软雅黑" pitchFamily="34" charset="-122"/>
                          <a:cs typeface="+mn-cs"/>
                        </a:rPr>
                        <a:t>万，因而能够有针对性地为各种专长、职称和学科的人士带来机会。</a:t>
                      </a:r>
                      <a:endParaRPr lang="en-GB" sz="1050" kern="1200" dirty="0" smtClean="0">
                        <a:solidFill>
                          <a:schemeClr val="dk1"/>
                        </a:solidFill>
                        <a:latin typeface="微软雅黑" pitchFamily="34" charset="-122"/>
                        <a:ea typeface="微软雅黑" pitchFamily="34" charset="-122"/>
                        <a:cs typeface="+mn-cs"/>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gridSpan="2">
                  <a:txBody>
                    <a:bodyPr/>
                    <a:lstStyle/>
                    <a:p>
                      <a:pPr marL="0" indent="0">
                        <a:buFont typeface="Arial" panose="020B0604020202020204" pitchFamily="34" charset="0"/>
                        <a:buNone/>
                      </a:pPr>
                      <a:r>
                        <a:rPr lang="en-US" altLang="zh-CN" sz="1050" kern="1200" dirty="0" err="1" smtClean="0">
                          <a:solidFill>
                            <a:srgbClr val="58595B"/>
                          </a:solidFill>
                          <a:latin typeface="微软雅黑" pitchFamily="34" charset="-122"/>
                          <a:ea typeface="微软雅黑" pitchFamily="34" charset="-122"/>
                          <a:cs typeface="+mn-cs"/>
                        </a:rPr>
                        <a:t>Apress</a:t>
                      </a:r>
                      <a:r>
                        <a:rPr lang="zh-CN" altLang="en-US" sz="1050" kern="1200" dirty="0" smtClean="0">
                          <a:solidFill>
                            <a:srgbClr val="58595B"/>
                          </a:solidFill>
                          <a:latin typeface="微软雅黑" pitchFamily="34" charset="-122"/>
                          <a:ea typeface="微软雅黑" pitchFamily="34" charset="-122"/>
                          <a:cs typeface="+mn-cs"/>
                        </a:rPr>
                        <a:t>是一家致力于满足</a:t>
                      </a:r>
                      <a:r>
                        <a:rPr lang="en-US" altLang="zh-CN" sz="1050" kern="1200" dirty="0" smtClean="0">
                          <a:solidFill>
                            <a:srgbClr val="58595B"/>
                          </a:solidFill>
                          <a:latin typeface="微软雅黑" pitchFamily="34" charset="-122"/>
                          <a:ea typeface="微软雅黑" pitchFamily="34" charset="-122"/>
                          <a:cs typeface="+mn-cs"/>
                        </a:rPr>
                        <a:t>IT</a:t>
                      </a:r>
                      <a:r>
                        <a:rPr lang="zh-CN" altLang="en-US" sz="1050" kern="1200" dirty="0" smtClean="0">
                          <a:solidFill>
                            <a:srgbClr val="58595B"/>
                          </a:solidFill>
                          <a:latin typeface="微软雅黑" pitchFamily="34" charset="-122"/>
                          <a:ea typeface="微软雅黑" pitchFamily="34" charset="-122"/>
                          <a:cs typeface="+mn-cs"/>
                        </a:rPr>
                        <a:t>专业人士、软件开发者及程序员需求的技术出版机构。</a:t>
                      </a:r>
                      <a:r>
                        <a:rPr lang="en-US" altLang="zh-CN" sz="1050" kern="1200" dirty="0" err="1" smtClean="0">
                          <a:solidFill>
                            <a:srgbClr val="58595B"/>
                          </a:solidFill>
                          <a:latin typeface="微软雅黑" pitchFamily="34" charset="-122"/>
                          <a:ea typeface="微软雅黑" pitchFamily="34" charset="-122"/>
                          <a:cs typeface="+mn-cs"/>
                        </a:rPr>
                        <a:t>Apress</a:t>
                      </a:r>
                      <a:r>
                        <a:rPr lang="zh-CN" altLang="en-US" sz="1050" kern="1200" dirty="0" smtClean="0">
                          <a:solidFill>
                            <a:srgbClr val="58595B"/>
                          </a:solidFill>
                          <a:latin typeface="微软雅黑" pitchFamily="34" charset="-122"/>
                          <a:ea typeface="微软雅黑" pitchFamily="34" charset="-122"/>
                          <a:cs typeface="+mn-cs"/>
                        </a:rPr>
                        <a:t>以纸本和电子版形式出版</a:t>
                      </a:r>
                      <a:r>
                        <a:rPr lang="en-US" altLang="zh-CN" sz="1050" kern="1200" dirty="0" smtClean="0">
                          <a:solidFill>
                            <a:srgbClr val="58595B"/>
                          </a:solidFill>
                          <a:latin typeface="微软雅黑" pitchFamily="34" charset="-122"/>
                          <a:ea typeface="微软雅黑" pitchFamily="34" charset="-122"/>
                          <a:cs typeface="+mn-cs"/>
                        </a:rPr>
                        <a:t>1500</a:t>
                      </a:r>
                      <a:r>
                        <a:rPr lang="zh-CN" altLang="en-US" sz="1050" kern="1200" dirty="0" smtClean="0">
                          <a:solidFill>
                            <a:srgbClr val="58595B"/>
                          </a:solidFill>
                          <a:latin typeface="微软雅黑" pitchFamily="34" charset="-122"/>
                          <a:ea typeface="微软雅黑" pitchFamily="34" charset="-122"/>
                          <a:cs typeface="+mn-cs"/>
                        </a:rPr>
                        <a:t>余种图书，是全球</a:t>
                      </a:r>
                      <a:r>
                        <a:rPr lang="en-US" altLang="zh-CN" sz="1050" kern="1200" dirty="0" smtClean="0">
                          <a:solidFill>
                            <a:srgbClr val="58595B"/>
                          </a:solidFill>
                          <a:latin typeface="微软雅黑" pitchFamily="34" charset="-122"/>
                          <a:ea typeface="微软雅黑" pitchFamily="34" charset="-122"/>
                          <a:cs typeface="+mn-cs"/>
                        </a:rPr>
                        <a:t>IT</a:t>
                      </a:r>
                      <a:r>
                        <a:rPr lang="zh-CN" altLang="en-US" sz="1050" kern="1200" dirty="0" smtClean="0">
                          <a:solidFill>
                            <a:srgbClr val="58595B"/>
                          </a:solidFill>
                          <a:latin typeface="微软雅黑" pitchFamily="34" charset="-122"/>
                          <a:ea typeface="微软雅黑" pitchFamily="34" charset="-122"/>
                          <a:cs typeface="+mn-cs"/>
                        </a:rPr>
                        <a:t>专业人士、软件开发者和商业领袖的权威信息来源。</a:t>
                      </a:r>
                      <a:endParaRPr lang="en-GB" sz="1050" kern="1200" dirty="0" smtClean="0">
                        <a:solidFill>
                          <a:srgbClr val="58595B"/>
                        </a:solidFill>
                        <a:latin typeface="微软雅黑" pitchFamily="34" charset="-122"/>
                        <a:ea typeface="微软雅黑" pitchFamily="34" charset="-122"/>
                        <a:cs typeface="+mn-cs"/>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hMerge="1">
                  <a:txBody>
                    <a:bodyPr/>
                    <a:lstStyle/>
                    <a:p>
                      <a:endParaRPr lang="en-GB" sz="1600" dirty="0">
                        <a:solidFill>
                          <a:schemeClr val="accent5"/>
                        </a:solidFill>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gridSpan="2">
                  <a:txBody>
                    <a:bodyPr/>
                    <a:lstStyle/>
                    <a:p>
                      <a:pPr marL="0" marR="0" lvl="0" indent="0" algn="l" defTabSz="87272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050" b="0" kern="1200" dirty="0" smtClean="0">
                          <a:solidFill>
                            <a:schemeClr val="dk1"/>
                          </a:solidFill>
                          <a:latin typeface="微软雅黑" pitchFamily="34" charset="-122"/>
                          <a:ea typeface="微软雅黑" pitchFamily="34" charset="-122"/>
                          <a:cs typeface="+mn-cs"/>
                        </a:rPr>
                        <a:t>《</a:t>
                      </a:r>
                      <a:r>
                        <a:rPr lang="zh-CN" altLang="en-US" sz="1050" b="0" kern="1200" dirty="0" smtClean="0">
                          <a:solidFill>
                            <a:schemeClr val="dk1"/>
                          </a:solidFill>
                          <a:latin typeface="微软雅黑" pitchFamily="34" charset="-122"/>
                          <a:ea typeface="微软雅黑" pitchFamily="34" charset="-122"/>
                          <a:cs typeface="+mn-cs"/>
                        </a:rPr>
                        <a:t>科学美国人</a:t>
                      </a:r>
                      <a:r>
                        <a:rPr lang="en-US" altLang="zh-CN" sz="1050" b="0" kern="1200" dirty="0" smtClean="0">
                          <a:solidFill>
                            <a:schemeClr val="dk1"/>
                          </a:solidFill>
                          <a:latin typeface="微软雅黑" pitchFamily="34" charset="-122"/>
                          <a:ea typeface="微软雅黑" pitchFamily="34" charset="-122"/>
                          <a:cs typeface="+mn-cs"/>
                        </a:rPr>
                        <a:t>》</a:t>
                      </a:r>
                      <a:r>
                        <a:rPr lang="zh-CN" altLang="en-US" sz="1050" b="0" kern="1200" dirty="0" smtClean="0">
                          <a:solidFill>
                            <a:schemeClr val="dk1"/>
                          </a:solidFill>
                          <a:latin typeface="微软雅黑" pitchFamily="34" charset="-122"/>
                          <a:ea typeface="微软雅黑" pitchFamily="34" charset="-122"/>
                          <a:cs typeface="+mn-cs"/>
                        </a:rPr>
                        <a:t>（</a:t>
                      </a:r>
                      <a:r>
                        <a:rPr lang="en-GB" altLang="zh-CN" sz="1050" b="0" i="1" kern="1200" dirty="0" smtClean="0">
                          <a:solidFill>
                            <a:schemeClr val="dk1"/>
                          </a:solidFill>
                          <a:latin typeface="微软雅黑" pitchFamily="34" charset="-122"/>
                          <a:ea typeface="微软雅黑" pitchFamily="34" charset="-122"/>
                          <a:cs typeface="+mn-cs"/>
                        </a:rPr>
                        <a:t>Scientific American</a:t>
                      </a:r>
                      <a:r>
                        <a:rPr lang="zh-CN" altLang="en-US" sz="1050" b="0" kern="1200" dirty="0" smtClean="0">
                          <a:solidFill>
                            <a:schemeClr val="dk1"/>
                          </a:solidFill>
                          <a:latin typeface="微软雅黑" pitchFamily="34" charset="-122"/>
                          <a:ea typeface="微软雅黑" pitchFamily="34" charset="-122"/>
                          <a:cs typeface="+mn-cs"/>
                        </a:rPr>
                        <a:t>）创刊于</a:t>
                      </a:r>
                      <a:r>
                        <a:rPr lang="en-US" altLang="zh-CN" sz="1050" b="0" kern="1200" dirty="0" smtClean="0">
                          <a:solidFill>
                            <a:schemeClr val="dk1"/>
                          </a:solidFill>
                          <a:latin typeface="微软雅黑" pitchFamily="34" charset="-122"/>
                          <a:ea typeface="微软雅黑" pitchFamily="34" charset="-122"/>
                          <a:cs typeface="+mn-cs"/>
                        </a:rPr>
                        <a:t>1845</a:t>
                      </a:r>
                      <a:r>
                        <a:rPr lang="zh-CN" altLang="en-US" sz="1050" b="0" kern="1200" dirty="0" smtClean="0">
                          <a:solidFill>
                            <a:schemeClr val="dk1"/>
                          </a:solidFill>
                          <a:latin typeface="微软雅黑" pitchFamily="34" charset="-122"/>
                          <a:ea typeface="微软雅黑" pitchFamily="34" charset="-122"/>
                          <a:cs typeface="+mn-cs"/>
                        </a:rPr>
                        <a:t>年，是美国持续出版历史最悠久的杂志，也是大众读者获取科技信息及政策的重要权威来源。其纸本在全球有</a:t>
                      </a:r>
                      <a:r>
                        <a:rPr lang="en-US" altLang="zh-CN" sz="1050" b="0" kern="1200" dirty="0" smtClean="0">
                          <a:solidFill>
                            <a:schemeClr val="dk1"/>
                          </a:solidFill>
                          <a:latin typeface="微软雅黑" pitchFamily="34" charset="-122"/>
                          <a:ea typeface="微软雅黑" pitchFamily="34" charset="-122"/>
                          <a:cs typeface="+mn-cs"/>
                        </a:rPr>
                        <a:t>350</a:t>
                      </a:r>
                      <a:r>
                        <a:rPr lang="zh-CN" altLang="en-US" sz="1050" b="0" kern="1200" dirty="0" smtClean="0">
                          <a:solidFill>
                            <a:schemeClr val="dk1"/>
                          </a:solidFill>
                          <a:latin typeface="微软雅黑" pitchFamily="34" charset="-122"/>
                          <a:ea typeface="微软雅黑" pitchFamily="34" charset="-122"/>
                          <a:cs typeface="+mn-cs"/>
                        </a:rPr>
                        <a:t>万读者，网站</a:t>
                      </a:r>
                      <a:r>
                        <a:rPr lang="en-GB" altLang="zh-CN" sz="900" b="0" kern="1200" dirty="0" smtClean="0">
                          <a:solidFill>
                            <a:schemeClr val="dk1"/>
                          </a:solidFill>
                          <a:latin typeface="微软雅黑" pitchFamily="34" charset="-122"/>
                          <a:ea typeface="微软雅黑" pitchFamily="34" charset="-122"/>
                          <a:cs typeface="+mn-cs"/>
                        </a:rPr>
                        <a:t>ScientificAmerican.com</a:t>
                      </a:r>
                      <a:r>
                        <a:rPr lang="zh-CN" altLang="en-US" sz="1050" b="0" kern="1200" dirty="0" smtClean="0">
                          <a:solidFill>
                            <a:schemeClr val="dk1"/>
                          </a:solidFill>
                          <a:latin typeface="微软雅黑" pitchFamily="34" charset="-122"/>
                          <a:ea typeface="微软雅黑" pitchFamily="34" charset="-122"/>
                          <a:cs typeface="+mn-cs"/>
                        </a:rPr>
                        <a:t>月平均阅览量达</a:t>
                      </a:r>
                      <a:r>
                        <a:rPr lang="en-US" altLang="zh-CN" sz="1050" b="0" kern="1200" dirty="0" smtClean="0">
                          <a:solidFill>
                            <a:schemeClr val="dk1"/>
                          </a:solidFill>
                          <a:latin typeface="微软雅黑" pitchFamily="34" charset="-122"/>
                          <a:ea typeface="微软雅黑" pitchFamily="34" charset="-122"/>
                          <a:cs typeface="+mn-cs"/>
                        </a:rPr>
                        <a:t>550</a:t>
                      </a:r>
                      <a:r>
                        <a:rPr lang="zh-CN" altLang="en-US" sz="1050" b="0" kern="1200" dirty="0" smtClean="0">
                          <a:solidFill>
                            <a:schemeClr val="dk1"/>
                          </a:solidFill>
                          <a:latin typeface="微软雅黑" pitchFamily="34" charset="-122"/>
                          <a:ea typeface="微软雅黑" pitchFamily="34" charset="-122"/>
                          <a:cs typeface="+mn-cs"/>
                        </a:rPr>
                        <a:t>万人次。</a:t>
                      </a:r>
                      <a:endParaRPr lang="en-GB" sz="1050" b="0" kern="1200" dirty="0" smtClean="0">
                        <a:solidFill>
                          <a:schemeClr val="dk1"/>
                        </a:solidFill>
                        <a:latin typeface="微软雅黑" pitchFamily="34" charset="-122"/>
                        <a:ea typeface="微软雅黑" pitchFamily="34" charset="-122"/>
                        <a:cs typeface="+mn-cs"/>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hMerge="1">
                  <a:txBody>
                    <a:bodyPr/>
                    <a:lstStyle/>
                    <a:p>
                      <a:endParaRPr lang="en-GB" sz="1600" dirty="0">
                        <a:solidFill>
                          <a:schemeClr val="accent5"/>
                        </a:solidFill>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l" fontAlgn="base"/>
                      <a:r>
                        <a:rPr lang="zh-CN" altLang="en-US" sz="1050" kern="1200" dirty="0" smtClean="0">
                          <a:solidFill>
                            <a:schemeClr val="dk1"/>
                          </a:solidFill>
                          <a:latin typeface="微软雅黑" pitchFamily="34" charset="-122"/>
                          <a:ea typeface="微软雅黑" pitchFamily="34" charset="-122"/>
                          <a:cs typeface="+mn-cs"/>
                        </a:rPr>
                        <a:t>帕尔格雷夫</a:t>
                      </a:r>
                      <a:r>
                        <a:rPr lang="en-US" altLang="zh-CN" sz="1050" kern="1200" dirty="0" smtClean="0">
                          <a:solidFill>
                            <a:schemeClr val="dk1"/>
                          </a:solidFill>
                          <a:latin typeface="微软雅黑" pitchFamily="34" charset="-122"/>
                          <a:ea typeface="微软雅黑" pitchFamily="34" charset="-122"/>
                          <a:cs typeface="+mn-cs"/>
                        </a:rPr>
                        <a:t>·</a:t>
                      </a:r>
                      <a:r>
                        <a:rPr lang="zh-CN" altLang="en-US" sz="1050" kern="1200" dirty="0" smtClean="0">
                          <a:solidFill>
                            <a:schemeClr val="dk1"/>
                          </a:solidFill>
                          <a:latin typeface="微软雅黑" pitchFamily="34" charset="-122"/>
                          <a:ea typeface="微软雅黑" pitchFamily="34" charset="-122"/>
                          <a:cs typeface="+mn-cs"/>
                        </a:rPr>
                        <a:t>麦克米伦（</a:t>
                      </a:r>
                      <a:r>
                        <a:rPr lang="en-US" altLang="zh-CN" sz="1050" kern="1200" dirty="0" smtClean="0">
                          <a:solidFill>
                            <a:schemeClr val="dk1"/>
                          </a:solidFill>
                          <a:latin typeface="微软雅黑" pitchFamily="34" charset="-122"/>
                          <a:ea typeface="微软雅黑" pitchFamily="34" charset="-122"/>
                          <a:cs typeface="+mn-cs"/>
                        </a:rPr>
                        <a:t>Palgrave Macmillan</a:t>
                      </a:r>
                      <a:r>
                        <a:rPr lang="zh-CN" altLang="en-US" sz="1050" kern="1200" dirty="0" smtClean="0">
                          <a:solidFill>
                            <a:schemeClr val="dk1"/>
                          </a:solidFill>
                          <a:latin typeface="微软雅黑" pitchFamily="34" charset="-122"/>
                          <a:ea typeface="微软雅黑" pitchFamily="34" charset="-122"/>
                          <a:cs typeface="+mn-cs"/>
                        </a:rPr>
                        <a:t>）是一家面向人文及社会科学（</a:t>
                      </a:r>
                      <a:r>
                        <a:rPr lang="en-US" altLang="zh-CN" sz="1050" kern="1200" dirty="0" smtClean="0">
                          <a:solidFill>
                            <a:schemeClr val="dk1"/>
                          </a:solidFill>
                          <a:latin typeface="微软雅黑" pitchFamily="34" charset="-122"/>
                          <a:ea typeface="微软雅黑" pitchFamily="34" charset="-122"/>
                          <a:cs typeface="+mn-cs"/>
                        </a:rPr>
                        <a:t>HSS</a:t>
                      </a:r>
                      <a:r>
                        <a:rPr lang="zh-CN" altLang="en-US" sz="1050" kern="1200" dirty="0" smtClean="0">
                          <a:solidFill>
                            <a:schemeClr val="dk1"/>
                          </a:solidFill>
                          <a:latin typeface="微软雅黑" pitchFamily="34" charset="-122"/>
                          <a:ea typeface="微软雅黑" pitchFamily="34" charset="-122"/>
                          <a:cs typeface="+mn-cs"/>
                        </a:rPr>
                        <a:t>）的全球性学术与商业出版机构。作为首家不设边界的</a:t>
                      </a:r>
                      <a:r>
                        <a:rPr lang="en-US" altLang="zh-CN" sz="1050" kern="1200" dirty="0" smtClean="0">
                          <a:solidFill>
                            <a:schemeClr val="dk1"/>
                          </a:solidFill>
                          <a:latin typeface="微软雅黑" pitchFamily="34" charset="-122"/>
                          <a:ea typeface="微软雅黑" pitchFamily="34" charset="-122"/>
                          <a:cs typeface="+mn-cs"/>
                        </a:rPr>
                        <a:t>HSS</a:t>
                      </a:r>
                      <a:r>
                        <a:rPr lang="zh-CN" altLang="en-US" sz="1050" kern="1200" dirty="0" smtClean="0">
                          <a:solidFill>
                            <a:schemeClr val="dk1"/>
                          </a:solidFill>
                          <a:latin typeface="微软雅黑" pitchFamily="34" charset="-122"/>
                          <a:ea typeface="微软雅黑" pitchFamily="34" charset="-122"/>
                          <a:cs typeface="+mn-cs"/>
                        </a:rPr>
                        <a:t>出版机构，其出版篇幅不限，覆盖各种业务模式，让读者和作者从其一家出版机构就能获得最佳的专业学习和学术资料。</a:t>
                      </a:r>
                      <a:endParaRPr lang="en-GB" sz="1050" kern="1200" dirty="0" smtClean="0">
                        <a:solidFill>
                          <a:schemeClr val="dk1"/>
                        </a:solidFill>
                        <a:latin typeface="微软雅黑" pitchFamily="34" charset="-122"/>
                        <a:ea typeface="微软雅黑" pitchFamily="34" charset="-122"/>
                        <a:cs typeface="+mn-cs"/>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r>
            </a:tbl>
          </a:graphicData>
        </a:graphic>
      </p:graphicFrame>
      <p:pic>
        <p:nvPicPr>
          <p:cNvPr id="4" name="Picture 3"/>
          <p:cNvPicPr>
            <a:picLocks noChangeAspect="1"/>
          </p:cNvPicPr>
          <p:nvPr/>
        </p:nvPicPr>
        <p:blipFill>
          <a:blip r:embed="rId3"/>
          <a:stretch>
            <a:fillRect/>
          </a:stretch>
        </p:blipFill>
        <p:spPr>
          <a:xfrm>
            <a:off x="1475073" y="1261519"/>
            <a:ext cx="1392237" cy="513128"/>
          </a:xfrm>
          <a:prstGeom prst="rect">
            <a:avLst/>
          </a:prstGeom>
        </p:spPr>
      </p:pic>
      <p:pic>
        <p:nvPicPr>
          <p:cNvPr id="5" name="Picture 8" descr="http://convention.bio.org/uploadedImages/2012/Report_on_the_Convention/Nature%20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8799" y="1366702"/>
            <a:ext cx="1349134" cy="3027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7929" t="18043" r="11184" b="-1"/>
          <a:stretch/>
        </p:blipFill>
        <p:spPr>
          <a:xfrm>
            <a:off x="7123475" y="1334204"/>
            <a:ext cx="1416312" cy="440445"/>
          </a:xfrm>
          <a:prstGeom prst="rect">
            <a:avLst/>
          </a:prstGeom>
        </p:spPr>
      </p:pic>
      <p:pic>
        <p:nvPicPr>
          <p:cNvPr id="8" name="Picture 2" descr="BioMed Centr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6724" y="3538706"/>
            <a:ext cx="1622425" cy="3168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3323044" y="3523466"/>
            <a:ext cx="1294357" cy="381160"/>
          </a:xfrm>
          <a:prstGeom prst="rect">
            <a:avLst/>
          </a:prstGeom>
        </p:spPr>
      </p:pic>
      <p:pic>
        <p:nvPicPr>
          <p:cNvPr id="11" name="Picture 10" descr="E:\0_JOBS\JUST ADD WATER JAWS-07212\553\Pip\Pip\Palgrave\Palgrave Macmillan.png"/>
          <p:cNvPicPr preferRelativeResize="0">
            <a:picLocks noChangeAspect="1" noChangeArrowheads="1"/>
          </p:cNvPicPr>
          <p:nvPr/>
        </p:nvPicPr>
        <p:blipFill>
          <a:blip r:embed="rId8" cstate="screen">
            <a:extLst>
              <a:ext uri="{28A0092B-C50C-407E-A947-70E740481C1C}">
                <a14:useLocalDpi xmlns:a14="http://schemas.microsoft.com/office/drawing/2010/main" val="0"/>
              </a:ext>
            </a:extLst>
          </a:blip>
          <a:stretch>
            <a:fillRect/>
          </a:stretch>
        </p:blipFill>
        <p:spPr bwMode="auto">
          <a:xfrm>
            <a:off x="7736381" y="3494033"/>
            <a:ext cx="903498" cy="40155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2" descr="https://upload.wikimedia.org/wikipedia/commons/thumb/a/ab/Scientific_American_logo.svg/2000px-Scientific_American_logo.sv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77839" y="3540378"/>
            <a:ext cx="1246202" cy="35952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p:txBody>
          <a:bodyPr/>
          <a:lstStyle/>
          <a:p>
            <a:endParaRPr lang="en-US"/>
          </a:p>
        </p:txBody>
      </p:sp>
    </p:spTree>
    <p:extLst>
      <p:ext uri="{BB962C8B-B14F-4D97-AF65-F5344CB8AC3E}">
        <p14:creationId xmlns:p14="http://schemas.microsoft.com/office/powerpoint/2010/main" val="238420897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pPr eaLnBrk="1" hangingPunct="1">
              <a:defRPr/>
            </a:pPr>
            <a:r>
              <a:rPr lang="en-GB" altLang="en-US" sz="2800" b="1" kern="1200" dirty="0">
                <a:effectLst/>
                <a:latin typeface="微软雅黑" pitchFamily="34" charset="-122"/>
                <a:ea typeface="微软雅黑" pitchFamily="34" charset="-122"/>
              </a:rPr>
              <a:t>Tip 8</a:t>
            </a:r>
            <a:endParaRPr lang="en-US" altLang="en-US" sz="2800" b="1" kern="1200" dirty="0">
              <a:effectLst/>
              <a:latin typeface="微软雅黑" pitchFamily="34" charset="-122"/>
              <a:ea typeface="微软雅黑" pitchFamily="34" charset="-122"/>
            </a:endParaRPr>
          </a:p>
        </p:txBody>
      </p:sp>
      <p:sp>
        <p:nvSpPr>
          <p:cNvPr id="35844" name="Content Placeholder 2"/>
          <p:cNvSpPr>
            <a:spLocks noGrp="1"/>
          </p:cNvSpPr>
          <p:nvPr>
            <p:ph idx="11"/>
          </p:nvPr>
        </p:nvSpPr>
        <p:spPr>
          <a:xfrm>
            <a:off x="592707" y="1242359"/>
            <a:ext cx="8813932" cy="5247590"/>
          </a:xfrm>
        </p:spPr>
        <p:txBody>
          <a:bodyPr/>
          <a:lstStyle/>
          <a:p>
            <a:pPr marL="0" indent="0" eaLnBrk="1" hangingPunct="1">
              <a:buNone/>
            </a:pPr>
            <a:r>
              <a:rPr lang="en-GB" altLang="en-US" sz="2400" dirty="0" smtClean="0">
                <a:solidFill>
                  <a:srgbClr val="FF0000"/>
                </a:solidFill>
                <a:effectLst/>
                <a:latin typeface="微软雅黑" pitchFamily="34" charset="-122"/>
                <a:ea typeface="微软雅黑" pitchFamily="34" charset="-122"/>
                <a:cs typeface="ヒラギノ角ゴ Pro W3"/>
              </a:rPr>
              <a:t>Learn to live with rejection! </a:t>
            </a:r>
            <a:r>
              <a:rPr lang="zh-CN" altLang="en-US" sz="2000" dirty="0" smtClean="0">
                <a:solidFill>
                  <a:srgbClr val="FF0000"/>
                </a:solidFill>
                <a:effectLst/>
                <a:latin typeface="微软雅黑" pitchFamily="34" charset="-122"/>
                <a:ea typeface="微软雅黑" pitchFamily="34" charset="-122"/>
                <a:cs typeface="ヒラギノ角ゴ Pro W3"/>
              </a:rPr>
              <a:t>正确看待被拒稿</a:t>
            </a:r>
            <a:endParaRPr lang="en-GB" altLang="en-US" dirty="0" smtClean="0">
              <a:effectLst/>
              <a:latin typeface="微软雅黑" pitchFamily="34" charset="-122"/>
              <a:ea typeface="微软雅黑" pitchFamily="34" charset="-122"/>
              <a:cs typeface="ヒラギノ角ゴ Pro W3"/>
            </a:endParaRPr>
          </a:p>
          <a:p>
            <a:pPr eaLnBrk="1" hangingPunct="1"/>
            <a:r>
              <a:rPr lang="en-GB" altLang="en-US" dirty="0" smtClean="0">
                <a:solidFill>
                  <a:schemeClr val="tx1"/>
                </a:solidFill>
                <a:effectLst/>
                <a:latin typeface="微软雅黑" pitchFamily="34" charset="-122"/>
                <a:ea typeface="微软雅黑" pitchFamily="34" charset="-122"/>
                <a:cs typeface="ヒラギノ角ゴ Pro W3"/>
              </a:rPr>
              <a:t>All scientific careers are faced with rejection </a:t>
            </a:r>
          </a:p>
          <a:p>
            <a:pPr eaLnBrk="1" hangingPunct="1">
              <a:buFont typeface="Arial" pitchFamily="34" charset="0"/>
              <a:buNone/>
            </a:pPr>
            <a:r>
              <a:rPr lang="en-GB" altLang="zh-CN" dirty="0" smtClean="0">
                <a:solidFill>
                  <a:schemeClr val="accent2"/>
                </a:solidFill>
                <a:effectLst/>
                <a:latin typeface="微软雅黑" pitchFamily="34" charset="-122"/>
                <a:ea typeface="微软雅黑" pitchFamily="34" charset="-122"/>
                <a:cs typeface="ヒラギノ角ゴ Pro W3"/>
              </a:rPr>
              <a:t>	</a:t>
            </a:r>
            <a:r>
              <a:rPr lang="zh-CN" altLang="en-US" dirty="0" smtClean="0">
                <a:solidFill>
                  <a:schemeClr val="accent2"/>
                </a:solidFill>
                <a:effectLst/>
                <a:latin typeface="微软雅黑" pitchFamily="34" charset="-122"/>
                <a:ea typeface="微软雅黑" pitchFamily="34" charset="-122"/>
                <a:cs typeface="ヒラギノ角ゴ Pro W3"/>
              </a:rPr>
              <a:t>被拒稿是每个研究人员的必经之路</a:t>
            </a:r>
            <a:endParaRPr lang="en-GB" altLang="en-US" dirty="0" smtClean="0">
              <a:solidFill>
                <a:schemeClr val="accent2"/>
              </a:solidFill>
              <a:effectLst/>
              <a:latin typeface="微软雅黑" pitchFamily="34" charset="-122"/>
              <a:ea typeface="微软雅黑" pitchFamily="34" charset="-122"/>
              <a:cs typeface="ヒラギノ角ゴ Pro W3"/>
            </a:endParaRPr>
          </a:p>
          <a:p>
            <a:pPr eaLnBrk="1" hangingPunct="1"/>
            <a:r>
              <a:rPr lang="en-GB" altLang="en-US" dirty="0" smtClean="0">
                <a:solidFill>
                  <a:schemeClr val="tx1"/>
                </a:solidFill>
                <a:effectLst/>
                <a:latin typeface="微软雅黑" pitchFamily="34" charset="-122"/>
                <a:ea typeface="微软雅黑" pitchFamily="34" charset="-122"/>
                <a:cs typeface="ヒラギノ角ゴ Pro W3"/>
              </a:rPr>
              <a:t>Take reviewers advice and improve the study / manuscript </a:t>
            </a:r>
            <a:endParaRPr lang="en-US" altLang="zh-CN" sz="1600" dirty="0" smtClean="0">
              <a:solidFill>
                <a:schemeClr val="tx1"/>
              </a:solidFill>
              <a:effectLst/>
              <a:latin typeface="微软雅黑" pitchFamily="34" charset="-122"/>
              <a:ea typeface="微软雅黑" pitchFamily="34" charset="-122"/>
              <a:cs typeface="ヒラギノ角ゴ Pro W3"/>
            </a:endParaRPr>
          </a:p>
          <a:p>
            <a:pPr eaLnBrk="1" hangingPunct="1">
              <a:buFont typeface="Arial" pitchFamily="34" charset="0"/>
              <a:buNone/>
            </a:pPr>
            <a:r>
              <a:rPr lang="en-US" altLang="zh-CN" dirty="0" smtClean="0">
                <a:solidFill>
                  <a:schemeClr val="accent2"/>
                </a:solidFill>
                <a:effectLst/>
                <a:latin typeface="微软雅黑" pitchFamily="34" charset="-122"/>
                <a:ea typeface="微软雅黑" pitchFamily="34" charset="-122"/>
                <a:cs typeface="ヒラギノ角ゴ Pro W3"/>
              </a:rPr>
              <a:t>	</a:t>
            </a:r>
            <a:r>
              <a:rPr lang="zh-CN" altLang="en-US" dirty="0" smtClean="0">
                <a:solidFill>
                  <a:schemeClr val="accent2"/>
                </a:solidFill>
                <a:effectLst/>
                <a:latin typeface="微软雅黑" pitchFamily="34" charset="-122"/>
                <a:ea typeface="微软雅黑" pitchFamily="34" charset="-122"/>
                <a:cs typeface="ヒラギノ角ゴ Pro W3"/>
              </a:rPr>
              <a:t>根据审稿人的意见进行修改</a:t>
            </a:r>
            <a:endParaRPr lang="en-GB" altLang="en-US" dirty="0" smtClean="0">
              <a:solidFill>
                <a:schemeClr val="accent2"/>
              </a:solidFill>
              <a:effectLst/>
              <a:latin typeface="微软雅黑" pitchFamily="34" charset="-122"/>
              <a:ea typeface="微软雅黑" pitchFamily="34" charset="-122"/>
              <a:cs typeface="ヒラギノ角ゴ Pro W3"/>
            </a:endParaRPr>
          </a:p>
          <a:p>
            <a:pPr eaLnBrk="1" hangingPunct="1"/>
            <a:r>
              <a:rPr lang="en-GB" altLang="en-US" dirty="0" smtClean="0">
                <a:solidFill>
                  <a:schemeClr val="tx1"/>
                </a:solidFill>
                <a:effectLst/>
                <a:latin typeface="微软雅黑" pitchFamily="34" charset="-122"/>
                <a:ea typeface="微软雅黑" pitchFamily="34" charset="-122"/>
                <a:cs typeface="ヒラギノ角ゴ Pro W3"/>
              </a:rPr>
              <a:t>If you are invited to resubmit, do the revisions that the reviewers request. Don’t argue for the sake of it </a:t>
            </a:r>
          </a:p>
          <a:p>
            <a:pPr eaLnBrk="1" hangingPunct="1">
              <a:buFont typeface="Arial" pitchFamily="34" charset="0"/>
              <a:buNone/>
            </a:pPr>
            <a:r>
              <a:rPr lang="en-GB" altLang="zh-CN" dirty="0" smtClean="0">
                <a:solidFill>
                  <a:schemeClr val="tx1"/>
                </a:solidFill>
                <a:effectLst/>
                <a:latin typeface="微软雅黑" pitchFamily="34" charset="-122"/>
                <a:ea typeface="微软雅黑" pitchFamily="34" charset="-122"/>
                <a:cs typeface="ヒラギノ角ゴ Pro W3"/>
              </a:rPr>
              <a:t>	</a:t>
            </a:r>
            <a:r>
              <a:rPr lang="zh-CN" altLang="en-US" dirty="0" smtClean="0">
                <a:solidFill>
                  <a:schemeClr val="accent2"/>
                </a:solidFill>
                <a:effectLst/>
                <a:latin typeface="微软雅黑" pitchFamily="34" charset="-122"/>
                <a:ea typeface="微软雅黑" pitchFamily="34" charset="-122"/>
                <a:cs typeface="ヒラギノ角ゴ Pro W3"/>
              </a:rPr>
              <a:t>如果有重投的机会，一定要根据审稿人的意见进行修改，切勿进行过多争论</a:t>
            </a:r>
            <a:endParaRPr lang="en-GB" altLang="en-US" dirty="0" smtClean="0">
              <a:solidFill>
                <a:schemeClr val="accent2"/>
              </a:solidFill>
              <a:effectLst/>
              <a:latin typeface="微软雅黑" pitchFamily="34" charset="-122"/>
              <a:ea typeface="微软雅黑" pitchFamily="34" charset="-122"/>
              <a:cs typeface="ヒラギノ角ゴ Pro W3"/>
            </a:endParaRPr>
          </a:p>
          <a:p>
            <a:r>
              <a:rPr lang="en-US" dirty="0">
                <a:solidFill>
                  <a:schemeClr val="tx1"/>
                </a:solidFill>
                <a:effectLst/>
                <a:latin typeface="微软雅黑" pitchFamily="34" charset="-122"/>
                <a:ea typeface="微软雅黑" pitchFamily="34" charset="-122"/>
                <a:cs typeface="ヒラギノ角ゴ Pro W3"/>
              </a:rPr>
              <a:t>There are other journals </a:t>
            </a:r>
            <a:endParaRPr lang="en-US" dirty="0" smtClean="0">
              <a:solidFill>
                <a:schemeClr val="tx1"/>
              </a:solidFill>
              <a:effectLst/>
              <a:latin typeface="微软雅黑" pitchFamily="34" charset="-122"/>
              <a:ea typeface="微软雅黑" pitchFamily="34" charset="-122"/>
              <a:cs typeface="ヒラギノ角ゴ Pro W3"/>
            </a:endParaRPr>
          </a:p>
          <a:p>
            <a:pPr marL="0" indent="0">
              <a:buNone/>
            </a:pPr>
            <a:r>
              <a:rPr lang="en-US" dirty="0" smtClean="0">
                <a:solidFill>
                  <a:schemeClr val="accent2"/>
                </a:solidFill>
                <a:effectLst/>
                <a:latin typeface="微软雅黑" pitchFamily="34" charset="-122"/>
                <a:ea typeface="微软雅黑" pitchFamily="34" charset="-122"/>
                <a:cs typeface="ヒラギノ角ゴ Pro W3"/>
              </a:rPr>
              <a:t>    </a:t>
            </a:r>
            <a:r>
              <a:rPr lang="zh-CN" altLang="en-US" dirty="0" smtClean="0">
                <a:solidFill>
                  <a:schemeClr val="accent2"/>
                </a:solidFill>
                <a:effectLst/>
                <a:latin typeface="微软雅黑" pitchFamily="34" charset="-122"/>
                <a:ea typeface="微软雅黑" pitchFamily="34" charset="-122"/>
                <a:cs typeface="ヒラギノ角ゴ Pro W3"/>
              </a:rPr>
              <a:t>选择其他期刊</a:t>
            </a:r>
            <a:endParaRPr lang="en-US" dirty="0">
              <a:solidFill>
                <a:schemeClr val="accent2"/>
              </a:solidFill>
              <a:effectLst/>
              <a:latin typeface="微软雅黑" pitchFamily="34" charset="-122"/>
              <a:ea typeface="微软雅黑" pitchFamily="34" charset="-122"/>
              <a:cs typeface="ヒラギノ角ゴ Pro W3"/>
            </a:endParaRPr>
          </a:p>
          <a:p>
            <a:r>
              <a:rPr lang="en-US" dirty="0">
                <a:solidFill>
                  <a:schemeClr val="tx1"/>
                </a:solidFill>
                <a:effectLst/>
                <a:latin typeface="微软雅黑" pitchFamily="34" charset="-122"/>
                <a:ea typeface="微软雅黑" pitchFamily="34" charset="-122"/>
                <a:cs typeface="ヒラギノ角ゴ Pro W3"/>
              </a:rPr>
              <a:t>Try not to resent negative </a:t>
            </a:r>
            <a:r>
              <a:rPr lang="en-US" dirty="0" smtClean="0">
                <a:solidFill>
                  <a:schemeClr val="tx1"/>
                </a:solidFill>
                <a:effectLst/>
                <a:latin typeface="微软雅黑" pitchFamily="34" charset="-122"/>
                <a:ea typeface="微软雅黑" pitchFamily="34" charset="-122"/>
                <a:cs typeface="ヒラギノ角ゴ Pro W3"/>
              </a:rPr>
              <a:t>comments</a:t>
            </a:r>
          </a:p>
          <a:p>
            <a:pPr marL="0" indent="0">
              <a:buNone/>
            </a:pPr>
            <a:r>
              <a:rPr lang="en-US" dirty="0">
                <a:solidFill>
                  <a:schemeClr val="accent2"/>
                </a:solidFill>
                <a:effectLst/>
                <a:latin typeface="微软雅黑" pitchFamily="34" charset="-122"/>
                <a:ea typeface="微软雅黑" pitchFamily="34" charset="-122"/>
                <a:cs typeface="ヒラギノ角ゴ Pro W3"/>
              </a:rPr>
              <a:t> </a:t>
            </a:r>
            <a:r>
              <a:rPr lang="en-US" dirty="0" smtClean="0">
                <a:solidFill>
                  <a:schemeClr val="accent2"/>
                </a:solidFill>
                <a:effectLst/>
                <a:latin typeface="微软雅黑" pitchFamily="34" charset="-122"/>
                <a:ea typeface="微软雅黑" pitchFamily="34" charset="-122"/>
                <a:cs typeface="ヒラギノ角ゴ Pro W3"/>
              </a:rPr>
              <a:t>   </a:t>
            </a:r>
            <a:r>
              <a:rPr lang="zh-CN" altLang="en-US" dirty="0" smtClean="0">
                <a:solidFill>
                  <a:schemeClr val="accent2"/>
                </a:solidFill>
                <a:effectLst/>
                <a:latin typeface="微软雅黑" pitchFamily="34" charset="-122"/>
                <a:ea typeface="微软雅黑" pitchFamily="34" charset="-122"/>
                <a:cs typeface="ヒラギノ角ゴ Pro W3"/>
              </a:rPr>
              <a:t>不要给出负面回应和评论</a:t>
            </a:r>
            <a:endParaRPr lang="en-US" dirty="0">
              <a:solidFill>
                <a:schemeClr val="accent2"/>
              </a:solidFill>
              <a:effectLst/>
              <a:latin typeface="微软雅黑" pitchFamily="34" charset="-122"/>
              <a:ea typeface="微软雅黑" pitchFamily="34" charset="-122"/>
              <a:cs typeface="ヒラギノ角ゴ Pro W3"/>
            </a:endParaRPr>
          </a:p>
          <a:p>
            <a:pPr lvl="1"/>
            <a:r>
              <a:rPr lang="en-US" dirty="0">
                <a:solidFill>
                  <a:schemeClr val="tx1"/>
                </a:solidFill>
                <a:effectLst/>
                <a:latin typeface="微软雅黑" pitchFamily="34" charset="-122"/>
                <a:ea typeface="微软雅黑" pitchFamily="34" charset="-122"/>
                <a:cs typeface="ヒラギノ角ゴ Pro W3"/>
              </a:rPr>
              <a:t>You can appeal If there has been an error </a:t>
            </a:r>
            <a:r>
              <a:rPr lang="zh-CN" altLang="en-US" dirty="0">
                <a:solidFill>
                  <a:schemeClr val="accent2"/>
                </a:solidFill>
                <a:effectLst/>
                <a:latin typeface="微软雅黑" pitchFamily="34" charset="-122"/>
                <a:ea typeface="微软雅黑" pitchFamily="34" charset="-122"/>
                <a:cs typeface="ヒラギノ角ゴ Pro W3"/>
              </a:rPr>
              <a:t>如</a:t>
            </a:r>
            <a:r>
              <a:rPr lang="zh-CN" altLang="en-US" dirty="0" smtClean="0">
                <a:solidFill>
                  <a:schemeClr val="accent2"/>
                </a:solidFill>
                <a:effectLst/>
                <a:latin typeface="微软雅黑" pitchFamily="34" charset="-122"/>
                <a:ea typeface="微软雅黑" pitchFamily="34" charset="-122"/>
                <a:cs typeface="ヒラギノ角ゴ Pro W3"/>
              </a:rPr>
              <a:t>果有事实错误可以申诉</a:t>
            </a:r>
            <a:endParaRPr lang="en-US" dirty="0">
              <a:solidFill>
                <a:schemeClr val="accent2"/>
              </a:solidFill>
              <a:effectLst/>
              <a:latin typeface="微软雅黑" pitchFamily="34" charset="-122"/>
              <a:ea typeface="微软雅黑" pitchFamily="34" charset="-122"/>
              <a:cs typeface="ヒラギノ角ゴ Pro W3"/>
            </a:endParaRPr>
          </a:p>
          <a:p>
            <a:pPr lvl="1"/>
            <a:r>
              <a:rPr lang="en-US" dirty="0">
                <a:solidFill>
                  <a:schemeClr val="tx1"/>
                </a:solidFill>
                <a:effectLst/>
                <a:latin typeface="微软雅黑" pitchFamily="34" charset="-122"/>
                <a:ea typeface="微软雅黑" pitchFamily="34" charset="-122"/>
                <a:cs typeface="ヒラギノ角ゴ Pro W3"/>
              </a:rPr>
              <a:t>If you have new data to support your findings </a:t>
            </a:r>
            <a:r>
              <a:rPr lang="zh-CN" altLang="en-US" dirty="0" smtClean="0">
                <a:solidFill>
                  <a:schemeClr val="accent2"/>
                </a:solidFill>
                <a:effectLst/>
                <a:latin typeface="微软雅黑" pitchFamily="34" charset="-122"/>
                <a:ea typeface="微软雅黑" pitchFamily="34" charset="-122"/>
                <a:cs typeface="ヒラギノ角ゴ Pro W3"/>
              </a:rPr>
              <a:t>用新数据来支持发现</a:t>
            </a:r>
            <a:endParaRPr lang="en-US" dirty="0">
              <a:solidFill>
                <a:schemeClr val="accent2"/>
              </a:solidFill>
              <a:effectLst/>
              <a:latin typeface="微软雅黑" pitchFamily="34" charset="-122"/>
              <a:ea typeface="微软雅黑" pitchFamily="34" charset="-122"/>
              <a:cs typeface="ヒラギノ角ゴ Pro W3"/>
            </a:endParaRPr>
          </a:p>
          <a:p>
            <a:pPr eaLnBrk="1" hangingPunct="1"/>
            <a:endParaRPr lang="en-US" altLang="en-US" dirty="0" smtClean="0">
              <a:effectLst/>
              <a:latin typeface="微软雅黑" pitchFamily="34" charset="-122"/>
              <a:ea typeface="微软雅黑" pitchFamily="34" charset="-122"/>
              <a:cs typeface="ヒラギノ角ゴ Pro W3"/>
            </a:endParaRPr>
          </a:p>
        </p:txBody>
      </p:sp>
    </p:spTree>
    <p:extLst>
      <p:ext uri="{BB962C8B-B14F-4D97-AF65-F5344CB8AC3E}">
        <p14:creationId xmlns:p14="http://schemas.microsoft.com/office/powerpoint/2010/main" val="341560731"/>
      </p:ext>
    </p:extLst>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kqo1561\Desktop\翻拍自河出书房新社一九九三年的《新文艺读本：寺山修司》.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906000" cy="713231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878" y="5208105"/>
            <a:ext cx="10058400" cy="1864579"/>
          </a:xfrm>
          <a:prstGeom prst="rect">
            <a:avLst/>
          </a:prstGeom>
          <a:solidFill>
            <a:schemeClr val="tx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US" sz="1400" dirty="0" err="1" smtClean="0"/>
          </a:p>
        </p:txBody>
      </p:sp>
      <p:sp>
        <p:nvSpPr>
          <p:cNvPr id="2" name="TextBox 1"/>
          <p:cNvSpPr txBox="1"/>
          <p:nvPr/>
        </p:nvSpPr>
        <p:spPr>
          <a:xfrm>
            <a:off x="466531" y="5635330"/>
            <a:ext cx="8976049" cy="1007181"/>
          </a:xfrm>
          <a:prstGeom prst="rect">
            <a:avLst/>
          </a:prstGeom>
          <a:noFill/>
        </p:spPr>
        <p:txBody>
          <a:bodyPr wrap="square" lIns="72000" tIns="72000" rIns="72000" bIns="72000" rtlCol="0">
            <a:spAutoFit/>
          </a:bodyPr>
          <a:lstStyle/>
          <a:p>
            <a:pPr algn="ctr"/>
            <a:r>
              <a:rPr lang="zh-CN" altLang="en-US" sz="2800" b="1" dirty="0">
                <a:solidFill>
                  <a:schemeClr val="bg1"/>
                </a:solidFill>
              </a:rPr>
              <a:t>翻拍自河出书房新社一九九三年</a:t>
            </a:r>
            <a:r>
              <a:rPr lang="zh-CN" altLang="en-US" sz="2800" b="1" dirty="0" smtClean="0">
                <a:solidFill>
                  <a:schemeClr val="bg1"/>
                </a:solidFill>
              </a:rPr>
              <a:t>的</a:t>
            </a:r>
            <a:endParaRPr lang="en-US" altLang="zh-CN" sz="2800" b="1" dirty="0" smtClean="0">
              <a:solidFill>
                <a:schemeClr val="bg1"/>
              </a:solidFill>
            </a:endParaRPr>
          </a:p>
          <a:p>
            <a:pPr algn="ctr"/>
            <a:r>
              <a:rPr lang="en-US" altLang="zh-CN" sz="2800" b="1" dirty="0" smtClean="0">
                <a:solidFill>
                  <a:schemeClr val="bg1"/>
                </a:solidFill>
              </a:rPr>
              <a:t>《</a:t>
            </a:r>
            <a:r>
              <a:rPr lang="zh-CN" altLang="en-US" sz="2800" b="1" dirty="0">
                <a:solidFill>
                  <a:schemeClr val="bg1"/>
                </a:solidFill>
              </a:rPr>
              <a:t>新文艺读本：寺山修司</a:t>
            </a:r>
            <a:r>
              <a:rPr lang="en-US" altLang="zh-CN" sz="2800" b="1" dirty="0">
                <a:solidFill>
                  <a:schemeClr val="bg1"/>
                </a:solidFill>
              </a:rPr>
              <a:t>》</a:t>
            </a:r>
          </a:p>
        </p:txBody>
      </p:sp>
    </p:spTree>
    <p:extLst>
      <p:ext uri="{BB962C8B-B14F-4D97-AF65-F5344CB8AC3E}">
        <p14:creationId xmlns:p14="http://schemas.microsoft.com/office/powerpoint/2010/main" val="334191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NZ" smtClean="0"/>
              <a:t>Thank you</a:t>
            </a:r>
            <a:endParaRPr lang="en-GB" dirty="0"/>
          </a:p>
        </p:txBody>
      </p:sp>
      <p:sp>
        <p:nvSpPr>
          <p:cNvPr id="6" name="Text Placeholder 5"/>
          <p:cNvSpPr>
            <a:spLocks noGrp="1"/>
          </p:cNvSpPr>
          <p:nvPr>
            <p:ph type="body" sz="quarter" idx="14"/>
          </p:nvPr>
        </p:nvSpPr>
        <p:spPr>
          <a:xfrm>
            <a:off x="825500" y="2785308"/>
            <a:ext cx="5613400" cy="927433"/>
          </a:xfrm>
        </p:spPr>
        <p:txBody>
          <a:bodyPr/>
          <a:lstStyle/>
          <a:p>
            <a:r>
              <a:rPr lang="zh-CN" altLang="en-US" dirty="0" smtClean="0"/>
              <a:t>乔昆鹏</a:t>
            </a:r>
            <a:endParaRPr lang="en-US" altLang="zh-CN" dirty="0" smtClean="0"/>
          </a:p>
          <a:p>
            <a:r>
              <a:rPr lang="en-US" altLang="zh-CN" dirty="0" smtClean="0"/>
              <a:t>Kunpeng.Qiao@springernature.com</a:t>
            </a:r>
            <a:endParaRPr lang="en-NZ" dirty="0" smtClean="0"/>
          </a:p>
        </p:txBody>
      </p:sp>
    </p:spTree>
    <p:extLst>
      <p:ext uri="{BB962C8B-B14F-4D97-AF65-F5344CB8AC3E}">
        <p14:creationId xmlns:p14="http://schemas.microsoft.com/office/powerpoint/2010/main" val="261643220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24111" y="2510399"/>
            <a:ext cx="8239126" cy="370558"/>
          </a:xfrm>
        </p:spPr>
        <p:txBody>
          <a:bodyPr/>
          <a:lstStyle/>
          <a:p>
            <a:r>
              <a:rPr lang="en-US" altLang="zh-CN" sz="3600" b="1" dirty="0" smtClean="0"/>
              <a:t>Springer</a:t>
            </a:r>
            <a:r>
              <a:rPr lang="zh-CN" altLang="en-US" sz="3600" b="1" dirty="0" smtClean="0"/>
              <a:t>电子期刊共收录多少种？共有几个子学科？请说出任三个子学科。</a:t>
            </a:r>
            <a:endParaRPr lang="en-US" sz="3600" b="1" dirty="0"/>
          </a:p>
        </p:txBody>
      </p:sp>
    </p:spTree>
    <p:extLst>
      <p:ext uri="{BB962C8B-B14F-4D97-AF65-F5344CB8AC3E}">
        <p14:creationId xmlns:p14="http://schemas.microsoft.com/office/powerpoint/2010/main" val="314210802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52394" y="3209647"/>
            <a:ext cx="8239126" cy="370558"/>
          </a:xfrm>
        </p:spPr>
        <p:txBody>
          <a:bodyPr/>
          <a:lstStyle/>
          <a:p>
            <a:pPr algn="ctr"/>
            <a:r>
              <a:rPr lang="en-US" altLang="zh-CN" sz="3600" b="1" dirty="0" smtClean="0"/>
              <a:t>1700</a:t>
            </a:r>
            <a:r>
              <a:rPr lang="zh-CN" altLang="en-US" sz="3600" b="1" dirty="0" smtClean="0"/>
              <a:t>余种，</a:t>
            </a:r>
            <a:r>
              <a:rPr lang="en-US" altLang="zh-CN" sz="3600" b="1" dirty="0" smtClean="0"/>
              <a:t>11</a:t>
            </a:r>
            <a:r>
              <a:rPr lang="zh-CN" altLang="en-US" sz="3600" b="1" dirty="0" smtClean="0"/>
              <a:t>个学科。</a:t>
            </a:r>
            <a:endParaRPr lang="en-US" sz="3600" b="1" dirty="0"/>
          </a:p>
        </p:txBody>
      </p:sp>
    </p:spTree>
    <p:extLst>
      <p:ext uri="{BB962C8B-B14F-4D97-AF65-F5344CB8AC3E}">
        <p14:creationId xmlns:p14="http://schemas.microsoft.com/office/powerpoint/2010/main" val="14171929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dirty="0">
                <a:effectLst/>
                <a:latin typeface="微软雅黑" pitchFamily="34" charset="-122"/>
                <a:ea typeface="微软雅黑" pitchFamily="34" charset="-122"/>
              </a:rPr>
              <a:t>Springer</a:t>
            </a:r>
            <a:r>
              <a:rPr lang="zh-CN" altLang="en-US" sz="2800" dirty="0">
                <a:effectLst/>
                <a:latin typeface="微软雅黑" pitchFamily="34" charset="-122"/>
                <a:ea typeface="微软雅黑" pitchFamily="34" charset="-122"/>
              </a:rPr>
              <a:t>电子期</a:t>
            </a:r>
            <a:r>
              <a:rPr lang="zh-CN" altLang="en-US" sz="2800" dirty="0" smtClean="0">
                <a:effectLst/>
                <a:latin typeface="微软雅黑" pitchFamily="34" charset="-122"/>
                <a:ea typeface="微软雅黑" pitchFamily="34" charset="-122"/>
              </a:rPr>
              <a:t>刊</a:t>
            </a:r>
            <a:r>
              <a:rPr lang="en-US" altLang="zh-CN" sz="2800" dirty="0" smtClean="0">
                <a:effectLst/>
                <a:latin typeface="微软雅黑" pitchFamily="34" charset="-122"/>
                <a:ea typeface="微软雅黑" pitchFamily="34" charset="-122"/>
              </a:rPr>
              <a:t>—</a:t>
            </a:r>
            <a:r>
              <a:rPr lang="zh-CN" altLang="en-US" sz="2800" dirty="0" smtClean="0">
                <a:effectLst/>
                <a:latin typeface="微软雅黑" pitchFamily="34" charset="-122"/>
                <a:ea typeface="微软雅黑" pitchFamily="34" charset="-122"/>
              </a:rPr>
              <a:t>学科分类</a:t>
            </a:r>
            <a:endParaRPr lang="en-GB" sz="2800" dirty="0">
              <a:effectLst/>
              <a:latin typeface="微软雅黑" pitchFamily="34" charset="-122"/>
              <a:ea typeface="微软雅黑" pitchFamily="34" charset="-122"/>
            </a:endParaRPr>
          </a:p>
        </p:txBody>
      </p:sp>
      <p:graphicFrame>
        <p:nvGraphicFramePr>
          <p:cNvPr id="8" name="Table 7"/>
          <p:cNvGraphicFramePr>
            <a:graphicFrameLocks noGrp="1"/>
          </p:cNvGraphicFramePr>
          <p:nvPr>
            <p:extLst>
              <p:ext uri="{D42A27DB-BD31-4B8C-83A1-F6EECF244321}">
                <p14:modId xmlns:p14="http://schemas.microsoft.com/office/powerpoint/2010/main" val="717120697"/>
              </p:ext>
            </p:extLst>
          </p:nvPr>
        </p:nvGraphicFramePr>
        <p:xfrm>
          <a:off x="825612" y="1502802"/>
          <a:ext cx="8282126" cy="4225644"/>
        </p:xfrm>
        <a:graphic>
          <a:graphicData uri="http://schemas.openxmlformats.org/drawingml/2006/table">
            <a:tbl>
              <a:tblPr firstRow="1" firstCol="1" bandRow="1"/>
              <a:tblGrid>
                <a:gridCol w="3656537"/>
                <a:gridCol w="2931160"/>
                <a:gridCol w="1694429"/>
              </a:tblGrid>
              <a:tr h="352137">
                <a:tc>
                  <a:txBody>
                    <a:bodyPr/>
                    <a:lstStyle/>
                    <a:p>
                      <a:pPr marL="0" marR="0" algn="ctr">
                        <a:lnSpc>
                          <a:spcPct val="115000"/>
                        </a:lnSpc>
                        <a:spcBef>
                          <a:spcPts val="0"/>
                        </a:spcBef>
                        <a:spcAft>
                          <a:spcPts val="0"/>
                        </a:spcAft>
                      </a:pPr>
                      <a:r>
                        <a:rPr lang="zh-CN" sz="1400" b="1" dirty="0" smtClean="0">
                          <a:solidFill>
                            <a:srgbClr val="FFFFFF"/>
                          </a:solidFill>
                          <a:effectLst/>
                          <a:latin typeface="Calibri"/>
                          <a:ea typeface="SimSun"/>
                          <a:cs typeface="SimSun"/>
                        </a:rPr>
                        <a:t>学科</a:t>
                      </a:r>
                      <a:r>
                        <a:rPr lang="zh-CN" altLang="en-US" sz="1400" b="1" dirty="0" smtClean="0">
                          <a:solidFill>
                            <a:srgbClr val="FFFFFF"/>
                          </a:solidFill>
                          <a:effectLst/>
                          <a:latin typeface="Calibri"/>
                          <a:ea typeface="SimSun"/>
                          <a:cs typeface="SimSun"/>
                        </a:rPr>
                        <a:t>组合</a:t>
                      </a:r>
                      <a:endParaRPr lang="en-US" sz="1400" dirty="0">
                        <a:effectLst/>
                        <a:latin typeface="Calibri"/>
                        <a:ea typeface="SimSun"/>
                        <a:cs typeface="Times New Roman"/>
                      </a:endParaRPr>
                    </a:p>
                  </a:txBody>
                  <a:tcPr marL="68580" marR="68580" marT="0" marB="0">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c gridSpan="2">
                  <a:txBody>
                    <a:bodyPr/>
                    <a:lstStyle/>
                    <a:p>
                      <a:pPr marL="0" marR="0" algn="ctr" defTabSz="872722" rtl="0" eaLnBrk="1" latinLnBrk="0" hangingPunct="1">
                        <a:lnSpc>
                          <a:spcPct val="115000"/>
                        </a:lnSpc>
                        <a:spcBef>
                          <a:spcPts val="0"/>
                        </a:spcBef>
                        <a:spcAft>
                          <a:spcPts val="0"/>
                        </a:spcAft>
                      </a:pPr>
                      <a:r>
                        <a:rPr lang="zh-CN" altLang="en-US" sz="1400" b="1" kern="1200" dirty="0" smtClean="0">
                          <a:solidFill>
                            <a:srgbClr val="FFFFFF"/>
                          </a:solidFill>
                          <a:effectLst/>
                          <a:latin typeface="Calibri"/>
                          <a:ea typeface="SimSun"/>
                          <a:cs typeface="SimSun"/>
                        </a:rPr>
                        <a:t>子学科</a:t>
                      </a:r>
                      <a:endParaRPr lang="en-US" sz="1400" b="1" kern="1200" dirty="0">
                        <a:solidFill>
                          <a:srgbClr val="FFFFFF"/>
                        </a:solidFill>
                        <a:effectLst/>
                        <a:latin typeface="Calibri"/>
                        <a:ea typeface="SimSun"/>
                        <a:cs typeface="SimSu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c hMerge="1">
                  <a:txBody>
                    <a:bodyPr/>
                    <a:lstStyle/>
                    <a:p>
                      <a:pPr marL="0" marR="0" algn="ctr">
                        <a:lnSpc>
                          <a:spcPct val="115000"/>
                        </a:lnSpc>
                        <a:spcBef>
                          <a:spcPts val="0"/>
                        </a:spcBef>
                        <a:spcAft>
                          <a:spcPts val="0"/>
                        </a:spcAft>
                      </a:pPr>
                      <a:endParaRPr lang="en-US" sz="1200" dirty="0">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r>
              <a:tr h="352137">
                <a:tc rowSpan="6">
                  <a:txBody>
                    <a:bodyPr/>
                    <a:lstStyle/>
                    <a:p>
                      <a:pPr marL="0" marR="0" algn="ctr">
                        <a:lnSpc>
                          <a:spcPct val="115000"/>
                        </a:lnSpc>
                        <a:spcBef>
                          <a:spcPts val="0"/>
                        </a:spcBef>
                        <a:spcAft>
                          <a:spcPts val="0"/>
                        </a:spcAft>
                      </a:pPr>
                      <a:r>
                        <a:rPr lang="en-US" sz="1300" b="1" dirty="0">
                          <a:solidFill>
                            <a:srgbClr val="000000"/>
                          </a:solidFill>
                          <a:effectLst/>
                          <a:latin typeface="Arial"/>
                          <a:ea typeface="Times New Roman"/>
                          <a:cs typeface="Times New Roman"/>
                        </a:rPr>
                        <a:t>Science, Technology and Engineering  (STE)</a:t>
                      </a:r>
                      <a:br>
                        <a:rPr lang="en-US" sz="1300" b="1" dirty="0">
                          <a:solidFill>
                            <a:srgbClr val="000000"/>
                          </a:solidFill>
                          <a:effectLst/>
                          <a:latin typeface="Arial"/>
                          <a:ea typeface="Times New Roman"/>
                          <a:cs typeface="Times New Roman"/>
                        </a:rPr>
                      </a:br>
                      <a:r>
                        <a:rPr lang="zh-CN" sz="1300" b="1" dirty="0">
                          <a:solidFill>
                            <a:srgbClr val="000000"/>
                          </a:solidFill>
                          <a:effectLst/>
                          <a:latin typeface="Calibri"/>
                          <a:ea typeface="SimSun"/>
                          <a:cs typeface="SimSun"/>
                        </a:rPr>
                        <a:t>科技工程专辑</a:t>
                      </a:r>
                      <a:endParaRPr lang="en-US" sz="1300" dirty="0">
                        <a:effectLst/>
                        <a:latin typeface="Calibri"/>
                        <a:ea typeface="SimSun"/>
                        <a:cs typeface="Times New Roman"/>
                      </a:endParaRPr>
                    </a:p>
                  </a:txBody>
                  <a:tcPr marL="68580" marR="68580" marT="0" marB="0">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Chemistry and Materials Science</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L="0" marR="0">
                        <a:lnSpc>
                          <a:spcPct val="115000"/>
                        </a:lnSpc>
                        <a:spcBef>
                          <a:spcPts val="0"/>
                        </a:spcBef>
                        <a:spcAft>
                          <a:spcPts val="0"/>
                        </a:spcAft>
                      </a:pPr>
                      <a:r>
                        <a:rPr lang="zh-CN" sz="1300">
                          <a:solidFill>
                            <a:srgbClr val="000000"/>
                          </a:solidFill>
                          <a:effectLst/>
                          <a:latin typeface="Calibri"/>
                          <a:ea typeface="SimSun"/>
                          <a:cs typeface="SimSun"/>
                        </a:rPr>
                        <a:t>化学和材料科学</a:t>
                      </a:r>
                      <a:endParaRPr lang="en-US" sz="1300">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352137">
                <a:tc vMerge="1">
                  <a:txBody>
                    <a:bodyPr/>
                    <a:lstStyle/>
                    <a:p>
                      <a:endParaRPr lang="en-US"/>
                    </a:p>
                  </a:txBody>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Computer Science</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L="0" marR="0">
                        <a:lnSpc>
                          <a:spcPct val="115000"/>
                        </a:lnSpc>
                        <a:spcBef>
                          <a:spcPts val="0"/>
                        </a:spcBef>
                        <a:spcAft>
                          <a:spcPts val="0"/>
                        </a:spcAft>
                      </a:pPr>
                      <a:r>
                        <a:rPr lang="zh-CN" sz="1300">
                          <a:solidFill>
                            <a:srgbClr val="000000"/>
                          </a:solidFill>
                          <a:effectLst/>
                          <a:latin typeface="Calibri"/>
                          <a:ea typeface="SimSun"/>
                          <a:cs typeface="SimSun"/>
                        </a:rPr>
                        <a:t>计算机科学</a:t>
                      </a:r>
                      <a:endParaRPr lang="en-US" sz="1300">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352137">
                <a:tc vMerge="1">
                  <a:txBody>
                    <a:bodyPr/>
                    <a:lstStyle/>
                    <a:p>
                      <a:endParaRPr lang="en-US"/>
                    </a:p>
                  </a:txBody>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Earth and Environmental Science</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L="0" marR="0">
                        <a:lnSpc>
                          <a:spcPct val="115000"/>
                        </a:lnSpc>
                        <a:spcBef>
                          <a:spcPts val="0"/>
                        </a:spcBef>
                        <a:spcAft>
                          <a:spcPts val="0"/>
                        </a:spcAft>
                      </a:pPr>
                      <a:r>
                        <a:rPr lang="zh-CN" sz="1300">
                          <a:solidFill>
                            <a:srgbClr val="000000"/>
                          </a:solidFill>
                          <a:effectLst/>
                          <a:latin typeface="Calibri"/>
                          <a:ea typeface="SimSun"/>
                          <a:cs typeface="SimSun"/>
                        </a:rPr>
                        <a:t>地球环境科学</a:t>
                      </a:r>
                      <a:endParaRPr lang="en-US" sz="1300">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352137">
                <a:tc vMerge="1">
                  <a:txBody>
                    <a:bodyPr/>
                    <a:lstStyle/>
                    <a:p>
                      <a:endParaRPr lang="en-US"/>
                    </a:p>
                  </a:txBody>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Engineering</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L="0" marR="0">
                        <a:lnSpc>
                          <a:spcPct val="115000"/>
                        </a:lnSpc>
                        <a:spcBef>
                          <a:spcPts val="0"/>
                        </a:spcBef>
                        <a:spcAft>
                          <a:spcPts val="0"/>
                        </a:spcAft>
                      </a:pPr>
                      <a:r>
                        <a:rPr lang="zh-CN" sz="1300">
                          <a:solidFill>
                            <a:srgbClr val="000000"/>
                          </a:solidFill>
                          <a:effectLst/>
                          <a:latin typeface="Calibri"/>
                          <a:ea typeface="SimSun"/>
                          <a:cs typeface="SimSun"/>
                        </a:rPr>
                        <a:t>工程学</a:t>
                      </a:r>
                      <a:endParaRPr lang="en-US" sz="1300">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352137">
                <a:tc vMerge="1">
                  <a:txBody>
                    <a:bodyPr/>
                    <a:lstStyle/>
                    <a:p>
                      <a:endParaRPr lang="en-US"/>
                    </a:p>
                  </a:txBody>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Mathematics and Statistics</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L="0" marR="0">
                        <a:lnSpc>
                          <a:spcPct val="115000"/>
                        </a:lnSpc>
                        <a:spcBef>
                          <a:spcPts val="0"/>
                        </a:spcBef>
                        <a:spcAft>
                          <a:spcPts val="0"/>
                        </a:spcAft>
                      </a:pPr>
                      <a:r>
                        <a:rPr lang="zh-CN" sz="1300">
                          <a:solidFill>
                            <a:srgbClr val="000000"/>
                          </a:solidFill>
                          <a:effectLst/>
                          <a:latin typeface="Calibri"/>
                          <a:ea typeface="SimSun"/>
                          <a:cs typeface="SimSun"/>
                        </a:rPr>
                        <a:t>数学和统计学</a:t>
                      </a:r>
                      <a:endParaRPr lang="en-US" sz="1300">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352137">
                <a:tc vMerge="1">
                  <a:txBody>
                    <a:bodyPr/>
                    <a:lstStyle/>
                    <a:p>
                      <a:endParaRPr lang="en-US"/>
                    </a:p>
                  </a:txBody>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Physics and Astronomy</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L="0" marR="0">
                        <a:lnSpc>
                          <a:spcPct val="115000"/>
                        </a:lnSpc>
                        <a:spcBef>
                          <a:spcPts val="0"/>
                        </a:spcBef>
                        <a:spcAft>
                          <a:spcPts val="0"/>
                        </a:spcAft>
                      </a:pPr>
                      <a:r>
                        <a:rPr lang="zh-CN" sz="1300" dirty="0">
                          <a:solidFill>
                            <a:srgbClr val="000000"/>
                          </a:solidFill>
                          <a:effectLst/>
                          <a:latin typeface="Calibri"/>
                          <a:ea typeface="SimSun"/>
                          <a:cs typeface="SimSun"/>
                        </a:rPr>
                        <a:t>物理学和天文学</a:t>
                      </a:r>
                      <a:endParaRPr lang="en-US" sz="1300" dirty="0">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352137">
                <a:tc rowSpan="2">
                  <a:txBody>
                    <a:bodyPr/>
                    <a:lstStyle/>
                    <a:p>
                      <a:pPr marL="0" marR="0" algn="ctr">
                        <a:lnSpc>
                          <a:spcPct val="115000"/>
                        </a:lnSpc>
                        <a:spcBef>
                          <a:spcPts val="0"/>
                        </a:spcBef>
                        <a:spcAft>
                          <a:spcPts val="0"/>
                        </a:spcAft>
                      </a:pPr>
                      <a:r>
                        <a:rPr lang="en-US" sz="1300" b="1" dirty="0">
                          <a:solidFill>
                            <a:srgbClr val="000000"/>
                          </a:solidFill>
                          <a:effectLst/>
                          <a:latin typeface="Arial"/>
                          <a:ea typeface="Times New Roman"/>
                          <a:cs typeface="Times New Roman"/>
                        </a:rPr>
                        <a:t>Medicine and Life Science </a:t>
                      </a:r>
                      <a:br>
                        <a:rPr lang="en-US" sz="1300" b="1" dirty="0">
                          <a:solidFill>
                            <a:srgbClr val="000000"/>
                          </a:solidFill>
                          <a:effectLst/>
                          <a:latin typeface="Arial"/>
                          <a:ea typeface="Times New Roman"/>
                          <a:cs typeface="Times New Roman"/>
                        </a:rPr>
                      </a:br>
                      <a:r>
                        <a:rPr lang="zh-CN" sz="1300" b="1" dirty="0">
                          <a:solidFill>
                            <a:srgbClr val="000000"/>
                          </a:solidFill>
                          <a:effectLst/>
                          <a:latin typeface="Calibri"/>
                          <a:ea typeface="SimSun"/>
                          <a:cs typeface="SimSun"/>
                        </a:rPr>
                        <a:t>生物医学专辑</a:t>
                      </a:r>
                      <a:endParaRPr lang="en-US" sz="1300" dirty="0">
                        <a:effectLst/>
                        <a:latin typeface="Calibri"/>
                        <a:ea typeface="SimSun"/>
                        <a:cs typeface="Times New Roman"/>
                      </a:endParaRPr>
                    </a:p>
                  </a:txBody>
                  <a:tcPr marL="68580" marR="68580" marT="0" marB="0">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Biomedical and Life Sciences</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L="0" marR="0">
                        <a:lnSpc>
                          <a:spcPct val="115000"/>
                        </a:lnSpc>
                        <a:spcBef>
                          <a:spcPts val="0"/>
                        </a:spcBef>
                        <a:spcAft>
                          <a:spcPts val="0"/>
                        </a:spcAft>
                      </a:pPr>
                      <a:r>
                        <a:rPr lang="zh-CN" sz="1300" dirty="0">
                          <a:solidFill>
                            <a:srgbClr val="000000"/>
                          </a:solidFill>
                          <a:effectLst/>
                          <a:latin typeface="Calibri"/>
                          <a:ea typeface="SimSun"/>
                          <a:cs typeface="SimSun"/>
                        </a:rPr>
                        <a:t>生物医学和生命科学</a:t>
                      </a:r>
                      <a:endParaRPr lang="en-US" sz="1300" dirty="0">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352137">
                <a:tc vMerge="1">
                  <a:txBody>
                    <a:bodyPr/>
                    <a:lstStyle/>
                    <a:p>
                      <a:endParaRPr lang="en-US"/>
                    </a:p>
                  </a:txBody>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Medicine</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L="0" marR="0">
                        <a:lnSpc>
                          <a:spcPct val="115000"/>
                        </a:lnSpc>
                        <a:spcBef>
                          <a:spcPts val="0"/>
                        </a:spcBef>
                        <a:spcAft>
                          <a:spcPts val="0"/>
                        </a:spcAft>
                      </a:pPr>
                      <a:r>
                        <a:rPr lang="zh-CN" sz="1300" dirty="0">
                          <a:solidFill>
                            <a:srgbClr val="000000"/>
                          </a:solidFill>
                          <a:effectLst/>
                          <a:latin typeface="Calibri"/>
                          <a:ea typeface="SimSun"/>
                          <a:cs typeface="SimSun"/>
                        </a:rPr>
                        <a:t>医学</a:t>
                      </a:r>
                      <a:endParaRPr lang="en-US" sz="1300" dirty="0">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352137">
                <a:tc rowSpan="3">
                  <a:txBody>
                    <a:bodyPr/>
                    <a:lstStyle/>
                    <a:p>
                      <a:pPr marL="0" marR="0" algn="ctr">
                        <a:lnSpc>
                          <a:spcPct val="115000"/>
                        </a:lnSpc>
                        <a:spcBef>
                          <a:spcPts val="0"/>
                        </a:spcBef>
                        <a:spcAft>
                          <a:spcPts val="0"/>
                        </a:spcAft>
                      </a:pPr>
                      <a:r>
                        <a:rPr lang="en-US" sz="1300" b="1" dirty="0">
                          <a:solidFill>
                            <a:srgbClr val="000000"/>
                          </a:solidFill>
                          <a:effectLst/>
                          <a:latin typeface="Arial"/>
                          <a:ea typeface="Times New Roman"/>
                          <a:cs typeface="Times New Roman"/>
                        </a:rPr>
                        <a:t>Social Science and Humanities</a:t>
                      </a:r>
                      <a:br>
                        <a:rPr lang="en-US" sz="1300" b="1" dirty="0">
                          <a:solidFill>
                            <a:srgbClr val="000000"/>
                          </a:solidFill>
                          <a:effectLst/>
                          <a:latin typeface="Arial"/>
                          <a:ea typeface="Times New Roman"/>
                          <a:cs typeface="Times New Roman"/>
                        </a:rPr>
                      </a:br>
                      <a:r>
                        <a:rPr lang="zh-CN" sz="1300" b="1" dirty="0">
                          <a:solidFill>
                            <a:srgbClr val="000000"/>
                          </a:solidFill>
                          <a:effectLst/>
                          <a:latin typeface="Calibri"/>
                          <a:ea typeface="SimSun"/>
                          <a:cs typeface="SimSun"/>
                        </a:rPr>
                        <a:t>人文社科专辑</a:t>
                      </a:r>
                      <a:endParaRPr lang="en-US" sz="1300" dirty="0">
                        <a:effectLst/>
                        <a:latin typeface="Calibri"/>
                        <a:ea typeface="SimSun"/>
                        <a:cs typeface="Times New Roman"/>
                      </a:endParaRPr>
                    </a:p>
                  </a:txBody>
                  <a:tcPr marL="68580" marR="68580" marT="0" marB="0">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Behavioral Science</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L="0" marR="0">
                        <a:lnSpc>
                          <a:spcPct val="115000"/>
                        </a:lnSpc>
                        <a:spcBef>
                          <a:spcPts val="0"/>
                        </a:spcBef>
                        <a:spcAft>
                          <a:spcPts val="0"/>
                        </a:spcAft>
                      </a:pPr>
                      <a:r>
                        <a:rPr lang="zh-CN" sz="1300" dirty="0">
                          <a:solidFill>
                            <a:srgbClr val="000000"/>
                          </a:solidFill>
                          <a:effectLst/>
                          <a:latin typeface="Calibri"/>
                          <a:ea typeface="SimSun"/>
                          <a:cs typeface="SimSun"/>
                        </a:rPr>
                        <a:t>行为科学</a:t>
                      </a:r>
                      <a:endParaRPr lang="en-US" sz="1300" dirty="0">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352137">
                <a:tc vMerge="1">
                  <a:txBody>
                    <a:bodyPr/>
                    <a:lstStyle/>
                    <a:p>
                      <a:endParaRPr lang="en-US"/>
                    </a:p>
                  </a:txBody>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Business and Economics</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L="0" marR="0">
                        <a:lnSpc>
                          <a:spcPct val="115000"/>
                        </a:lnSpc>
                        <a:spcBef>
                          <a:spcPts val="0"/>
                        </a:spcBef>
                        <a:spcAft>
                          <a:spcPts val="0"/>
                        </a:spcAft>
                      </a:pPr>
                      <a:r>
                        <a:rPr lang="zh-CN" sz="1300" dirty="0">
                          <a:solidFill>
                            <a:srgbClr val="000000"/>
                          </a:solidFill>
                          <a:effectLst/>
                          <a:latin typeface="Calibri"/>
                          <a:ea typeface="SimSun"/>
                          <a:cs typeface="SimSun"/>
                        </a:rPr>
                        <a:t>商学和经济学</a:t>
                      </a:r>
                      <a:endParaRPr lang="en-US" sz="1300" dirty="0">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352137">
                <a:tc vMerge="1">
                  <a:txBody>
                    <a:bodyPr/>
                    <a:lstStyle/>
                    <a:p>
                      <a:endParaRPr lang="en-US"/>
                    </a:p>
                  </a:txBody>
                  <a:tcPr/>
                </a:tc>
                <a:tc>
                  <a:txBody>
                    <a:bodyPr/>
                    <a:lstStyle/>
                    <a:p>
                      <a:pPr marL="0" marR="0">
                        <a:lnSpc>
                          <a:spcPct val="115000"/>
                        </a:lnSpc>
                        <a:spcBef>
                          <a:spcPts val="0"/>
                        </a:spcBef>
                        <a:spcAft>
                          <a:spcPts val="0"/>
                        </a:spcAft>
                      </a:pPr>
                      <a:r>
                        <a:rPr lang="en-US" sz="1300">
                          <a:solidFill>
                            <a:srgbClr val="000000"/>
                          </a:solidFill>
                          <a:effectLst/>
                          <a:latin typeface="Arial"/>
                          <a:ea typeface="Times New Roman"/>
                          <a:cs typeface="Times New Roman"/>
                        </a:rPr>
                        <a:t>Humanities, Social Sciences and Law</a:t>
                      </a:r>
                      <a:endParaRPr lang="en-US" sz="130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L="0" marR="0">
                        <a:lnSpc>
                          <a:spcPct val="115000"/>
                        </a:lnSpc>
                        <a:spcBef>
                          <a:spcPts val="0"/>
                        </a:spcBef>
                        <a:spcAft>
                          <a:spcPts val="0"/>
                        </a:spcAft>
                      </a:pPr>
                      <a:r>
                        <a:rPr lang="zh-CN" sz="1300" dirty="0">
                          <a:solidFill>
                            <a:srgbClr val="000000"/>
                          </a:solidFill>
                          <a:effectLst/>
                          <a:latin typeface="Calibri"/>
                          <a:ea typeface="SimSun"/>
                          <a:cs typeface="SimSun"/>
                        </a:rPr>
                        <a:t>人文社科和法律</a:t>
                      </a:r>
                      <a:endParaRPr lang="en-US" sz="1300" dirty="0">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bl>
          </a:graphicData>
        </a:graphic>
      </p:graphicFrame>
    </p:spTree>
    <p:extLst>
      <p:ext uri="{BB962C8B-B14F-4D97-AF65-F5344CB8AC3E}">
        <p14:creationId xmlns:p14="http://schemas.microsoft.com/office/powerpoint/2010/main" val="207362880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04793" y="2994493"/>
            <a:ext cx="8239126" cy="370558"/>
          </a:xfrm>
        </p:spPr>
        <p:txBody>
          <a:bodyPr/>
          <a:lstStyle/>
          <a:p>
            <a:r>
              <a:rPr lang="en-US" sz="3600" b="1" dirty="0" smtClean="0">
                <a:latin typeface="微软雅黑" pitchFamily="34" charset="-122"/>
                <a:ea typeface="微软雅黑" pitchFamily="34" charset="-122"/>
              </a:rPr>
              <a:t>What</a:t>
            </a:r>
            <a:r>
              <a:rPr lang="zh-CN" altLang="en-US" sz="3600" b="1" dirty="0">
                <a:latin typeface="微软雅黑" pitchFamily="34" charset="-122"/>
                <a:ea typeface="微软雅黑" pitchFamily="34" charset="-122"/>
              </a:rPr>
              <a:t> </a:t>
            </a:r>
            <a:r>
              <a:rPr lang="en-US" altLang="zh-CN" sz="3600" b="1" dirty="0" smtClean="0">
                <a:latin typeface="微软雅黑" pitchFamily="34" charset="-122"/>
                <a:ea typeface="微软雅黑" pitchFamily="34" charset="-122"/>
              </a:rPr>
              <a:t>is t</a:t>
            </a:r>
            <a:r>
              <a:rPr lang="en-US" sz="3600" b="1" dirty="0" smtClean="0">
                <a:latin typeface="微软雅黑" pitchFamily="34" charset="-122"/>
                <a:ea typeface="微软雅黑" pitchFamily="34" charset="-122"/>
              </a:rPr>
              <a:t>he </a:t>
            </a:r>
            <a:r>
              <a:rPr lang="en-US" sz="3600" b="1" dirty="0">
                <a:latin typeface="微软雅黑" pitchFamily="34" charset="-122"/>
                <a:ea typeface="微软雅黑" pitchFamily="34" charset="-122"/>
              </a:rPr>
              <a:t>ABC of writing </a:t>
            </a:r>
            <a:r>
              <a:rPr lang="en-US" sz="3600" b="1" dirty="0" smtClean="0">
                <a:latin typeface="微软雅黑" pitchFamily="34" charset="-122"/>
                <a:ea typeface="微软雅黑" pitchFamily="34" charset="-122"/>
              </a:rPr>
              <a:t>style</a:t>
            </a:r>
            <a:r>
              <a:rPr lang="zh-CN" altLang="en-US" sz="3600" b="1" dirty="0" smtClean="0">
                <a:latin typeface="微软雅黑" pitchFamily="34" charset="-122"/>
                <a:ea typeface="微软雅黑" pitchFamily="34" charset="-122"/>
              </a:rPr>
              <a:t>？</a:t>
            </a:r>
            <a:r>
              <a:rPr lang="en-US" sz="3600" b="1" dirty="0" smtClean="0">
                <a:latin typeface="微软雅黑" pitchFamily="34" charset="-122"/>
                <a:ea typeface="微软雅黑" pitchFamily="34" charset="-122"/>
              </a:rPr>
              <a:t> </a:t>
            </a:r>
            <a:r>
              <a:rPr lang="en-US" sz="3600" dirty="0">
                <a:latin typeface="微软雅黑" pitchFamily="34" charset="-122"/>
                <a:ea typeface="微软雅黑" pitchFamily="34" charset="-122"/>
              </a:rPr>
              <a:t/>
            </a:r>
            <a:br>
              <a:rPr lang="en-US" sz="3600" dirty="0">
                <a:latin typeface="微软雅黑" pitchFamily="34" charset="-122"/>
                <a:ea typeface="微软雅黑" pitchFamily="34" charset="-122"/>
              </a:rPr>
            </a:br>
            <a:r>
              <a:rPr lang="en-US" sz="3600" dirty="0"/>
              <a:t/>
            </a:r>
            <a:br>
              <a:rPr lang="en-US" sz="3600" dirty="0"/>
            </a:br>
            <a:endParaRPr lang="en-US" sz="3600" dirty="0"/>
          </a:p>
        </p:txBody>
      </p:sp>
    </p:spTree>
    <p:extLst>
      <p:ext uri="{BB962C8B-B14F-4D97-AF65-F5344CB8AC3E}">
        <p14:creationId xmlns:p14="http://schemas.microsoft.com/office/powerpoint/2010/main" val="170693192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latin typeface="微软雅黑" pitchFamily="34" charset="-122"/>
                <a:ea typeface="微软雅黑" pitchFamily="34" charset="-122"/>
              </a:rPr>
              <a:t>The ABC of writing style </a:t>
            </a:r>
            <a:r>
              <a:rPr lang="en-US" dirty="0">
                <a:effectLst/>
                <a:latin typeface="微软雅黑" pitchFamily="34" charset="-122"/>
                <a:ea typeface="微软雅黑" pitchFamily="34" charset="-122"/>
              </a:rPr>
              <a:t/>
            </a:r>
            <a:br>
              <a:rPr lang="en-US" dirty="0">
                <a:effectLst/>
                <a:latin typeface="微软雅黑" pitchFamily="34" charset="-122"/>
                <a:ea typeface="微软雅黑" pitchFamily="34" charset="-122"/>
              </a:rPr>
            </a:br>
            <a:endParaRPr lang="en-US" dirty="0">
              <a:effectLst/>
              <a:latin typeface="微软雅黑" pitchFamily="34" charset="-122"/>
              <a:ea typeface="微软雅黑" pitchFamily="34" charset="-122"/>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059" y="1788457"/>
            <a:ext cx="8381680" cy="3629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8897579"/>
      </p:ext>
    </p:extLst>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7547" y="2886918"/>
            <a:ext cx="8239126" cy="370558"/>
          </a:xfrm>
        </p:spPr>
        <p:txBody>
          <a:bodyPr/>
          <a:lstStyle/>
          <a:p>
            <a:pPr algn="ctr"/>
            <a:r>
              <a:rPr lang="zh-CN" altLang="en-US" sz="3600" b="1" dirty="0" smtClean="0"/>
              <a:t>编辑如何处理抄袭？</a:t>
            </a:r>
            <a:endParaRPr lang="en-US" sz="3600" b="1" dirty="0"/>
          </a:p>
        </p:txBody>
      </p:sp>
    </p:spTree>
    <p:extLst>
      <p:ext uri="{BB962C8B-B14F-4D97-AF65-F5344CB8AC3E}">
        <p14:creationId xmlns:p14="http://schemas.microsoft.com/office/powerpoint/2010/main" val="229037095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02728" y="433483"/>
            <a:ext cx="8834570" cy="374650"/>
          </a:xfrm>
        </p:spPr>
        <p:txBody>
          <a:bodyPr/>
          <a:lstStyle/>
          <a:p>
            <a:r>
              <a:rPr lang="en-GB" sz="2400" dirty="0" smtClean="0">
                <a:effectLst/>
                <a:latin typeface="微软雅黑" pitchFamily="34" charset="-122"/>
                <a:ea typeface="微软雅黑" pitchFamily="34" charset="-122"/>
                <a:cs typeface="Lucida Sans" pitchFamily="34" charset="0"/>
              </a:rPr>
              <a:t>How do Editors deal with plagiarism? </a:t>
            </a:r>
            <a:r>
              <a:rPr lang="zh-CN" altLang="en-US" sz="2400" dirty="0" smtClean="0">
                <a:effectLst/>
                <a:latin typeface="微软雅黑" pitchFamily="34" charset="-122"/>
                <a:ea typeface="微软雅黑" pitchFamily="34" charset="-122"/>
                <a:cs typeface="Lucida Sans" pitchFamily="34" charset="0"/>
              </a:rPr>
              <a:t>编辑如何处理抄袭</a:t>
            </a:r>
            <a:r>
              <a:rPr lang="en-GB" sz="2400" dirty="0" smtClean="0">
                <a:effectLst/>
                <a:latin typeface="微软雅黑" pitchFamily="34" charset="-122"/>
                <a:ea typeface="微软雅黑" pitchFamily="34" charset="-122"/>
                <a:cs typeface="Lucida Sans" pitchFamily="34" charset="0"/>
              </a:rPr>
              <a:t> </a:t>
            </a:r>
          </a:p>
        </p:txBody>
      </p:sp>
      <p:sp>
        <p:nvSpPr>
          <p:cNvPr id="43011" name="Content Placeholder 2"/>
          <p:cNvSpPr>
            <a:spLocks noGrp="1"/>
          </p:cNvSpPr>
          <p:nvPr>
            <p:ph idx="11"/>
          </p:nvPr>
        </p:nvSpPr>
        <p:spPr>
          <a:xfrm>
            <a:off x="404448" y="1027209"/>
            <a:ext cx="8813932" cy="5832366"/>
          </a:xfrm>
        </p:spPr>
        <p:txBody>
          <a:bodyPr/>
          <a:lstStyle/>
          <a:p>
            <a:r>
              <a:rPr lang="en-GB" sz="2200" dirty="0" smtClean="0">
                <a:solidFill>
                  <a:schemeClr val="tx1"/>
                </a:solidFill>
                <a:effectLst/>
                <a:latin typeface="微软雅黑" pitchFamily="34" charset="-122"/>
                <a:ea typeface="微软雅黑" pitchFamily="34" charset="-122"/>
                <a:cs typeface="ヒラギノ角ゴ Pro W3"/>
              </a:rPr>
              <a:t>Use plagiarism detection software </a:t>
            </a:r>
            <a:r>
              <a:rPr lang="zh-CN" altLang="en-US" dirty="0" smtClean="0">
                <a:solidFill>
                  <a:schemeClr val="accent2"/>
                </a:solidFill>
                <a:effectLst/>
                <a:latin typeface="微软雅黑" pitchFamily="34" charset="-122"/>
                <a:ea typeface="微软雅黑" pitchFamily="34" charset="-122"/>
                <a:cs typeface="ヒラギノ角ゴ Pro W3"/>
              </a:rPr>
              <a:t>使用抄袭检查软件</a:t>
            </a:r>
            <a:endParaRPr lang="en-GB" sz="2200" dirty="0" smtClean="0">
              <a:solidFill>
                <a:schemeClr val="accent2"/>
              </a:solidFill>
              <a:effectLst/>
              <a:latin typeface="微软雅黑" pitchFamily="34" charset="-122"/>
              <a:ea typeface="微软雅黑" pitchFamily="34" charset="-122"/>
              <a:cs typeface="ヒラギノ角ゴ Pro W3"/>
            </a:endParaRPr>
          </a:p>
          <a:p>
            <a:endParaRPr lang="en-GB" sz="2200" dirty="0" smtClean="0">
              <a:solidFill>
                <a:schemeClr val="tx1"/>
              </a:solidFill>
              <a:effectLst/>
              <a:latin typeface="微软雅黑" pitchFamily="34" charset="-122"/>
              <a:ea typeface="微软雅黑" pitchFamily="34" charset="-122"/>
              <a:cs typeface="ヒラギノ角ゴ Pro W3"/>
            </a:endParaRPr>
          </a:p>
          <a:p>
            <a:r>
              <a:rPr lang="en-GB" sz="2000" dirty="0" smtClean="0">
                <a:solidFill>
                  <a:schemeClr val="accent2"/>
                </a:solidFill>
                <a:effectLst/>
                <a:latin typeface="微软雅黑" pitchFamily="34" charset="-122"/>
                <a:ea typeface="微软雅黑" pitchFamily="34" charset="-122"/>
                <a:cs typeface="ヒラギノ角ゴ Pro W3"/>
              </a:rPr>
              <a:t>  </a:t>
            </a:r>
            <a:r>
              <a:rPr lang="en-GB" sz="2200" dirty="0" smtClean="0">
                <a:solidFill>
                  <a:schemeClr val="tx1"/>
                </a:solidFill>
                <a:effectLst/>
                <a:latin typeface="微软雅黑" pitchFamily="34" charset="-122"/>
                <a:ea typeface="微软雅黑" pitchFamily="34" charset="-122"/>
                <a:cs typeface="ヒラギノ角ゴ Pro W3"/>
              </a:rPr>
              <a:t>During submission </a:t>
            </a:r>
            <a:r>
              <a:rPr lang="zh-CN" altLang="en-US" dirty="0" smtClean="0">
                <a:solidFill>
                  <a:schemeClr val="accent2"/>
                </a:solidFill>
                <a:effectLst/>
                <a:latin typeface="微软雅黑" pitchFamily="34" charset="-122"/>
                <a:ea typeface="微软雅黑" pitchFamily="34" charset="-122"/>
                <a:cs typeface="ヒラギノ角ゴ Pro W3"/>
              </a:rPr>
              <a:t>投稿过程中发现抄袭</a:t>
            </a:r>
            <a:endParaRPr lang="en-GB" altLang="en-US" sz="2000" dirty="0" smtClean="0">
              <a:solidFill>
                <a:schemeClr val="accent2"/>
              </a:solidFill>
              <a:effectLst/>
              <a:latin typeface="微软雅黑" pitchFamily="34" charset="-122"/>
              <a:ea typeface="微软雅黑" pitchFamily="34" charset="-122"/>
              <a:cs typeface="ヒラギノ角ゴ Pro W3"/>
            </a:endParaRPr>
          </a:p>
          <a:p>
            <a:pPr marL="342900" lvl="1" indent="-342900"/>
            <a:r>
              <a:rPr lang="en-GB" sz="2200" dirty="0" smtClean="0">
                <a:solidFill>
                  <a:schemeClr val="tx1"/>
                </a:solidFill>
                <a:effectLst/>
                <a:latin typeface="微软雅黑" pitchFamily="34" charset="-122"/>
                <a:ea typeface="微软雅黑" pitchFamily="34" charset="-122"/>
                <a:cs typeface="ヒラギノ角ゴ Pro W3"/>
              </a:rPr>
              <a:t>Ask authors for explanation </a:t>
            </a:r>
            <a:r>
              <a:rPr lang="zh-CN" altLang="en-US" dirty="0" smtClean="0">
                <a:solidFill>
                  <a:schemeClr val="accent2"/>
                </a:solidFill>
                <a:effectLst/>
                <a:latin typeface="微软雅黑" pitchFamily="34" charset="-122"/>
                <a:ea typeface="微软雅黑" pitchFamily="34" charset="-122"/>
                <a:cs typeface="ヒラギノ角ゴ Pro W3"/>
              </a:rPr>
              <a:t>要求作者解释</a:t>
            </a:r>
            <a:endParaRPr lang="en-GB" altLang="en-US" sz="2000" dirty="0" smtClean="0">
              <a:solidFill>
                <a:schemeClr val="accent2"/>
              </a:solidFill>
              <a:effectLst/>
              <a:latin typeface="微软雅黑" pitchFamily="34" charset="-122"/>
              <a:ea typeface="微软雅黑" pitchFamily="34" charset="-122"/>
              <a:cs typeface="ヒラギノ角ゴ Pro W3"/>
            </a:endParaRPr>
          </a:p>
          <a:p>
            <a:pPr marL="342900" lvl="1" indent="-342900"/>
            <a:r>
              <a:rPr lang="en-GB" sz="2200" dirty="0" smtClean="0">
                <a:solidFill>
                  <a:schemeClr val="tx1"/>
                </a:solidFill>
                <a:effectLst/>
                <a:latin typeface="微软雅黑" pitchFamily="34" charset="-122"/>
                <a:ea typeface="微软雅黑" pitchFamily="34" charset="-122"/>
                <a:cs typeface="ヒラギノ角ゴ Pro W3"/>
              </a:rPr>
              <a:t>Authors may be allowed to re-write </a:t>
            </a:r>
            <a:r>
              <a:rPr lang="zh-CN" altLang="en-US" dirty="0" smtClean="0">
                <a:solidFill>
                  <a:schemeClr val="accent2"/>
                </a:solidFill>
                <a:effectLst/>
                <a:latin typeface="微软雅黑" pitchFamily="34" charset="-122"/>
                <a:ea typeface="微软雅黑" pitchFamily="34" charset="-122"/>
                <a:cs typeface="ヒラギノ角ゴ Pro W3"/>
              </a:rPr>
              <a:t>重写</a:t>
            </a:r>
            <a:endParaRPr lang="en-GB" altLang="en-US" sz="2000" dirty="0" smtClean="0">
              <a:solidFill>
                <a:schemeClr val="accent2"/>
              </a:solidFill>
              <a:effectLst/>
              <a:latin typeface="微软雅黑" pitchFamily="34" charset="-122"/>
              <a:ea typeface="微软雅黑" pitchFamily="34" charset="-122"/>
              <a:cs typeface="ヒラギノ角ゴ Pro W3"/>
            </a:endParaRPr>
          </a:p>
          <a:p>
            <a:pPr marL="342900" lvl="1" indent="-342900"/>
            <a:r>
              <a:rPr lang="en-GB" sz="2200" dirty="0" smtClean="0">
                <a:solidFill>
                  <a:schemeClr val="tx1"/>
                </a:solidFill>
                <a:effectLst/>
                <a:latin typeface="微软雅黑" pitchFamily="34" charset="-122"/>
                <a:ea typeface="微软雅黑" pitchFamily="34" charset="-122"/>
                <a:cs typeface="ヒラギノ角ゴ Pro W3"/>
              </a:rPr>
              <a:t>Manuscript may be </a:t>
            </a:r>
            <a:r>
              <a:rPr lang="en-GB" sz="2200" dirty="0" smtClean="0">
                <a:solidFill>
                  <a:srgbClr val="FF0000"/>
                </a:solidFill>
                <a:effectLst/>
                <a:latin typeface="微软雅黑" pitchFamily="34" charset="-122"/>
                <a:ea typeface="微软雅黑" pitchFamily="34" charset="-122"/>
                <a:cs typeface="ヒラギノ角ゴ Pro W3"/>
              </a:rPr>
              <a:t>rejected</a:t>
            </a:r>
            <a:r>
              <a:rPr lang="en-GB" sz="2200" dirty="0" smtClean="0">
                <a:solidFill>
                  <a:schemeClr val="tx1"/>
                </a:solidFill>
                <a:effectLst/>
                <a:latin typeface="微软雅黑" pitchFamily="34" charset="-122"/>
                <a:ea typeface="微软雅黑" pitchFamily="34" charset="-122"/>
                <a:cs typeface="ヒラギノ角ゴ Pro W3"/>
              </a:rPr>
              <a:t> </a:t>
            </a:r>
            <a:r>
              <a:rPr lang="zh-CN" altLang="en-US" sz="2000" dirty="0" smtClean="0">
                <a:solidFill>
                  <a:srgbClr val="FF0000"/>
                </a:solidFill>
                <a:effectLst/>
                <a:latin typeface="微软雅黑" pitchFamily="34" charset="-122"/>
                <a:ea typeface="微软雅黑" pitchFamily="34" charset="-122"/>
                <a:cs typeface="ヒラギノ角ゴ Pro W3"/>
              </a:rPr>
              <a:t>拒稿</a:t>
            </a:r>
            <a:endParaRPr lang="en-GB" sz="2200" dirty="0" smtClean="0">
              <a:solidFill>
                <a:srgbClr val="FF0000"/>
              </a:solidFill>
              <a:effectLst/>
              <a:latin typeface="微软雅黑" pitchFamily="34" charset="-122"/>
              <a:ea typeface="微软雅黑" pitchFamily="34" charset="-122"/>
              <a:cs typeface="ヒラギノ角ゴ Pro W3"/>
            </a:endParaRPr>
          </a:p>
          <a:p>
            <a:pPr marL="342900" lvl="1" indent="-342900"/>
            <a:r>
              <a:rPr lang="en-GB" sz="2200" dirty="0" smtClean="0">
                <a:solidFill>
                  <a:schemeClr val="tx1"/>
                </a:solidFill>
                <a:effectLst/>
                <a:latin typeface="微软雅黑" pitchFamily="34" charset="-122"/>
                <a:ea typeface="微软雅黑" pitchFamily="34" charset="-122"/>
                <a:cs typeface="ヒラギノ角ゴ Pro W3"/>
              </a:rPr>
              <a:t>Editor may contact authors’ institution</a:t>
            </a:r>
          </a:p>
          <a:p>
            <a:pPr marL="342900" lvl="1" indent="-342900"/>
            <a:r>
              <a:rPr lang="en-GB" sz="2200" dirty="0" smtClean="0">
                <a:solidFill>
                  <a:schemeClr val="tx1"/>
                </a:solidFill>
                <a:effectLst/>
                <a:latin typeface="微软雅黑" pitchFamily="34" charset="-122"/>
                <a:ea typeface="微软雅黑" pitchFamily="34" charset="-122"/>
                <a:cs typeface="ヒラギノ角ゴ Pro W3"/>
              </a:rPr>
              <a:t> </a:t>
            </a:r>
            <a:r>
              <a:rPr lang="zh-CN" altLang="en-US" dirty="0" smtClean="0">
                <a:solidFill>
                  <a:schemeClr val="accent2"/>
                </a:solidFill>
                <a:effectLst/>
                <a:latin typeface="微软雅黑" pitchFamily="34" charset="-122"/>
                <a:ea typeface="微软雅黑" pitchFamily="34" charset="-122"/>
                <a:cs typeface="ヒラギノ角ゴ Pro W3"/>
              </a:rPr>
              <a:t>报告学校</a:t>
            </a:r>
            <a:endParaRPr lang="en-GB" sz="2200" dirty="0" smtClean="0">
              <a:solidFill>
                <a:schemeClr val="accent2"/>
              </a:solidFill>
              <a:effectLst/>
              <a:latin typeface="微软雅黑" pitchFamily="34" charset="-122"/>
              <a:ea typeface="微软雅黑" pitchFamily="34" charset="-122"/>
              <a:cs typeface="ヒラギノ角ゴ Pro W3"/>
            </a:endParaRPr>
          </a:p>
          <a:p>
            <a:endParaRPr lang="en-GB" sz="2200" dirty="0" smtClean="0">
              <a:solidFill>
                <a:schemeClr val="tx1"/>
              </a:solidFill>
              <a:effectLst/>
              <a:latin typeface="微软雅黑" pitchFamily="34" charset="-122"/>
              <a:ea typeface="微软雅黑" pitchFamily="34" charset="-122"/>
              <a:cs typeface="ヒラギノ角ゴ Pro W3"/>
            </a:endParaRPr>
          </a:p>
          <a:p>
            <a:r>
              <a:rPr lang="en-GB" sz="2200" dirty="0" smtClean="0">
                <a:solidFill>
                  <a:schemeClr val="tx1"/>
                </a:solidFill>
                <a:effectLst/>
                <a:latin typeface="微软雅黑" pitchFamily="34" charset="-122"/>
                <a:ea typeface="微软雅黑" pitchFamily="34" charset="-122"/>
                <a:cs typeface="ヒラギノ角ゴ Pro W3"/>
              </a:rPr>
              <a:t>   After publication </a:t>
            </a:r>
            <a:r>
              <a:rPr lang="zh-CN" altLang="en-US" sz="2200" dirty="0" smtClean="0">
                <a:solidFill>
                  <a:schemeClr val="tx1"/>
                </a:solidFill>
                <a:effectLst/>
                <a:latin typeface="微软雅黑" pitchFamily="34" charset="-122"/>
                <a:ea typeface="微软雅黑" pitchFamily="34" charset="-122"/>
                <a:cs typeface="ヒラギノ角ゴ Pro W3"/>
              </a:rPr>
              <a:t>发表后发现抄袭</a:t>
            </a:r>
            <a:endParaRPr lang="en-GB" sz="2200" dirty="0" smtClean="0">
              <a:solidFill>
                <a:schemeClr val="tx1"/>
              </a:solidFill>
              <a:effectLst/>
              <a:latin typeface="微软雅黑" pitchFamily="34" charset="-122"/>
              <a:ea typeface="微软雅黑" pitchFamily="34" charset="-122"/>
              <a:cs typeface="ヒラギノ角ゴ Pro W3"/>
            </a:endParaRPr>
          </a:p>
          <a:p>
            <a:pPr marL="342900" lvl="1" indent="-342900"/>
            <a:r>
              <a:rPr lang="en-GB" sz="2200" dirty="0" smtClean="0">
                <a:solidFill>
                  <a:schemeClr val="tx1"/>
                </a:solidFill>
                <a:effectLst/>
                <a:latin typeface="微软雅黑" pitchFamily="34" charset="-122"/>
                <a:ea typeface="微软雅黑" pitchFamily="34" charset="-122"/>
                <a:cs typeface="ヒラギノ角ゴ Pro W3"/>
              </a:rPr>
              <a:t>May publish </a:t>
            </a:r>
            <a:r>
              <a:rPr lang="en-GB" sz="2200" dirty="0" smtClean="0">
                <a:solidFill>
                  <a:srgbClr val="FF0000"/>
                </a:solidFill>
                <a:effectLst/>
                <a:latin typeface="微软雅黑" pitchFamily="34" charset="-122"/>
                <a:ea typeface="微软雅黑" pitchFamily="34" charset="-122"/>
                <a:cs typeface="ヒラギノ角ゴ Pro W3"/>
              </a:rPr>
              <a:t>retraction or correction </a:t>
            </a:r>
            <a:r>
              <a:rPr lang="zh-CN" altLang="en-US" sz="2000" dirty="0" smtClean="0">
                <a:solidFill>
                  <a:srgbClr val="FF0000"/>
                </a:solidFill>
                <a:effectLst/>
                <a:latin typeface="微软雅黑" pitchFamily="34" charset="-122"/>
                <a:ea typeface="微软雅黑" pitchFamily="34" charset="-122"/>
                <a:cs typeface="ヒラギノ角ゴ Pro W3"/>
              </a:rPr>
              <a:t>撤稿或修正</a:t>
            </a:r>
            <a:endParaRPr lang="en-GB" sz="2200" dirty="0" smtClean="0">
              <a:solidFill>
                <a:srgbClr val="FF0000"/>
              </a:solidFill>
              <a:effectLst/>
              <a:latin typeface="微软雅黑" pitchFamily="34" charset="-122"/>
              <a:ea typeface="微软雅黑" pitchFamily="34" charset="-122"/>
              <a:cs typeface="ヒラギノ角ゴ Pro W3"/>
            </a:endParaRPr>
          </a:p>
          <a:p>
            <a:endParaRPr lang="en-GB" sz="2400" dirty="0" smtClean="0">
              <a:effectLst/>
              <a:latin typeface="微软雅黑" pitchFamily="34" charset="-122"/>
              <a:ea typeface="微软雅黑" pitchFamily="34" charset="-122"/>
              <a:cs typeface="ヒラギノ角ゴ Pro W3"/>
            </a:endParaRPr>
          </a:p>
          <a:p>
            <a:endParaRPr lang="en-GB" sz="2400" dirty="0" smtClean="0">
              <a:effectLst/>
              <a:latin typeface="微软雅黑" pitchFamily="34" charset="-122"/>
              <a:ea typeface="微软雅黑" pitchFamily="34" charset="-122"/>
              <a:cs typeface="ヒラギノ角ゴ Pro W3"/>
            </a:endParaRPr>
          </a:p>
          <a:p>
            <a:endParaRPr lang="en-GB" sz="2400" dirty="0" smtClean="0">
              <a:effectLst/>
              <a:latin typeface="微软雅黑" pitchFamily="34" charset="-122"/>
              <a:ea typeface="微软雅黑" pitchFamily="34" charset="-122"/>
              <a:cs typeface="ヒラギノ角ゴ Pro W3"/>
            </a:endParaRPr>
          </a:p>
        </p:txBody>
      </p:sp>
      <p:pic>
        <p:nvPicPr>
          <p:cNvPr id="430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5771" y="1720946"/>
            <a:ext cx="2574529" cy="3338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118991"/>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http://www.digibarn.com/collections/books/xerox-parc-1970-80/alto-article/</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1014363"/>
            <a:ext cx="7296149" cy="50969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19788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idx="11"/>
          </p:nvPr>
        </p:nvSpPr>
        <p:spPr>
          <a:xfrm>
            <a:off x="5549914" y="2225357"/>
            <a:ext cx="3708386" cy="3031599"/>
          </a:xfrm>
        </p:spPr>
        <p:txBody>
          <a:bodyPr/>
          <a:lstStyle/>
          <a:p>
            <a:pPr>
              <a:spcBef>
                <a:spcPct val="50000"/>
              </a:spcBef>
            </a:pPr>
            <a:r>
              <a:rPr lang="en-US" altLang="zh-CN" sz="1700" b="1" spc="10" dirty="0" smtClean="0">
                <a:solidFill>
                  <a:srgbClr val="0070C0"/>
                </a:solidFill>
                <a:ea typeface="宋体" panose="02010600030101010101" pitchFamily="2" charset="-122"/>
              </a:rPr>
              <a:t>2016</a:t>
            </a:r>
            <a:r>
              <a:rPr lang="zh-CN" altLang="en-US" sz="1700" b="1" spc="10" dirty="0" smtClean="0">
                <a:solidFill>
                  <a:srgbClr val="0070C0"/>
                </a:solidFill>
                <a:ea typeface="宋体" panose="02010600030101010101" pitchFamily="2" charset="-122"/>
              </a:rPr>
              <a:t>年出版约</a:t>
            </a:r>
            <a:r>
              <a:rPr lang="en-US" altLang="zh-CN" sz="1700" b="1" spc="10" dirty="0" smtClean="0">
                <a:solidFill>
                  <a:srgbClr val="0070C0"/>
                </a:solidFill>
                <a:ea typeface="宋体" panose="02010600030101010101" pitchFamily="2" charset="-122"/>
              </a:rPr>
              <a:t>2700</a:t>
            </a:r>
            <a:r>
              <a:rPr lang="zh-CN" altLang="en-US" sz="1700" b="1" spc="10" dirty="0" smtClean="0">
                <a:solidFill>
                  <a:srgbClr val="0070C0"/>
                </a:solidFill>
                <a:ea typeface="宋体" panose="02010600030101010101" pitchFamily="2" charset="-122"/>
              </a:rPr>
              <a:t>种英文期刊和超过</a:t>
            </a:r>
            <a:r>
              <a:rPr lang="en-US" altLang="zh-CN" sz="1700" b="1" spc="10" dirty="0" smtClean="0">
                <a:solidFill>
                  <a:srgbClr val="0070C0"/>
                </a:solidFill>
                <a:ea typeface="宋体" panose="02010600030101010101" pitchFamily="2" charset="-122"/>
              </a:rPr>
              <a:t>10000</a:t>
            </a:r>
            <a:r>
              <a:rPr lang="zh-CN" altLang="en-US" sz="1700" b="1" spc="10" dirty="0" smtClean="0">
                <a:solidFill>
                  <a:srgbClr val="0070C0"/>
                </a:solidFill>
                <a:ea typeface="宋体" panose="02010600030101010101" pitchFamily="2" charset="-122"/>
              </a:rPr>
              <a:t>本新书，</a:t>
            </a:r>
            <a:r>
              <a:rPr lang="en-US" altLang="zh-CN" sz="1700" b="1" spc="10" dirty="0" smtClean="0">
                <a:solidFill>
                  <a:srgbClr val="0070C0"/>
                </a:solidFill>
                <a:ea typeface="宋体" panose="02010600030101010101" pitchFamily="2" charset="-122"/>
              </a:rPr>
              <a:t>5</a:t>
            </a:r>
            <a:r>
              <a:rPr lang="zh-CN" altLang="en-US" sz="1700" b="1" spc="10" dirty="0" smtClean="0">
                <a:solidFill>
                  <a:srgbClr val="0070C0"/>
                </a:solidFill>
                <a:ea typeface="宋体" panose="02010600030101010101" pitchFamily="2" charset="-122"/>
              </a:rPr>
              <a:t>大出版领域包括：科学、技术、医学、商业和交通</a:t>
            </a:r>
            <a:endParaRPr lang="en-US" sz="1700" b="1" spc="10" dirty="0" smtClean="0">
              <a:solidFill>
                <a:srgbClr val="0070C0"/>
              </a:solidFill>
              <a:ea typeface="宋体" panose="02010600030101010101" pitchFamily="2" charset="-122"/>
            </a:endParaRPr>
          </a:p>
          <a:p>
            <a:pPr>
              <a:spcBef>
                <a:spcPct val="50000"/>
              </a:spcBef>
            </a:pPr>
            <a:r>
              <a:rPr lang="en-US" sz="1700" b="1" spc="10" dirty="0" smtClean="0">
                <a:solidFill>
                  <a:srgbClr val="0070C0"/>
                </a:solidFill>
                <a:ea typeface="宋体" panose="02010600030101010101" pitchFamily="2" charset="-122"/>
              </a:rPr>
              <a:t>eBook Collection with more than 200,000 titles available</a:t>
            </a:r>
            <a:br>
              <a:rPr lang="en-US" sz="1700" b="1" spc="10" dirty="0" smtClean="0">
                <a:solidFill>
                  <a:srgbClr val="0070C0"/>
                </a:solidFill>
                <a:ea typeface="宋体" panose="02010600030101010101" pitchFamily="2" charset="-122"/>
              </a:rPr>
            </a:br>
            <a:r>
              <a:rPr lang="zh-CN" altLang="en-US" sz="1700" b="1" spc="10" dirty="0" smtClean="0">
                <a:solidFill>
                  <a:srgbClr val="0070C0"/>
                </a:solidFill>
                <a:ea typeface="宋体" panose="02010600030101010101" pitchFamily="2" charset="-122"/>
              </a:rPr>
              <a:t>电子图书文库拥有超过</a:t>
            </a:r>
            <a:r>
              <a:rPr lang="en-US" altLang="zh-CN" sz="1700" b="1" spc="10" dirty="0" smtClean="0">
                <a:solidFill>
                  <a:srgbClr val="0070C0"/>
                </a:solidFill>
                <a:ea typeface="宋体" panose="02010600030101010101" pitchFamily="2" charset="-122"/>
              </a:rPr>
              <a:t>20</a:t>
            </a:r>
            <a:r>
              <a:rPr lang="zh-CN" altLang="en-US" sz="1700" b="1" spc="10" dirty="0" smtClean="0">
                <a:solidFill>
                  <a:srgbClr val="0070C0"/>
                </a:solidFill>
                <a:ea typeface="宋体" panose="02010600030101010101" pitchFamily="2" charset="-122"/>
              </a:rPr>
              <a:t>万种图书</a:t>
            </a:r>
            <a:endParaRPr lang="en-US" sz="1700" b="1" spc="10" dirty="0" smtClean="0">
              <a:solidFill>
                <a:srgbClr val="0070C0"/>
              </a:solidFill>
              <a:ea typeface="宋体" panose="02010600030101010101" pitchFamily="2" charset="-122"/>
            </a:endParaRPr>
          </a:p>
          <a:p>
            <a:pPr>
              <a:spcBef>
                <a:spcPct val="50000"/>
              </a:spcBef>
            </a:pPr>
            <a:r>
              <a:rPr lang="en-US" sz="1700" b="1" spc="10" dirty="0" smtClean="0">
                <a:solidFill>
                  <a:srgbClr val="0070C0"/>
                </a:solidFill>
                <a:ea typeface="宋体" panose="02010600030101010101" pitchFamily="2" charset="-122"/>
              </a:rPr>
              <a:t>Largest open access portfolio worldwide, with over 500 open access journals</a:t>
            </a:r>
            <a:br>
              <a:rPr lang="en-US" sz="1700" b="1" spc="10" dirty="0" smtClean="0">
                <a:solidFill>
                  <a:srgbClr val="0070C0"/>
                </a:solidFill>
                <a:ea typeface="宋体" panose="02010600030101010101" pitchFamily="2" charset="-122"/>
              </a:rPr>
            </a:br>
            <a:r>
              <a:rPr lang="zh-CN" altLang="en-US" sz="1700" b="1" spc="10" dirty="0" smtClean="0">
                <a:solidFill>
                  <a:srgbClr val="0070C0"/>
                </a:solidFill>
                <a:ea typeface="宋体" panose="02010600030101010101" pitchFamily="2" charset="-122"/>
              </a:rPr>
              <a:t>全球最大的开放获取期刊库，拥有超过</a:t>
            </a:r>
            <a:r>
              <a:rPr lang="en-US" altLang="zh-CN" sz="1700" b="1" spc="10" dirty="0" smtClean="0">
                <a:solidFill>
                  <a:srgbClr val="0070C0"/>
                </a:solidFill>
                <a:ea typeface="宋体" panose="02010600030101010101" pitchFamily="2" charset="-122"/>
              </a:rPr>
              <a:t>500</a:t>
            </a:r>
            <a:r>
              <a:rPr lang="zh-CN" altLang="en-US" sz="1700" b="1" spc="10" dirty="0" smtClean="0">
                <a:solidFill>
                  <a:srgbClr val="0070C0"/>
                </a:solidFill>
                <a:ea typeface="宋体" panose="02010600030101010101" pitchFamily="2" charset="-122"/>
              </a:rPr>
              <a:t>种开放获取</a:t>
            </a:r>
            <a:r>
              <a:rPr lang="zh-CN" altLang="en-US" sz="1700" b="1" spc="10" dirty="0">
                <a:solidFill>
                  <a:srgbClr val="0070C0"/>
                </a:solidFill>
                <a:ea typeface="宋体" panose="02010600030101010101" pitchFamily="2" charset="-122"/>
              </a:rPr>
              <a:t>期刊</a:t>
            </a:r>
            <a:endParaRPr lang="en-US" sz="1700" b="1" i="1" spc="10" dirty="0" smtClean="0">
              <a:solidFill>
                <a:srgbClr val="0070C0"/>
              </a:solidFill>
              <a:ea typeface="宋体" panose="02010600030101010101" pitchFamily="2" charset="-122"/>
            </a:endParaRPr>
          </a:p>
        </p:txBody>
      </p:sp>
      <p:pic>
        <p:nvPicPr>
          <p:cNvPr id="4" name="Picture 2" descr="http://resource-cms.springer.com/springer-cms/rest/v1/content/256616/data"/>
          <p:cNvPicPr>
            <a:picLocks noChangeAspect="1" noChangeArrowheads="1"/>
          </p:cNvPicPr>
          <p:nvPr/>
        </p:nvPicPr>
        <p:blipFill>
          <a:blip r:embed="rId3" cstate="print"/>
          <a:srcRect/>
          <a:stretch>
            <a:fillRect/>
          </a:stretch>
        </p:blipFill>
        <p:spPr bwMode="auto">
          <a:xfrm>
            <a:off x="7680960" y="6281517"/>
            <a:ext cx="1847186" cy="176599"/>
          </a:xfrm>
          <a:prstGeom prst="rect">
            <a:avLst/>
          </a:prstGeom>
          <a:noFill/>
        </p:spPr>
      </p:pic>
      <p:pic>
        <p:nvPicPr>
          <p:cNvPr id="6" name="Picture 2" descr="C:\marketing\SN Logo\SN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2276" y="661221"/>
            <a:ext cx="4071809" cy="3932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476250" y="2605513"/>
            <a:ext cx="4851480" cy="176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rtlCol="0">
            <a:spAutoFit/>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pPr>
              <a:spcBef>
                <a:spcPct val="50000"/>
              </a:spcBef>
            </a:pPr>
            <a:r>
              <a:rPr lang="en-US" altLang="zh-CN" sz="11500" b="1" spc="10" dirty="0" smtClean="0">
                <a:solidFill>
                  <a:srgbClr val="0070C0"/>
                </a:solidFill>
                <a:ea typeface="宋体" panose="02010600030101010101" pitchFamily="2" charset="-122"/>
              </a:rPr>
              <a:t>10000+</a:t>
            </a:r>
          </a:p>
        </p:txBody>
      </p:sp>
      <p:sp>
        <p:nvSpPr>
          <p:cNvPr id="2" name="Rectangle 1"/>
          <p:cNvSpPr/>
          <p:nvPr/>
        </p:nvSpPr>
        <p:spPr>
          <a:xfrm>
            <a:off x="1257372" y="4339726"/>
            <a:ext cx="3289235" cy="523220"/>
          </a:xfrm>
          <a:prstGeom prst="rect">
            <a:avLst/>
          </a:prstGeom>
        </p:spPr>
        <p:txBody>
          <a:bodyPr wrap="none">
            <a:spAutoFit/>
          </a:bodyPr>
          <a:lstStyle/>
          <a:p>
            <a:pPr algn="ctr">
              <a:spcBef>
                <a:spcPct val="50000"/>
              </a:spcBef>
            </a:pPr>
            <a:r>
              <a:rPr lang="en-US" sz="2800" b="1" i="1" spc="10" dirty="0">
                <a:solidFill>
                  <a:srgbClr val="0070C0"/>
                </a:solidFill>
                <a:ea typeface="宋体" panose="02010600030101010101" pitchFamily="2" charset="-122"/>
              </a:rPr>
              <a:t>New Books every year</a:t>
            </a:r>
          </a:p>
        </p:txBody>
      </p:sp>
    </p:spTree>
    <p:extLst>
      <p:ext uri="{BB962C8B-B14F-4D97-AF65-F5344CB8AC3E}">
        <p14:creationId xmlns:p14="http://schemas.microsoft.com/office/powerpoint/2010/main" val="3391525890"/>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Springer Nature Template_v10 - Copy">
  <a:themeElements>
    <a:clrScheme name="Brand">
      <a:dk1>
        <a:srgbClr val="58595B"/>
      </a:dk1>
      <a:lt1>
        <a:srgbClr val="FFFFFF"/>
      </a:lt1>
      <a:dk2>
        <a:srgbClr val="B1B1B3"/>
      </a:dk2>
      <a:lt2>
        <a:srgbClr val="7E7F82"/>
      </a:lt2>
      <a:accent1>
        <a:srgbClr val="183642"/>
      </a:accent1>
      <a:accent2>
        <a:srgbClr val="3C9CD7"/>
      </a:accent2>
      <a:accent3>
        <a:srgbClr val="DB1830"/>
      </a:accent3>
      <a:accent4>
        <a:srgbClr val="CEDBE0"/>
      </a:accent4>
      <a:accent5>
        <a:srgbClr val="608BA3"/>
      </a:accent5>
      <a:accent6>
        <a:srgbClr val="8FAEC1"/>
      </a:accent6>
      <a:hlink>
        <a:srgbClr val="3C9CD7"/>
      </a:hlink>
      <a:folHlink>
        <a:srgbClr val="00B8B0"/>
      </a:folHlink>
    </a:clrScheme>
    <a:fontScheme name="Springer Natur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lIns="72000" tIns="72000" rIns="72000" bIns="72000" rtlCol="0" anchor="ctr" anchorCtr="1"/>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72000" tIns="72000" rIns="72000" bIns="72000" rtlCol="0">
        <a:spAutoFit/>
      </a:bodyPr>
      <a:lstStyle>
        <a:defPPr>
          <a:defRPr sz="1000" dirty="0" smtClean="0"/>
        </a:defPPr>
      </a:lstStyle>
    </a:txDef>
  </a:objectDefaults>
  <a:extraClrSchemeLst/>
  <a:extLst>
    <a:ext uri="{05A4C25C-085E-4340-85A3-A5531E510DB2}">
      <thm15:themeFamily xmlns="" xmlns:thm15="http://schemas.microsoft.com/office/thememl/2012/main" name="BRG100002_Springer Nature Template_v09" id="{5EBB6193-EBDE-41C7-8CC4-782CB1067C25}" vid="{11D249A1-EC82-48F6-BFDD-2F3C335877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Springer Nature Template_v10 - Copy</Template>
  <TotalTime>1287</TotalTime>
  <Words>4646</Words>
  <Application>Microsoft Office PowerPoint</Application>
  <PresentationFormat>A4 Paper (210x297 mm)</PresentationFormat>
  <Paragraphs>483</Paragraphs>
  <Slides>79</Slides>
  <Notes>13</Notes>
  <HiddenSlides>0</HiddenSlides>
  <MMClips>0</MMClip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Springer Nature Template_v10 - Copy</vt:lpstr>
      <vt:lpstr>赋能科研175年 Empowering Science for 175 years</vt:lpstr>
      <vt:lpstr>PowerPoint Presentation</vt:lpstr>
      <vt:lpstr>PowerPoint Presentation</vt:lpstr>
      <vt:lpstr>关于 Springer Nature</vt:lpstr>
      <vt:lpstr>PowerPoint Presentation</vt:lpstr>
      <vt:lpstr>出版社简介</vt:lpstr>
      <vt:lpstr>PowerPoint Presentation</vt:lpstr>
      <vt:lpstr>http://www.digibarn.com/collections/books/xerox-parc-1970-80/alto-article/</vt:lpstr>
      <vt:lpstr>PowerPoint Presentation</vt:lpstr>
      <vt:lpstr>Springer Nature产品简介</vt:lpstr>
      <vt:lpstr>Springer Nature产品</vt:lpstr>
      <vt:lpstr>Springer电子期刊</vt:lpstr>
      <vt:lpstr>Springer电子期刊—学科分类</vt:lpstr>
      <vt:lpstr>SpringerLink平台使用简介</vt:lpstr>
      <vt:lpstr>SpringerLink平台访问</vt:lpstr>
      <vt:lpstr>SpringerLink平台界面</vt:lpstr>
      <vt:lpstr>SpringerLink平台检索：快速检索</vt:lpstr>
      <vt:lpstr>SpringerLink平台检索：快速检索续</vt:lpstr>
      <vt:lpstr>SpringerLink平台检索：高级检索</vt:lpstr>
      <vt:lpstr>PowerPoint Presentation</vt:lpstr>
      <vt:lpstr>PowerPoint Presentation</vt:lpstr>
      <vt:lpstr>PowerPoint Presentation</vt:lpstr>
      <vt:lpstr>PowerPoint Presentation</vt:lpstr>
      <vt:lpstr>SpringerLink平台检索：高级检索续</vt:lpstr>
      <vt:lpstr>SpringerLink-期刊的浏览</vt:lpstr>
      <vt:lpstr>PowerPoint Presentation</vt:lpstr>
      <vt:lpstr>SpringerLink-期刊的浏览</vt:lpstr>
      <vt:lpstr>SpringerLink-期刊的浏览： 查看文章</vt:lpstr>
      <vt:lpstr>SpringerLink-期刊的浏览：查看文章</vt:lpstr>
      <vt:lpstr>SpringerLink-图书主页：图书主页介绍</vt:lpstr>
      <vt:lpstr>SpringerLink-图书主页续</vt:lpstr>
      <vt:lpstr>SpringerLink-图书章节</vt:lpstr>
      <vt:lpstr>SpringerLink-图书章节续</vt:lpstr>
      <vt:lpstr>期刊论文投稿简介</vt:lpstr>
      <vt:lpstr>Cycle of Academic Research</vt:lpstr>
      <vt:lpstr>A model of the research workflow</vt:lpstr>
      <vt:lpstr>Changing research workflows</vt:lpstr>
      <vt:lpstr>PowerPoint Presentation</vt:lpstr>
      <vt:lpstr>PowerPoint Presentation</vt:lpstr>
      <vt:lpstr>PowerPoint Presentation</vt:lpstr>
      <vt:lpstr>The Life of a Journal Article Submission</vt:lpstr>
      <vt:lpstr>PowerPoint Presentation</vt:lpstr>
      <vt:lpstr>Peer review</vt:lpstr>
      <vt:lpstr>Peer review</vt:lpstr>
      <vt:lpstr>Peer review</vt:lpstr>
      <vt:lpstr>期刊选择：作者和审稿人分别最关注什么？</vt:lpstr>
      <vt:lpstr>Preparing your manuscript</vt:lpstr>
      <vt:lpstr>Submitting</vt:lpstr>
      <vt:lpstr>Submitting</vt:lpstr>
      <vt:lpstr>Submitting</vt:lpstr>
      <vt:lpstr>Submitting</vt:lpstr>
      <vt:lpstr>How do Editors deal with plagiarism? 编辑如何处理抄袭 </vt:lpstr>
      <vt:lpstr>PowerPoint Presentation</vt:lpstr>
      <vt:lpstr>PowerPoint Presentation</vt:lpstr>
      <vt:lpstr>PowerPoint Presentation</vt:lpstr>
      <vt:lpstr>Tip 1</vt:lpstr>
      <vt:lpstr>Tip 2</vt:lpstr>
      <vt:lpstr>Tip 3</vt:lpstr>
      <vt:lpstr>The ABC of writing style  </vt:lpstr>
      <vt:lpstr>Be accurate (准确)</vt:lpstr>
      <vt:lpstr>Be brief (简要)</vt:lpstr>
      <vt:lpstr>Brevity (简短) </vt:lpstr>
      <vt:lpstr>Be clear (清晰)</vt:lpstr>
      <vt:lpstr>PowerPoint Presentation</vt:lpstr>
      <vt:lpstr>PowerPoint Presentation</vt:lpstr>
      <vt:lpstr>Tip 4</vt:lpstr>
      <vt:lpstr>Tip 5</vt:lpstr>
      <vt:lpstr>Tip 6</vt:lpstr>
      <vt:lpstr>PowerPoint Presentation</vt:lpstr>
      <vt:lpstr>Tip 8</vt:lpstr>
      <vt:lpstr>PowerPoint Presentation</vt:lpstr>
      <vt:lpstr>Thank you</vt:lpstr>
      <vt:lpstr>Springer电子期刊共收录多少种？共有几个子学科？请说出任三个子学科。</vt:lpstr>
      <vt:lpstr>1700余种，11个学科。</vt:lpstr>
      <vt:lpstr>Springer电子期刊—学科分类</vt:lpstr>
      <vt:lpstr>What is the ABC of writing style？   </vt:lpstr>
      <vt:lpstr>The ABC of writing style  </vt:lpstr>
      <vt:lpstr>编辑如何处理抄袭？</vt:lpstr>
      <vt:lpstr>How do Editors deal with plagiarism? 编辑如何处理抄袭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Springer Nature  为您的科研事业插上腾飞的翅膀</dc:title>
  <dc:creator>Wang, Charles, Springer Asia</dc:creator>
  <cp:lastModifiedBy>Qiao, Kunpeng, Springer Beijing</cp:lastModifiedBy>
  <cp:revision>91</cp:revision>
  <cp:lastPrinted>2015-06-04T08:29:30Z</cp:lastPrinted>
  <dcterms:created xsi:type="dcterms:W3CDTF">2016-04-25T01:33:25Z</dcterms:created>
  <dcterms:modified xsi:type="dcterms:W3CDTF">2018-10-10T07:49:44Z</dcterms:modified>
</cp:coreProperties>
</file>