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3" r:id="rId2"/>
    <p:sldId id="485" r:id="rId3"/>
    <p:sldId id="503" r:id="rId4"/>
    <p:sldId id="504" r:id="rId5"/>
    <p:sldId id="505" r:id="rId6"/>
    <p:sldId id="506" r:id="rId7"/>
    <p:sldId id="507" r:id="rId8"/>
    <p:sldId id="508" r:id="rId9"/>
    <p:sldId id="509" r:id="rId10"/>
    <p:sldId id="495" r:id="rId11"/>
    <p:sldId id="510" r:id="rId12"/>
    <p:sldId id="511" r:id="rId13"/>
    <p:sldId id="512" r:id="rId14"/>
    <p:sldId id="513" r:id="rId15"/>
    <p:sldId id="514" r:id="rId16"/>
    <p:sldId id="501" r:id="rId17"/>
    <p:sldId id="484" r:id="rId18"/>
    <p:sldId id="479" r:id="rId19"/>
    <p:sldId id="482" r:id="rId20"/>
    <p:sldId id="515" r:id="rId21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99"/>
    <a:srgbClr val="00B050"/>
    <a:srgbClr val="66FF66"/>
    <a:srgbClr val="669900"/>
    <a:srgbClr val="00FF00"/>
    <a:srgbClr val="339933"/>
    <a:srgbClr val="006600"/>
    <a:srgbClr val="3A23C3"/>
    <a:srgbClr val="F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225" autoAdjust="0"/>
  </p:normalViewPr>
  <p:slideViewPr>
    <p:cSldViewPr snapToGrid="0" snapToObjects="1">
      <p:cViewPr varScale="1">
        <p:scale>
          <a:sx n="116" d="100"/>
          <a:sy n="116" d="100"/>
        </p:scale>
        <p:origin x="39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27/02/2018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aseline="0" dirty="0"/>
              <a:t>The Publisher of the </a:t>
            </a:r>
            <a:r>
              <a:rPr lang="en-US" baseline="0"/>
              <a:t>Social Sciences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ED156-D1DF-4104-B8D5-5F9B955CBC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3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4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2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-354260" y="-173283"/>
            <a:ext cx="4792909" cy="4792909"/>
          </a:xfrm>
          <a:prstGeom prst="ellipse">
            <a:avLst/>
          </a:prstGeom>
          <a:solidFill>
            <a:srgbClr val="0023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9445" y="951570"/>
            <a:ext cx="3600400" cy="2801280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SAGE Master for Slide shows – Title goes here, move this to middle of circle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77019" y="4793374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</p:txBody>
      </p:sp>
      <p:pic>
        <p:nvPicPr>
          <p:cNvPr id="1026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layb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2" y="197068"/>
            <a:ext cx="7106456" cy="4382580"/>
          </a:xfrm>
          <a:prstGeom prst="rect">
            <a:avLst/>
          </a:prstGeom>
        </p:spPr>
      </p:pic>
      <p:pic>
        <p:nvPicPr>
          <p:cNvPr id="5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0"/>
          </p:nvPr>
        </p:nvSpPr>
        <p:spPr>
          <a:xfrm>
            <a:off x="468313" y="1437085"/>
            <a:ext cx="8218487" cy="28622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395"/>
                </a:solidFill>
              </a:rPr>
              <a:t>Los Angeles | London | New Delhi | Singapore | </a:t>
            </a:r>
            <a:r>
              <a:rPr lang="en-GB" sz="1000">
                <a:solidFill>
                  <a:srgbClr val="002395"/>
                </a:solidFill>
              </a:rPr>
              <a:t>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8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6BD9D-C726-4E42-BE92-AC4A6DB0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248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951570"/>
            <a:ext cx="8019231" cy="282747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SAGE Master for Slide shows – Title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r>
              <a:rPr lang="en-GB" sz="1000" dirty="0">
                <a:solidFill>
                  <a:srgbClr val="002395"/>
                </a:solidFill>
              </a:rPr>
              <a:t> </a:t>
            </a:r>
          </a:p>
        </p:txBody>
      </p:sp>
      <p:pic>
        <p:nvPicPr>
          <p:cNvPr id="6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3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1600"/>
            <a:ext cx="7772400" cy="1102519"/>
          </a:xfrm>
        </p:spPr>
        <p:txBody>
          <a:bodyPr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38431"/>
            <a:ext cx="7772400" cy="1314450"/>
          </a:xfrm>
        </p:spPr>
        <p:txBody>
          <a:bodyPr>
            <a:normAutofit/>
          </a:bodyPr>
          <a:lstStyle>
            <a:lvl1pPr marL="0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277019" y="4793374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3950"/>
            <a:ext cx="7772400" cy="1102519"/>
          </a:xfrm>
        </p:spPr>
        <p:txBody>
          <a:bodyPr>
            <a:noAutofit/>
          </a:bodyPr>
          <a:lstStyle>
            <a:lvl1pPr algn="l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00282"/>
            <a:ext cx="7772400" cy="51909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08DE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2952750"/>
            <a:ext cx="7772400" cy="58102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3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28623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8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37624"/>
            <a:ext cx="4647235" cy="28623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91225" y="1437624"/>
            <a:ext cx="2695574" cy="1400826"/>
          </a:xfrm>
          <a:prstGeom prst="wedgeRoundRectCallout">
            <a:avLst>
              <a:gd name="adj1" fmla="val 8962"/>
              <a:gd name="adj2" fmla="val 85240"/>
              <a:gd name="adj3" fmla="val 16667"/>
            </a:avLst>
          </a:prstGeom>
          <a:solidFill>
            <a:schemeClr val="tx1"/>
          </a:solidFill>
          <a:ln>
            <a:noFill/>
          </a:ln>
        </p:spPr>
        <p:txBody>
          <a:bodyPr lIns="320040" tIns="320040" rIns="320040" bIns="320040" anchor="ctr" anchorCtr="0">
            <a:noAutofit/>
          </a:bodyPr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10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566" y="1437624"/>
            <a:ext cx="4647235" cy="28623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435701"/>
            <a:ext cx="2695574" cy="1400826"/>
          </a:xfrm>
          <a:prstGeom prst="wedgeRoundRectCallout">
            <a:avLst>
              <a:gd name="adj1" fmla="val -7999"/>
              <a:gd name="adj2" fmla="val 77761"/>
              <a:gd name="adj3" fmla="val 16667"/>
            </a:avLst>
          </a:prstGeom>
          <a:solidFill>
            <a:schemeClr val="tx1"/>
          </a:solidFill>
          <a:ln>
            <a:noFill/>
          </a:ln>
        </p:spPr>
        <p:txBody>
          <a:bodyPr lIns="320040" tIns="320040" rIns="320040" bIns="320040" anchor="ctr" anchorCtr="0">
            <a:noAutofit/>
          </a:bodyPr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81548" y="676275"/>
            <a:ext cx="7380907" cy="3257550"/>
          </a:xfrm>
          <a:prstGeom prst="roundRect">
            <a:avLst>
              <a:gd name="adj" fmla="val 9731"/>
            </a:avLst>
          </a:prstGeom>
          <a:solidFill>
            <a:srgbClr val="002395">
              <a:alpha val="4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wrap="square" lIns="365760" tIns="274320" rIns="365760" bIns="274320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7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77019" y="47933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2395"/>
                </a:solidFill>
              </a:rPr>
              <a:t>Los Angeles | London | New Delhi | Singapore | Washington DC | Melbourne </a:t>
            </a:r>
          </a:p>
          <a:p>
            <a:endParaRPr lang="en-GB" sz="1000" dirty="0">
              <a:solidFill>
                <a:srgbClr val="002395"/>
              </a:solidFill>
            </a:endParaRPr>
          </a:p>
        </p:txBody>
      </p:sp>
      <p:pic>
        <p:nvPicPr>
          <p:cNvPr id="6" name="Picture 2" descr="M:\TEMPLATES\SLIDE SHOWS\New Powerpoint Master Slides\FINAL\!SAGE_Publising_logo_maste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0" y="4545105"/>
            <a:ext cx="1080699" cy="4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7" r:id="rId2"/>
    <p:sldLayoutId id="2147483657" r:id="rId3"/>
    <p:sldLayoutId id="2147483678" r:id="rId4"/>
    <p:sldLayoutId id="2147483658" r:id="rId5"/>
    <p:sldLayoutId id="2147483673" r:id="rId6"/>
    <p:sldLayoutId id="2147483674" r:id="rId7"/>
    <p:sldLayoutId id="2147483670" r:id="rId8"/>
    <p:sldLayoutId id="2147483671" r:id="rId9"/>
    <p:sldLayoutId id="2147483676" r:id="rId10"/>
    <p:sldLayoutId id="2147483672" r:id="rId11"/>
    <p:sldLayoutId id="2147483675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39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269266" y="1738999"/>
            <a:ext cx="4740598" cy="791711"/>
          </a:xfrm>
        </p:spPr>
        <p:txBody>
          <a:bodyPr>
            <a:noAutofit/>
          </a:bodyPr>
          <a:lstStyle/>
          <a:p>
            <a:pPr algn="ctr"/>
            <a:r>
              <a:rPr lang="en-US" altLang="zh-CN" sz="4200" dirty="0">
                <a:latin typeface="+mn-lt"/>
                <a:cs typeface="+mn-ea"/>
                <a:sym typeface="+mn-lt"/>
              </a:rPr>
              <a:t>SAGE</a:t>
            </a:r>
            <a:r>
              <a:rPr lang="zh-CN" altLang="en-US" sz="4200" dirty="0">
                <a:latin typeface="+mn-lt"/>
                <a:cs typeface="+mn-ea"/>
                <a:sym typeface="+mn-lt"/>
              </a:rPr>
              <a:t>期刊</a:t>
            </a:r>
            <a:endParaRPr lang="en-US" altLang="zh-CN" sz="4200" dirty="0">
              <a:latin typeface="+mn-lt"/>
              <a:cs typeface="+mn-ea"/>
              <a:sym typeface="+mn-lt"/>
            </a:endParaRPr>
          </a:p>
          <a:p>
            <a:pPr algn="ctr"/>
            <a:r>
              <a:rPr lang="zh-CN" altLang="en-US" sz="4200" dirty="0">
                <a:latin typeface="+mn-lt"/>
                <a:cs typeface="+mn-ea"/>
                <a:sym typeface="+mn-lt"/>
              </a:rPr>
              <a:t>中文平台</a:t>
            </a:r>
          </a:p>
        </p:txBody>
      </p:sp>
    </p:spTree>
    <p:extLst>
      <p:ext uri="{BB962C8B-B14F-4D97-AF65-F5344CB8AC3E}">
        <p14:creationId xmlns:p14="http://schemas.microsoft.com/office/powerpoint/2010/main" val="146424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713D55-BB26-495B-937A-38C45B0D9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92" r="1559" b="13232"/>
          <a:stretch/>
        </p:blipFill>
        <p:spPr>
          <a:xfrm>
            <a:off x="71306" y="469784"/>
            <a:ext cx="9001387" cy="405188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DC00C50-ADEC-4858-97F9-B445C9CD412E}"/>
              </a:ext>
            </a:extLst>
          </p:cNvPr>
          <p:cNvSpPr/>
          <p:nvPr/>
        </p:nvSpPr>
        <p:spPr>
          <a:xfrm>
            <a:off x="2728210" y="1394085"/>
            <a:ext cx="3792510" cy="80946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81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D76ED1-2610-4960-97C1-D55D3522F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81" r="15971"/>
          <a:stretch/>
        </p:blipFill>
        <p:spPr>
          <a:xfrm>
            <a:off x="0" y="459074"/>
            <a:ext cx="7683591" cy="46764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30929B-DB69-48EB-B87D-32C93DD9A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70" t="26603" r="74964" b="59200"/>
          <a:stretch/>
        </p:blipFill>
        <p:spPr>
          <a:xfrm>
            <a:off x="717047" y="1348575"/>
            <a:ext cx="664420" cy="73020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A1DBF70-0217-4955-83CB-13AB7A189EFE}"/>
              </a:ext>
            </a:extLst>
          </p:cNvPr>
          <p:cNvSpPr/>
          <p:nvPr/>
        </p:nvSpPr>
        <p:spPr>
          <a:xfrm>
            <a:off x="1573966" y="1348575"/>
            <a:ext cx="3859967" cy="52519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3B5B81-DEB7-44F1-8FF7-03E061E516A9}"/>
              </a:ext>
            </a:extLst>
          </p:cNvPr>
          <p:cNvSpPr/>
          <p:nvPr/>
        </p:nvSpPr>
        <p:spPr>
          <a:xfrm>
            <a:off x="1573965" y="1943185"/>
            <a:ext cx="3859967" cy="52519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5206B4-74F9-4A66-8F52-9E11490F2E07}"/>
              </a:ext>
            </a:extLst>
          </p:cNvPr>
          <p:cNvSpPr/>
          <p:nvPr/>
        </p:nvSpPr>
        <p:spPr>
          <a:xfrm>
            <a:off x="1573964" y="2542686"/>
            <a:ext cx="3859967" cy="95751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34BE3D-AA7D-46F2-8AD6-C0A48395A5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6" t="59745" r="38197" b="18397"/>
          <a:stretch/>
        </p:blipFill>
        <p:spPr>
          <a:xfrm>
            <a:off x="3351433" y="3606988"/>
            <a:ext cx="4332158" cy="112426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084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731BD9-AA4D-497B-94AC-AD9D91BB9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9" t="11767" r="13308"/>
          <a:stretch/>
        </p:blipFill>
        <p:spPr>
          <a:xfrm>
            <a:off x="111833" y="368390"/>
            <a:ext cx="4508192" cy="29463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6C5B419-1A3F-40F9-AA15-EB08306D72CE}"/>
              </a:ext>
            </a:extLst>
          </p:cNvPr>
          <p:cNvSpPr/>
          <p:nvPr/>
        </p:nvSpPr>
        <p:spPr>
          <a:xfrm>
            <a:off x="209166" y="1142311"/>
            <a:ext cx="1678840" cy="21723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C92F9F-1CA8-499F-B731-3F5FBDD44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4" t="11639" r="13238"/>
          <a:stretch/>
        </p:blipFill>
        <p:spPr>
          <a:xfrm>
            <a:off x="4717358" y="1243475"/>
            <a:ext cx="4381226" cy="29132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C73F710-CEBD-4B04-91F2-1BA44329AA67}"/>
              </a:ext>
            </a:extLst>
          </p:cNvPr>
          <p:cNvSpPr/>
          <p:nvPr/>
        </p:nvSpPr>
        <p:spPr>
          <a:xfrm>
            <a:off x="4782509" y="1984350"/>
            <a:ext cx="3217943" cy="21723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22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923D10-1E90-45F6-9908-D06CAC63F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32" r="14508"/>
          <a:stretch/>
        </p:blipFill>
        <p:spPr>
          <a:xfrm>
            <a:off x="-74951" y="644577"/>
            <a:ext cx="7817370" cy="449892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5E3A3FA-72AB-4DA9-8CE6-1CAB10FEC48C}"/>
              </a:ext>
            </a:extLst>
          </p:cNvPr>
          <p:cNvSpPr/>
          <p:nvPr/>
        </p:nvSpPr>
        <p:spPr>
          <a:xfrm>
            <a:off x="6041094" y="1493051"/>
            <a:ext cx="1446493" cy="157243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95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4DC8C8F-50A6-46E0-B16D-FBC25C138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9" r="15901"/>
          <a:stretch/>
        </p:blipFill>
        <p:spPr>
          <a:xfrm>
            <a:off x="0" y="562130"/>
            <a:ext cx="7689954" cy="45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0F61374-5C7A-45FA-B942-CD9EA02A3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83" r="15983"/>
          <a:stretch/>
        </p:blipFill>
        <p:spPr>
          <a:xfrm>
            <a:off x="0" y="554636"/>
            <a:ext cx="7682459" cy="45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713D55-BB26-495B-937A-38C45B0D9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92" r="1559" b="13232"/>
          <a:stretch/>
        </p:blipFill>
        <p:spPr>
          <a:xfrm>
            <a:off x="71306" y="469784"/>
            <a:ext cx="9001387" cy="40518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5A45C8-7CCD-4387-A5D6-DD12B63985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34" t="7992" r="13486" b="77818"/>
          <a:stretch/>
        </p:blipFill>
        <p:spPr>
          <a:xfrm>
            <a:off x="7472492" y="746621"/>
            <a:ext cx="528506" cy="72984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4D11A5B-8B29-439C-9F15-2E1E81DF34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496" t="14841" r="28532" b="64771"/>
          <a:stretch/>
        </p:blipFill>
        <p:spPr>
          <a:xfrm>
            <a:off x="5763235" y="1036041"/>
            <a:ext cx="637563" cy="10486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1AF276-2AB8-4B81-93F6-7DA99F0F0A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08" t="2772" r="15642" b="2974"/>
          <a:stretch/>
        </p:blipFill>
        <p:spPr>
          <a:xfrm>
            <a:off x="1753298" y="373834"/>
            <a:ext cx="2818701" cy="43958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405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5227A4-CEBD-45D1-B2C3-F9A793BF7F37}"/>
              </a:ext>
            </a:extLst>
          </p:cNvPr>
          <p:cNvCxnSpPr>
            <a:cxnSpLocks/>
          </p:cNvCxnSpPr>
          <p:nvPr/>
        </p:nvCxnSpPr>
        <p:spPr>
          <a:xfrm>
            <a:off x="5635245" y="3139784"/>
            <a:ext cx="3494147" cy="1986100"/>
          </a:xfrm>
          <a:prstGeom prst="line">
            <a:avLst/>
          </a:prstGeom>
          <a:ln w="76200" cap="rnd">
            <a:solidFill>
              <a:schemeClr val="accent2">
                <a:lumMod val="60000"/>
                <a:lumOff val="4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55">
            <a:extLst>
              <a:ext uri="{FF2B5EF4-FFF2-40B4-BE49-F238E27FC236}">
                <a16:creationId xmlns:a16="http://schemas.microsoft.com/office/drawing/2014/main" id="{880F657B-7A11-4AD0-922A-089D54F43D87}"/>
              </a:ext>
            </a:extLst>
          </p:cNvPr>
          <p:cNvSpPr/>
          <p:nvPr/>
        </p:nvSpPr>
        <p:spPr>
          <a:xfrm>
            <a:off x="3627265" y="3863219"/>
            <a:ext cx="1992018" cy="45752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33C0F3"/>
                </a:solidFill>
                <a:cs typeface="+mn-ea"/>
                <a:sym typeface="+mn-lt"/>
              </a:rPr>
              <a:t>资源发现</a:t>
            </a:r>
          </a:p>
        </p:txBody>
      </p:sp>
      <p:grpSp>
        <p:nvGrpSpPr>
          <p:cNvPr id="255" name="组合 254">
            <a:extLst>
              <a:ext uri="{FF2B5EF4-FFF2-40B4-BE49-F238E27FC236}">
                <a16:creationId xmlns:a16="http://schemas.microsoft.com/office/drawing/2014/main" id="{0F6F7533-DC75-4560-AF76-C1197317F5A2}"/>
              </a:ext>
            </a:extLst>
          </p:cNvPr>
          <p:cNvGrpSpPr/>
          <p:nvPr/>
        </p:nvGrpSpPr>
        <p:grpSpPr>
          <a:xfrm>
            <a:off x="3445018" y="1379345"/>
            <a:ext cx="2348608" cy="2305578"/>
            <a:chOff x="3445018" y="1379345"/>
            <a:chExt cx="2348608" cy="2305578"/>
          </a:xfrm>
        </p:grpSpPr>
        <p:grpSp>
          <p:nvGrpSpPr>
            <p:cNvPr id="48" name="îṡļíḓê">
              <a:extLst>
                <a:ext uri="{FF2B5EF4-FFF2-40B4-BE49-F238E27FC236}">
                  <a16:creationId xmlns:a16="http://schemas.microsoft.com/office/drawing/2014/main" id="{6AC7FDCF-06B4-43F8-B1AF-6F1C7576E4FD}"/>
                </a:ext>
              </a:extLst>
            </p:cNvPr>
            <p:cNvGrpSpPr/>
            <p:nvPr/>
          </p:nvGrpSpPr>
          <p:grpSpPr>
            <a:xfrm>
              <a:off x="3445018" y="1379345"/>
              <a:ext cx="2348608" cy="2305578"/>
              <a:chOff x="672616" y="587033"/>
              <a:chExt cx="5418415" cy="5378964"/>
            </a:xfrm>
            <a:solidFill>
              <a:srgbClr val="00B0F0"/>
            </a:solidFill>
          </p:grpSpPr>
          <p:sp>
            <p:nvSpPr>
              <p:cNvPr id="50" name="ïşḻiďê">
                <a:extLst>
                  <a:ext uri="{FF2B5EF4-FFF2-40B4-BE49-F238E27FC236}">
                    <a16:creationId xmlns:a16="http://schemas.microsoft.com/office/drawing/2014/main" id="{B3E3B5DF-63D5-494C-9377-76F56EFBEE48}"/>
                  </a:ext>
                </a:extLst>
              </p:cNvPr>
              <p:cNvSpPr/>
              <p:nvPr/>
            </p:nvSpPr>
            <p:spPr>
              <a:xfrm>
                <a:off x="2420633" y="4970028"/>
                <a:ext cx="413922" cy="18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11" y="8293"/>
                    </a:moveTo>
                    <a:lnTo>
                      <a:pt x="0" y="8293"/>
                    </a:lnTo>
                    <a:lnTo>
                      <a:pt x="0" y="21600"/>
                    </a:lnTo>
                    <a:lnTo>
                      <a:pt x="4611" y="21600"/>
                    </a:lnTo>
                    <a:lnTo>
                      <a:pt x="4611" y="18433"/>
                    </a:lnTo>
                    <a:lnTo>
                      <a:pt x="2757" y="18433"/>
                    </a:lnTo>
                    <a:lnTo>
                      <a:pt x="2757" y="12604"/>
                    </a:lnTo>
                    <a:lnTo>
                      <a:pt x="4611" y="12604"/>
                    </a:lnTo>
                    <a:cubicBezTo>
                      <a:pt x="4611" y="12604"/>
                      <a:pt x="4611" y="8293"/>
                      <a:pt x="4611" y="8293"/>
                    </a:cubicBezTo>
                    <a:close/>
                    <a:moveTo>
                      <a:pt x="10775" y="8293"/>
                    </a:moveTo>
                    <a:lnTo>
                      <a:pt x="4611" y="8293"/>
                    </a:lnTo>
                    <a:lnTo>
                      <a:pt x="4611" y="12604"/>
                    </a:lnTo>
                    <a:lnTo>
                      <a:pt x="6465" y="12604"/>
                    </a:lnTo>
                    <a:lnTo>
                      <a:pt x="6465" y="18433"/>
                    </a:lnTo>
                    <a:lnTo>
                      <a:pt x="6465" y="18433"/>
                    </a:lnTo>
                    <a:lnTo>
                      <a:pt x="4611" y="18433"/>
                    </a:lnTo>
                    <a:lnTo>
                      <a:pt x="4611" y="21600"/>
                    </a:lnTo>
                    <a:lnTo>
                      <a:pt x="10775" y="21600"/>
                    </a:lnTo>
                    <a:lnTo>
                      <a:pt x="10775" y="18433"/>
                    </a:lnTo>
                    <a:lnTo>
                      <a:pt x="8921" y="18433"/>
                    </a:lnTo>
                    <a:lnTo>
                      <a:pt x="8921" y="12604"/>
                    </a:lnTo>
                    <a:lnTo>
                      <a:pt x="10775" y="12604"/>
                    </a:lnTo>
                    <a:cubicBezTo>
                      <a:pt x="10775" y="12604"/>
                      <a:pt x="10775" y="8293"/>
                      <a:pt x="10775" y="8293"/>
                    </a:cubicBezTo>
                    <a:close/>
                    <a:moveTo>
                      <a:pt x="14015" y="0"/>
                    </a:moveTo>
                    <a:lnTo>
                      <a:pt x="14015" y="8293"/>
                    </a:lnTo>
                    <a:lnTo>
                      <a:pt x="10775" y="8293"/>
                    </a:lnTo>
                    <a:lnTo>
                      <a:pt x="10775" y="12604"/>
                    </a:lnTo>
                    <a:lnTo>
                      <a:pt x="12628" y="12604"/>
                    </a:lnTo>
                    <a:lnTo>
                      <a:pt x="12628" y="18433"/>
                    </a:lnTo>
                    <a:lnTo>
                      <a:pt x="12628" y="18433"/>
                    </a:lnTo>
                    <a:lnTo>
                      <a:pt x="10775" y="18433"/>
                    </a:lnTo>
                    <a:lnTo>
                      <a:pt x="10775" y="21600"/>
                    </a:lnTo>
                    <a:lnTo>
                      <a:pt x="16989" y="21600"/>
                    </a:lnTo>
                    <a:lnTo>
                      <a:pt x="16989" y="18433"/>
                    </a:lnTo>
                    <a:lnTo>
                      <a:pt x="15135" y="18433"/>
                    </a:lnTo>
                    <a:lnTo>
                      <a:pt x="15135" y="12604"/>
                    </a:lnTo>
                    <a:lnTo>
                      <a:pt x="16989" y="12604"/>
                    </a:lnTo>
                    <a:lnTo>
                      <a:pt x="16989" y="2589"/>
                    </a:lnTo>
                    <a:cubicBezTo>
                      <a:pt x="15990" y="1762"/>
                      <a:pt x="14999" y="899"/>
                      <a:pt x="14015" y="0"/>
                    </a:cubicBezTo>
                    <a:close/>
                    <a:moveTo>
                      <a:pt x="16989" y="21600"/>
                    </a:moveTo>
                    <a:lnTo>
                      <a:pt x="21600" y="21600"/>
                    </a:lnTo>
                    <a:lnTo>
                      <a:pt x="21600" y="8293"/>
                    </a:lnTo>
                    <a:lnTo>
                      <a:pt x="19003" y="8293"/>
                    </a:lnTo>
                    <a:lnTo>
                      <a:pt x="19003" y="4199"/>
                    </a:lnTo>
                    <a:cubicBezTo>
                      <a:pt x="18328" y="3678"/>
                      <a:pt x="17657" y="3143"/>
                      <a:pt x="16989" y="2589"/>
                    </a:cubicBezTo>
                    <a:lnTo>
                      <a:pt x="16989" y="12604"/>
                    </a:lnTo>
                    <a:lnTo>
                      <a:pt x="18842" y="12604"/>
                    </a:lnTo>
                    <a:lnTo>
                      <a:pt x="18842" y="18433"/>
                    </a:lnTo>
                    <a:lnTo>
                      <a:pt x="18842" y="18433"/>
                    </a:lnTo>
                    <a:lnTo>
                      <a:pt x="16989" y="18433"/>
                    </a:lnTo>
                    <a:cubicBezTo>
                      <a:pt x="16989" y="18433"/>
                      <a:pt x="16989" y="21600"/>
                      <a:pt x="1698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isļîḑe">
                <a:extLst>
                  <a:ext uri="{FF2B5EF4-FFF2-40B4-BE49-F238E27FC236}">
                    <a16:creationId xmlns:a16="http://schemas.microsoft.com/office/drawing/2014/main" id="{4224401C-5025-4FC1-B6EC-78F94AF6EA63}"/>
                  </a:ext>
                </a:extLst>
              </p:cNvPr>
              <p:cNvSpPr/>
              <p:nvPr/>
            </p:nvSpPr>
            <p:spPr>
              <a:xfrm>
                <a:off x="2323522" y="5170726"/>
                <a:ext cx="558895" cy="179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7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2426" y="21600"/>
                    </a:lnTo>
                    <a:cubicBezTo>
                      <a:pt x="2426" y="21600"/>
                      <a:pt x="20837" y="21600"/>
                      <a:pt x="20837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íṣḻiḍe">
                <a:extLst>
                  <a:ext uri="{FF2B5EF4-FFF2-40B4-BE49-F238E27FC236}">
                    <a16:creationId xmlns:a16="http://schemas.microsoft.com/office/drawing/2014/main" id="{20EC6D57-4217-46A8-869B-AA2842D5B68E}"/>
                  </a:ext>
                </a:extLst>
              </p:cNvPr>
              <p:cNvSpPr/>
              <p:nvPr/>
            </p:nvSpPr>
            <p:spPr>
              <a:xfrm>
                <a:off x="1410668" y="3875898"/>
                <a:ext cx="261809" cy="380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6" y="0"/>
                    </a:moveTo>
                    <a:cubicBezTo>
                      <a:pt x="9041" y="346"/>
                      <a:pt x="0" y="6786"/>
                      <a:pt x="0" y="14623"/>
                    </a:cubicBezTo>
                    <a:cubicBezTo>
                      <a:pt x="0" y="17063"/>
                      <a:pt x="890" y="19468"/>
                      <a:pt x="2571" y="21600"/>
                    </a:cubicBezTo>
                    <a:lnTo>
                      <a:pt x="2571" y="17730"/>
                    </a:lnTo>
                    <a:cubicBezTo>
                      <a:pt x="2571" y="17016"/>
                      <a:pt x="2940" y="16355"/>
                      <a:pt x="3587" y="15787"/>
                    </a:cubicBezTo>
                    <a:cubicBezTo>
                      <a:pt x="3534" y="15400"/>
                      <a:pt x="3506" y="15013"/>
                      <a:pt x="3506" y="14623"/>
                    </a:cubicBezTo>
                    <a:cubicBezTo>
                      <a:pt x="3506" y="7912"/>
                      <a:pt x="11443" y="2427"/>
                      <a:pt x="21182" y="2395"/>
                    </a:cubicBezTo>
                    <a:cubicBezTo>
                      <a:pt x="21322" y="2396"/>
                      <a:pt x="21461" y="2398"/>
                      <a:pt x="21600" y="2400"/>
                    </a:cubicBezTo>
                    <a:cubicBezTo>
                      <a:pt x="21162" y="1605"/>
                      <a:pt x="20737" y="805"/>
                      <a:pt x="2032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íṥľídé">
                <a:extLst>
                  <a:ext uri="{FF2B5EF4-FFF2-40B4-BE49-F238E27FC236}">
                    <a16:creationId xmlns:a16="http://schemas.microsoft.com/office/drawing/2014/main" id="{C6EDC6D1-DB32-4A45-B518-2F8289B65B78}"/>
                  </a:ext>
                </a:extLst>
              </p:cNvPr>
              <p:cNvSpPr/>
              <p:nvPr/>
            </p:nvSpPr>
            <p:spPr>
              <a:xfrm>
                <a:off x="1455986" y="4134864"/>
                <a:ext cx="112372" cy="20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9" y="4534"/>
                    </a:moveTo>
                    <a:cubicBezTo>
                      <a:pt x="114" y="4911"/>
                      <a:pt x="0" y="5299"/>
                      <a:pt x="0" y="5701"/>
                    </a:cubicBezTo>
                    <a:lnTo>
                      <a:pt x="0" y="12660"/>
                    </a:lnTo>
                    <a:lnTo>
                      <a:pt x="0" y="15899"/>
                    </a:lnTo>
                    <a:cubicBezTo>
                      <a:pt x="0" y="19046"/>
                      <a:pt x="6806" y="21600"/>
                      <a:pt x="15200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00" y="0"/>
                    </a:lnTo>
                    <a:cubicBezTo>
                      <a:pt x="7872" y="0"/>
                      <a:pt x="1755" y="1944"/>
                      <a:pt x="319" y="453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işḷiďe">
                <a:extLst>
                  <a:ext uri="{FF2B5EF4-FFF2-40B4-BE49-F238E27FC236}">
                    <a16:creationId xmlns:a16="http://schemas.microsoft.com/office/drawing/2014/main" id="{919522F4-9CD9-4E0C-B39A-5A2655F1F587}"/>
                  </a:ext>
                </a:extLst>
              </p:cNvPr>
              <p:cNvSpPr/>
              <p:nvPr/>
            </p:nvSpPr>
            <p:spPr>
              <a:xfrm>
                <a:off x="1760271" y="4134864"/>
                <a:ext cx="108180" cy="20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648" y="21600"/>
                    </a:lnTo>
                    <a:cubicBezTo>
                      <a:pt x="13590" y="21600"/>
                      <a:pt x="19486" y="19981"/>
                      <a:pt x="21600" y="17733"/>
                    </a:cubicBezTo>
                    <a:cubicBezTo>
                      <a:pt x="14246" y="12033"/>
                      <a:pt x="7449" y="6116"/>
                      <a:pt x="1254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îšlîḑè">
                <a:extLst>
                  <a:ext uri="{FF2B5EF4-FFF2-40B4-BE49-F238E27FC236}">
                    <a16:creationId xmlns:a16="http://schemas.microsoft.com/office/drawing/2014/main" id="{B2DAE71A-ADC2-4466-AF3B-F1882FAC0168}"/>
                  </a:ext>
                </a:extLst>
              </p:cNvPr>
              <p:cNvSpPr/>
              <p:nvPr/>
            </p:nvSpPr>
            <p:spPr>
              <a:xfrm>
                <a:off x="5664180" y="3377388"/>
                <a:ext cx="408473" cy="408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04"/>
                    </a:moveTo>
                    <a:lnTo>
                      <a:pt x="19371" y="10204"/>
                    </a:lnTo>
                    <a:lnTo>
                      <a:pt x="21257" y="8317"/>
                    </a:lnTo>
                    <a:lnTo>
                      <a:pt x="20412" y="7474"/>
                    </a:lnTo>
                    <a:lnTo>
                      <a:pt x="17684" y="10204"/>
                    </a:lnTo>
                    <a:lnTo>
                      <a:pt x="16935" y="10204"/>
                    </a:lnTo>
                    <a:lnTo>
                      <a:pt x="17637" y="9501"/>
                    </a:lnTo>
                    <a:lnTo>
                      <a:pt x="16793" y="8657"/>
                    </a:lnTo>
                    <a:lnTo>
                      <a:pt x="15248" y="10204"/>
                    </a:lnTo>
                    <a:lnTo>
                      <a:pt x="14068" y="10204"/>
                    </a:lnTo>
                    <a:cubicBezTo>
                      <a:pt x="13981" y="9730"/>
                      <a:pt x="13796" y="9292"/>
                      <a:pt x="13532" y="8912"/>
                    </a:cubicBezTo>
                    <a:lnTo>
                      <a:pt x="14367" y="8077"/>
                    </a:lnTo>
                    <a:lnTo>
                      <a:pt x="16553" y="8077"/>
                    </a:lnTo>
                    <a:lnTo>
                      <a:pt x="16553" y="6885"/>
                    </a:lnTo>
                    <a:lnTo>
                      <a:pt x="15559" y="6885"/>
                    </a:lnTo>
                    <a:lnTo>
                      <a:pt x="16089" y="6354"/>
                    </a:lnTo>
                    <a:lnTo>
                      <a:pt x="19949" y="6354"/>
                    </a:lnTo>
                    <a:lnTo>
                      <a:pt x="19949" y="5161"/>
                    </a:lnTo>
                    <a:lnTo>
                      <a:pt x="17283" y="5161"/>
                    </a:lnTo>
                    <a:lnTo>
                      <a:pt x="18859" y="3585"/>
                    </a:lnTo>
                    <a:lnTo>
                      <a:pt x="18015" y="2742"/>
                    </a:lnTo>
                    <a:lnTo>
                      <a:pt x="16440" y="4318"/>
                    </a:lnTo>
                    <a:lnTo>
                      <a:pt x="16440" y="1651"/>
                    </a:lnTo>
                    <a:lnTo>
                      <a:pt x="15246" y="1651"/>
                    </a:lnTo>
                    <a:lnTo>
                      <a:pt x="15246" y="5510"/>
                    </a:lnTo>
                    <a:lnTo>
                      <a:pt x="14716" y="6041"/>
                    </a:lnTo>
                    <a:lnTo>
                      <a:pt x="14716" y="5048"/>
                    </a:lnTo>
                    <a:lnTo>
                      <a:pt x="13523" y="5048"/>
                    </a:lnTo>
                    <a:lnTo>
                      <a:pt x="13523" y="7234"/>
                    </a:lnTo>
                    <a:lnTo>
                      <a:pt x="12688" y="8068"/>
                    </a:lnTo>
                    <a:cubicBezTo>
                      <a:pt x="12308" y="7805"/>
                      <a:pt x="11870" y="7619"/>
                      <a:pt x="11397" y="7532"/>
                    </a:cubicBezTo>
                    <a:lnTo>
                      <a:pt x="11397" y="6353"/>
                    </a:lnTo>
                    <a:lnTo>
                      <a:pt x="12942" y="4807"/>
                    </a:lnTo>
                    <a:lnTo>
                      <a:pt x="12098" y="3964"/>
                    </a:lnTo>
                    <a:lnTo>
                      <a:pt x="11397" y="4665"/>
                    </a:lnTo>
                    <a:lnTo>
                      <a:pt x="11397" y="3916"/>
                    </a:lnTo>
                    <a:lnTo>
                      <a:pt x="14126" y="1187"/>
                    </a:lnTo>
                    <a:lnTo>
                      <a:pt x="13282" y="343"/>
                    </a:lnTo>
                    <a:lnTo>
                      <a:pt x="11397" y="2229"/>
                    </a:lnTo>
                    <a:lnTo>
                      <a:pt x="11397" y="0"/>
                    </a:lnTo>
                    <a:lnTo>
                      <a:pt x="10204" y="0"/>
                    </a:lnTo>
                    <a:lnTo>
                      <a:pt x="10204" y="2229"/>
                    </a:lnTo>
                    <a:lnTo>
                      <a:pt x="8318" y="343"/>
                    </a:lnTo>
                    <a:lnTo>
                      <a:pt x="7474" y="1187"/>
                    </a:lnTo>
                    <a:lnTo>
                      <a:pt x="10204" y="3916"/>
                    </a:lnTo>
                    <a:lnTo>
                      <a:pt x="10204" y="4665"/>
                    </a:lnTo>
                    <a:lnTo>
                      <a:pt x="9502" y="3964"/>
                    </a:lnTo>
                    <a:lnTo>
                      <a:pt x="8658" y="4807"/>
                    </a:lnTo>
                    <a:lnTo>
                      <a:pt x="10204" y="6353"/>
                    </a:lnTo>
                    <a:lnTo>
                      <a:pt x="10204" y="7532"/>
                    </a:lnTo>
                    <a:cubicBezTo>
                      <a:pt x="9731" y="7619"/>
                      <a:pt x="9293" y="7805"/>
                      <a:pt x="8912" y="8068"/>
                    </a:cubicBezTo>
                    <a:lnTo>
                      <a:pt x="8078" y="7234"/>
                    </a:lnTo>
                    <a:lnTo>
                      <a:pt x="8078" y="5048"/>
                    </a:lnTo>
                    <a:lnTo>
                      <a:pt x="6885" y="5048"/>
                    </a:lnTo>
                    <a:lnTo>
                      <a:pt x="6885" y="6041"/>
                    </a:lnTo>
                    <a:lnTo>
                      <a:pt x="6355" y="5510"/>
                    </a:lnTo>
                    <a:lnTo>
                      <a:pt x="6355" y="1651"/>
                    </a:lnTo>
                    <a:lnTo>
                      <a:pt x="5162" y="1651"/>
                    </a:lnTo>
                    <a:lnTo>
                      <a:pt x="5162" y="4318"/>
                    </a:lnTo>
                    <a:lnTo>
                      <a:pt x="3586" y="2742"/>
                    </a:lnTo>
                    <a:lnTo>
                      <a:pt x="2742" y="3585"/>
                    </a:lnTo>
                    <a:lnTo>
                      <a:pt x="4318" y="5161"/>
                    </a:lnTo>
                    <a:lnTo>
                      <a:pt x="1652" y="5161"/>
                    </a:lnTo>
                    <a:lnTo>
                      <a:pt x="1652" y="6354"/>
                    </a:lnTo>
                    <a:lnTo>
                      <a:pt x="5511" y="6354"/>
                    </a:lnTo>
                    <a:lnTo>
                      <a:pt x="6041" y="6885"/>
                    </a:lnTo>
                    <a:lnTo>
                      <a:pt x="5048" y="6885"/>
                    </a:lnTo>
                    <a:lnTo>
                      <a:pt x="5048" y="8077"/>
                    </a:lnTo>
                    <a:lnTo>
                      <a:pt x="7234" y="8077"/>
                    </a:lnTo>
                    <a:lnTo>
                      <a:pt x="8068" y="8912"/>
                    </a:lnTo>
                    <a:cubicBezTo>
                      <a:pt x="7805" y="9292"/>
                      <a:pt x="7620" y="9730"/>
                      <a:pt x="7533" y="10204"/>
                    </a:cubicBezTo>
                    <a:lnTo>
                      <a:pt x="6353" y="10204"/>
                    </a:lnTo>
                    <a:lnTo>
                      <a:pt x="4808" y="8657"/>
                    </a:lnTo>
                    <a:lnTo>
                      <a:pt x="3964" y="9501"/>
                    </a:lnTo>
                    <a:lnTo>
                      <a:pt x="4666" y="10204"/>
                    </a:lnTo>
                    <a:lnTo>
                      <a:pt x="3917" y="10204"/>
                    </a:lnTo>
                    <a:lnTo>
                      <a:pt x="1188" y="7474"/>
                    </a:lnTo>
                    <a:lnTo>
                      <a:pt x="343" y="8317"/>
                    </a:lnTo>
                    <a:lnTo>
                      <a:pt x="2230" y="10204"/>
                    </a:lnTo>
                    <a:lnTo>
                      <a:pt x="0" y="10204"/>
                    </a:lnTo>
                    <a:lnTo>
                      <a:pt x="0" y="11396"/>
                    </a:lnTo>
                    <a:lnTo>
                      <a:pt x="2230" y="11396"/>
                    </a:lnTo>
                    <a:lnTo>
                      <a:pt x="343" y="13282"/>
                    </a:lnTo>
                    <a:lnTo>
                      <a:pt x="1188" y="14125"/>
                    </a:lnTo>
                    <a:lnTo>
                      <a:pt x="3917" y="11396"/>
                    </a:lnTo>
                    <a:lnTo>
                      <a:pt x="4666" y="11396"/>
                    </a:lnTo>
                    <a:lnTo>
                      <a:pt x="3963" y="12098"/>
                    </a:lnTo>
                    <a:lnTo>
                      <a:pt x="4808" y="12942"/>
                    </a:lnTo>
                    <a:lnTo>
                      <a:pt x="6353" y="11396"/>
                    </a:lnTo>
                    <a:lnTo>
                      <a:pt x="7533" y="11396"/>
                    </a:lnTo>
                    <a:cubicBezTo>
                      <a:pt x="7620" y="11869"/>
                      <a:pt x="7805" y="12308"/>
                      <a:pt x="8068" y="12688"/>
                    </a:cubicBezTo>
                    <a:lnTo>
                      <a:pt x="7234" y="13522"/>
                    </a:lnTo>
                    <a:lnTo>
                      <a:pt x="5048" y="13522"/>
                    </a:lnTo>
                    <a:lnTo>
                      <a:pt x="5048" y="14716"/>
                    </a:lnTo>
                    <a:lnTo>
                      <a:pt x="6041" y="14716"/>
                    </a:lnTo>
                    <a:lnTo>
                      <a:pt x="5511" y="15245"/>
                    </a:lnTo>
                    <a:lnTo>
                      <a:pt x="1652" y="15245"/>
                    </a:lnTo>
                    <a:lnTo>
                      <a:pt x="1652" y="16438"/>
                    </a:lnTo>
                    <a:lnTo>
                      <a:pt x="4318" y="16438"/>
                    </a:lnTo>
                    <a:lnTo>
                      <a:pt x="2742" y="18014"/>
                    </a:lnTo>
                    <a:lnTo>
                      <a:pt x="3586" y="18858"/>
                    </a:lnTo>
                    <a:lnTo>
                      <a:pt x="5162" y="17282"/>
                    </a:lnTo>
                    <a:lnTo>
                      <a:pt x="5162" y="19948"/>
                    </a:lnTo>
                    <a:lnTo>
                      <a:pt x="6355" y="19948"/>
                    </a:lnTo>
                    <a:lnTo>
                      <a:pt x="6355" y="16088"/>
                    </a:lnTo>
                    <a:lnTo>
                      <a:pt x="6885" y="15559"/>
                    </a:lnTo>
                    <a:lnTo>
                      <a:pt x="6885" y="16552"/>
                    </a:lnTo>
                    <a:lnTo>
                      <a:pt x="8078" y="16552"/>
                    </a:lnTo>
                    <a:lnTo>
                      <a:pt x="8078" y="14365"/>
                    </a:lnTo>
                    <a:lnTo>
                      <a:pt x="8912" y="13531"/>
                    </a:lnTo>
                    <a:cubicBezTo>
                      <a:pt x="9293" y="13796"/>
                      <a:pt x="9731" y="13981"/>
                      <a:pt x="10204" y="14067"/>
                    </a:cubicBezTo>
                    <a:lnTo>
                      <a:pt x="10204" y="15247"/>
                    </a:lnTo>
                    <a:lnTo>
                      <a:pt x="8658" y="16792"/>
                    </a:lnTo>
                    <a:lnTo>
                      <a:pt x="9502" y="17636"/>
                    </a:lnTo>
                    <a:lnTo>
                      <a:pt x="10204" y="16934"/>
                    </a:lnTo>
                    <a:lnTo>
                      <a:pt x="10204" y="17682"/>
                    </a:lnTo>
                    <a:lnTo>
                      <a:pt x="7474" y="20412"/>
                    </a:lnTo>
                    <a:lnTo>
                      <a:pt x="8318" y="21256"/>
                    </a:lnTo>
                    <a:lnTo>
                      <a:pt x="10204" y="19370"/>
                    </a:lnTo>
                    <a:lnTo>
                      <a:pt x="10204" y="21600"/>
                    </a:lnTo>
                    <a:lnTo>
                      <a:pt x="11397" y="21600"/>
                    </a:lnTo>
                    <a:lnTo>
                      <a:pt x="11397" y="19370"/>
                    </a:lnTo>
                    <a:lnTo>
                      <a:pt x="13282" y="21256"/>
                    </a:lnTo>
                    <a:lnTo>
                      <a:pt x="14126" y="20412"/>
                    </a:lnTo>
                    <a:lnTo>
                      <a:pt x="11397" y="17682"/>
                    </a:lnTo>
                    <a:lnTo>
                      <a:pt x="11397" y="16934"/>
                    </a:lnTo>
                    <a:lnTo>
                      <a:pt x="12098" y="17636"/>
                    </a:lnTo>
                    <a:lnTo>
                      <a:pt x="12942" y="16792"/>
                    </a:lnTo>
                    <a:lnTo>
                      <a:pt x="11397" y="15247"/>
                    </a:lnTo>
                    <a:lnTo>
                      <a:pt x="11397" y="14067"/>
                    </a:lnTo>
                    <a:cubicBezTo>
                      <a:pt x="11870" y="13981"/>
                      <a:pt x="12308" y="13796"/>
                      <a:pt x="12688" y="13531"/>
                    </a:cubicBezTo>
                    <a:lnTo>
                      <a:pt x="13523" y="14365"/>
                    </a:lnTo>
                    <a:lnTo>
                      <a:pt x="13523" y="16552"/>
                    </a:lnTo>
                    <a:lnTo>
                      <a:pt x="14716" y="16552"/>
                    </a:lnTo>
                    <a:lnTo>
                      <a:pt x="14716" y="15559"/>
                    </a:lnTo>
                    <a:lnTo>
                      <a:pt x="15246" y="16089"/>
                    </a:lnTo>
                    <a:lnTo>
                      <a:pt x="15246" y="19948"/>
                    </a:lnTo>
                    <a:lnTo>
                      <a:pt x="16440" y="19948"/>
                    </a:lnTo>
                    <a:lnTo>
                      <a:pt x="16440" y="17282"/>
                    </a:lnTo>
                    <a:lnTo>
                      <a:pt x="18015" y="18858"/>
                    </a:lnTo>
                    <a:lnTo>
                      <a:pt x="18859" y="18014"/>
                    </a:lnTo>
                    <a:lnTo>
                      <a:pt x="17283" y="16438"/>
                    </a:lnTo>
                    <a:lnTo>
                      <a:pt x="19949" y="16438"/>
                    </a:lnTo>
                    <a:lnTo>
                      <a:pt x="19949" y="15245"/>
                    </a:lnTo>
                    <a:lnTo>
                      <a:pt x="16089" y="15245"/>
                    </a:lnTo>
                    <a:lnTo>
                      <a:pt x="15559" y="14716"/>
                    </a:lnTo>
                    <a:lnTo>
                      <a:pt x="16553" y="14716"/>
                    </a:lnTo>
                    <a:lnTo>
                      <a:pt x="16553" y="13522"/>
                    </a:lnTo>
                    <a:lnTo>
                      <a:pt x="14367" y="13522"/>
                    </a:lnTo>
                    <a:lnTo>
                      <a:pt x="13532" y="12688"/>
                    </a:lnTo>
                    <a:cubicBezTo>
                      <a:pt x="13796" y="12308"/>
                      <a:pt x="13981" y="11869"/>
                      <a:pt x="14068" y="11396"/>
                    </a:cubicBezTo>
                    <a:lnTo>
                      <a:pt x="15248" y="11396"/>
                    </a:lnTo>
                    <a:lnTo>
                      <a:pt x="16793" y="12942"/>
                    </a:lnTo>
                    <a:lnTo>
                      <a:pt x="17637" y="12098"/>
                    </a:lnTo>
                    <a:lnTo>
                      <a:pt x="16935" y="11396"/>
                    </a:lnTo>
                    <a:lnTo>
                      <a:pt x="17684" y="11396"/>
                    </a:lnTo>
                    <a:lnTo>
                      <a:pt x="20412" y="14125"/>
                    </a:lnTo>
                    <a:lnTo>
                      <a:pt x="21256" y="13282"/>
                    </a:lnTo>
                    <a:lnTo>
                      <a:pt x="19371" y="11396"/>
                    </a:lnTo>
                    <a:lnTo>
                      <a:pt x="21600" y="11396"/>
                    </a:lnTo>
                    <a:cubicBezTo>
                      <a:pt x="21600" y="11396"/>
                      <a:pt x="21600" y="10204"/>
                      <a:pt x="21600" y="1020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îṩ1íḓe">
                <a:extLst>
                  <a:ext uri="{FF2B5EF4-FFF2-40B4-BE49-F238E27FC236}">
                    <a16:creationId xmlns:a16="http://schemas.microsoft.com/office/drawing/2014/main" id="{80D73622-71C8-4E87-B6EC-A3AA6ECC8B0C}"/>
                  </a:ext>
                </a:extLst>
              </p:cNvPr>
              <p:cNvSpPr/>
              <p:nvPr/>
            </p:nvSpPr>
            <p:spPr>
              <a:xfrm>
                <a:off x="3864368" y="1189128"/>
                <a:ext cx="82603" cy="34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íSḻïḓê">
                <a:extLst>
                  <a:ext uri="{FF2B5EF4-FFF2-40B4-BE49-F238E27FC236}">
                    <a16:creationId xmlns:a16="http://schemas.microsoft.com/office/drawing/2014/main" id="{D280D129-8616-4631-8E57-FFB7865C7FDA}"/>
                  </a:ext>
                </a:extLst>
              </p:cNvPr>
              <p:cNvSpPr/>
              <p:nvPr/>
            </p:nvSpPr>
            <p:spPr>
              <a:xfrm>
                <a:off x="3553609" y="1240921"/>
                <a:ext cx="448891" cy="307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4583"/>
                    </a:lnTo>
                    <a:cubicBezTo>
                      <a:pt x="1865" y="14837"/>
                      <a:pt x="3714" y="15172"/>
                      <a:pt x="5544" y="15592"/>
                    </a:cubicBezTo>
                    <a:cubicBezTo>
                      <a:pt x="5051" y="14317"/>
                      <a:pt x="4769" y="12844"/>
                      <a:pt x="4769" y="11275"/>
                    </a:cubicBezTo>
                    <a:cubicBezTo>
                      <a:pt x="4769" y="6414"/>
                      <a:pt x="7469" y="2474"/>
                      <a:pt x="10800" y="2474"/>
                    </a:cubicBezTo>
                    <a:lnTo>
                      <a:pt x="10800" y="2474"/>
                    </a:lnTo>
                    <a:cubicBezTo>
                      <a:pt x="14131" y="2474"/>
                      <a:pt x="16831" y="6414"/>
                      <a:pt x="16831" y="11275"/>
                    </a:cubicBezTo>
                    <a:cubicBezTo>
                      <a:pt x="16831" y="14160"/>
                      <a:pt x="15880" y="16720"/>
                      <a:pt x="14411" y="18325"/>
                    </a:cubicBezTo>
                    <a:cubicBezTo>
                      <a:pt x="16850" y="19270"/>
                      <a:pt x="19249" y="20364"/>
                      <a:pt x="2160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îṥ1íḓé">
                <a:extLst>
                  <a:ext uri="{FF2B5EF4-FFF2-40B4-BE49-F238E27FC236}">
                    <a16:creationId xmlns:a16="http://schemas.microsoft.com/office/drawing/2014/main" id="{F3186FB6-C2A8-4662-8D79-D549E033A6A2}"/>
                  </a:ext>
                </a:extLst>
              </p:cNvPr>
              <p:cNvSpPr/>
              <p:nvPr/>
            </p:nvSpPr>
            <p:spPr>
              <a:xfrm>
                <a:off x="3696039" y="1318611"/>
                <a:ext cx="168714" cy="168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50" y="21600"/>
                    </a:moveTo>
                    <a:cubicBezTo>
                      <a:pt x="17315" y="21069"/>
                      <a:pt x="21600" y="16440"/>
                      <a:pt x="21600" y="10826"/>
                    </a:cubicBezTo>
                    <a:cubicBezTo>
                      <a:pt x="21600" y="4855"/>
                      <a:pt x="16755" y="0"/>
                      <a:pt x="10800" y="0"/>
                    </a:cubicBezTo>
                    <a:cubicBezTo>
                      <a:pt x="4846" y="0"/>
                      <a:pt x="0" y="4856"/>
                      <a:pt x="0" y="10826"/>
                    </a:cubicBezTo>
                    <a:cubicBezTo>
                      <a:pt x="0" y="14872"/>
                      <a:pt x="2227" y="18407"/>
                      <a:pt x="5516" y="20265"/>
                    </a:cubicBezTo>
                    <a:cubicBezTo>
                      <a:pt x="7637" y="20683"/>
                      <a:pt x="9750" y="21125"/>
                      <a:pt x="1185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iṩḷiďe">
                <a:extLst>
                  <a:ext uri="{FF2B5EF4-FFF2-40B4-BE49-F238E27FC236}">
                    <a16:creationId xmlns:a16="http://schemas.microsoft.com/office/drawing/2014/main" id="{A87FC0E1-A7FD-4F61-B144-9C72C3E57CF8}"/>
                  </a:ext>
                </a:extLst>
              </p:cNvPr>
              <p:cNvSpPr/>
              <p:nvPr/>
            </p:nvSpPr>
            <p:spPr>
              <a:xfrm>
                <a:off x="1281184" y="2969517"/>
                <a:ext cx="296218" cy="25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8"/>
                    </a:moveTo>
                    <a:cubicBezTo>
                      <a:pt x="20527" y="277"/>
                      <a:pt x="19355" y="0"/>
                      <a:pt x="18127" y="0"/>
                    </a:cubicBezTo>
                    <a:cubicBezTo>
                      <a:pt x="13052" y="0"/>
                      <a:pt x="8926" y="4720"/>
                      <a:pt x="8829" y="10584"/>
                    </a:cubicBezTo>
                    <a:cubicBezTo>
                      <a:pt x="7895" y="9674"/>
                      <a:pt x="6689" y="9125"/>
                      <a:pt x="5374" y="9125"/>
                    </a:cubicBezTo>
                    <a:cubicBezTo>
                      <a:pt x="2406" y="9125"/>
                      <a:pt x="0" y="11917"/>
                      <a:pt x="0" y="15362"/>
                    </a:cubicBezTo>
                    <a:cubicBezTo>
                      <a:pt x="0" y="18807"/>
                      <a:pt x="2406" y="21600"/>
                      <a:pt x="5374" y="21600"/>
                    </a:cubicBezTo>
                    <a:lnTo>
                      <a:pt x="17727" y="21600"/>
                    </a:lnTo>
                    <a:lnTo>
                      <a:pt x="18127" y="21600"/>
                    </a:lnTo>
                    <a:lnTo>
                      <a:pt x="19949" y="21600"/>
                    </a:lnTo>
                    <a:cubicBezTo>
                      <a:pt x="20101" y="14532"/>
                      <a:pt x="20662" y="7583"/>
                      <a:pt x="21600" y="778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ïslíďê">
                <a:extLst>
                  <a:ext uri="{FF2B5EF4-FFF2-40B4-BE49-F238E27FC236}">
                    <a16:creationId xmlns:a16="http://schemas.microsoft.com/office/drawing/2014/main" id="{82C19D99-6C32-46C8-920B-5E2C819CE41C}"/>
                  </a:ext>
                </a:extLst>
              </p:cNvPr>
              <p:cNvSpPr/>
              <p:nvPr/>
            </p:nvSpPr>
            <p:spPr>
              <a:xfrm>
                <a:off x="1339452" y="3247907"/>
                <a:ext cx="35463" cy="78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ïṧ1îḑê">
                <a:extLst>
                  <a:ext uri="{FF2B5EF4-FFF2-40B4-BE49-F238E27FC236}">
                    <a16:creationId xmlns:a16="http://schemas.microsoft.com/office/drawing/2014/main" id="{24B0D63C-A21C-4C51-B06E-AA94C882FBB4}"/>
                  </a:ext>
                </a:extLst>
              </p:cNvPr>
              <p:cNvSpPr/>
              <p:nvPr/>
            </p:nvSpPr>
            <p:spPr>
              <a:xfrm>
                <a:off x="1423615" y="3293226"/>
                <a:ext cx="35466" cy="78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isḷíďe">
                <a:extLst>
                  <a:ext uri="{FF2B5EF4-FFF2-40B4-BE49-F238E27FC236}">
                    <a16:creationId xmlns:a16="http://schemas.microsoft.com/office/drawing/2014/main" id="{D980A542-673A-456B-BEA2-66CE038F485D}"/>
                  </a:ext>
                </a:extLst>
              </p:cNvPr>
              <p:cNvSpPr/>
              <p:nvPr/>
            </p:nvSpPr>
            <p:spPr>
              <a:xfrm>
                <a:off x="1507780" y="3247907"/>
                <a:ext cx="35463" cy="78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ï$lïḍè">
                <a:extLst>
                  <a:ext uri="{FF2B5EF4-FFF2-40B4-BE49-F238E27FC236}">
                    <a16:creationId xmlns:a16="http://schemas.microsoft.com/office/drawing/2014/main" id="{F298E7FE-C387-41A7-8854-A15AEFA381D4}"/>
                  </a:ext>
                </a:extLst>
              </p:cNvPr>
              <p:cNvSpPr/>
              <p:nvPr/>
            </p:nvSpPr>
            <p:spPr>
              <a:xfrm>
                <a:off x="692037" y="2671707"/>
                <a:ext cx="467018" cy="54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26" extrusionOk="0">
                    <a:moveTo>
                      <a:pt x="10800" y="3805"/>
                    </a:moveTo>
                    <a:lnTo>
                      <a:pt x="0" y="3805"/>
                    </a:lnTo>
                    <a:lnTo>
                      <a:pt x="0" y="19783"/>
                    </a:lnTo>
                    <a:lnTo>
                      <a:pt x="1581" y="19783"/>
                    </a:lnTo>
                    <a:lnTo>
                      <a:pt x="1581" y="21526"/>
                    </a:lnTo>
                    <a:lnTo>
                      <a:pt x="4273" y="21526"/>
                    </a:lnTo>
                    <a:lnTo>
                      <a:pt x="4273" y="19783"/>
                    </a:lnTo>
                    <a:lnTo>
                      <a:pt x="10800" y="19783"/>
                    </a:lnTo>
                    <a:lnTo>
                      <a:pt x="10800" y="14993"/>
                    </a:lnTo>
                    <a:lnTo>
                      <a:pt x="1950" y="14993"/>
                    </a:lnTo>
                    <a:lnTo>
                      <a:pt x="1950" y="5568"/>
                    </a:lnTo>
                    <a:lnTo>
                      <a:pt x="1950" y="5568"/>
                    </a:lnTo>
                    <a:lnTo>
                      <a:pt x="10800" y="5568"/>
                    </a:lnTo>
                    <a:cubicBezTo>
                      <a:pt x="10800" y="5568"/>
                      <a:pt x="10800" y="3805"/>
                      <a:pt x="10800" y="3805"/>
                    </a:cubicBezTo>
                    <a:close/>
                    <a:moveTo>
                      <a:pt x="10800" y="19783"/>
                    </a:moveTo>
                    <a:lnTo>
                      <a:pt x="13827" y="19783"/>
                    </a:lnTo>
                    <a:lnTo>
                      <a:pt x="13827" y="18480"/>
                    </a:lnTo>
                    <a:cubicBezTo>
                      <a:pt x="13134" y="18480"/>
                      <a:pt x="12572" y="18000"/>
                      <a:pt x="12572" y="17407"/>
                    </a:cubicBezTo>
                    <a:cubicBezTo>
                      <a:pt x="12572" y="16815"/>
                      <a:pt x="13134" y="16335"/>
                      <a:pt x="13827" y="16335"/>
                    </a:cubicBezTo>
                    <a:lnTo>
                      <a:pt x="13827" y="14993"/>
                    </a:lnTo>
                    <a:lnTo>
                      <a:pt x="10800" y="14993"/>
                    </a:lnTo>
                    <a:cubicBezTo>
                      <a:pt x="10800" y="14993"/>
                      <a:pt x="10800" y="19783"/>
                      <a:pt x="10800" y="19783"/>
                    </a:cubicBezTo>
                    <a:close/>
                    <a:moveTo>
                      <a:pt x="13827" y="3805"/>
                    </a:moveTo>
                    <a:lnTo>
                      <a:pt x="10800" y="3805"/>
                    </a:lnTo>
                    <a:lnTo>
                      <a:pt x="10800" y="5568"/>
                    </a:lnTo>
                    <a:lnTo>
                      <a:pt x="13827" y="5568"/>
                    </a:lnTo>
                    <a:lnTo>
                      <a:pt x="13827" y="3805"/>
                    </a:lnTo>
                    <a:cubicBezTo>
                      <a:pt x="13827" y="3805"/>
                      <a:pt x="13827" y="3805"/>
                      <a:pt x="13827" y="3805"/>
                    </a:cubicBezTo>
                    <a:close/>
                    <a:moveTo>
                      <a:pt x="13827" y="940"/>
                    </a:moveTo>
                    <a:lnTo>
                      <a:pt x="12578" y="119"/>
                    </a:lnTo>
                    <a:cubicBezTo>
                      <a:pt x="12284" y="-74"/>
                      <a:pt x="11861" y="-27"/>
                      <a:pt x="11634" y="225"/>
                    </a:cubicBezTo>
                    <a:cubicBezTo>
                      <a:pt x="11408" y="477"/>
                      <a:pt x="11464" y="837"/>
                      <a:pt x="11758" y="1030"/>
                    </a:cubicBezTo>
                    <a:lnTo>
                      <a:pt x="13827" y="2389"/>
                    </a:lnTo>
                    <a:lnTo>
                      <a:pt x="13827" y="940"/>
                    </a:lnTo>
                    <a:cubicBezTo>
                      <a:pt x="13827" y="940"/>
                      <a:pt x="13827" y="940"/>
                      <a:pt x="13827" y="940"/>
                    </a:cubicBezTo>
                    <a:close/>
                    <a:moveTo>
                      <a:pt x="13827" y="19783"/>
                    </a:moveTo>
                    <a:lnTo>
                      <a:pt x="17327" y="19783"/>
                    </a:lnTo>
                    <a:lnTo>
                      <a:pt x="17327" y="21526"/>
                    </a:lnTo>
                    <a:lnTo>
                      <a:pt x="18000" y="21526"/>
                    </a:lnTo>
                    <a:lnTo>
                      <a:pt x="18000" y="18480"/>
                    </a:lnTo>
                    <a:lnTo>
                      <a:pt x="17999" y="18480"/>
                    </a:lnTo>
                    <a:cubicBezTo>
                      <a:pt x="17306" y="18480"/>
                      <a:pt x="16744" y="18000"/>
                      <a:pt x="16744" y="17407"/>
                    </a:cubicBezTo>
                    <a:lnTo>
                      <a:pt x="16744" y="17407"/>
                    </a:lnTo>
                    <a:cubicBezTo>
                      <a:pt x="16744" y="16815"/>
                      <a:pt x="17306" y="16335"/>
                      <a:pt x="17999" y="16335"/>
                    </a:cubicBezTo>
                    <a:lnTo>
                      <a:pt x="18000" y="16335"/>
                    </a:lnTo>
                    <a:lnTo>
                      <a:pt x="18000" y="14993"/>
                    </a:lnTo>
                    <a:lnTo>
                      <a:pt x="13827" y="14993"/>
                    </a:lnTo>
                    <a:lnTo>
                      <a:pt x="13827" y="16335"/>
                    </a:lnTo>
                    <a:lnTo>
                      <a:pt x="13828" y="16335"/>
                    </a:lnTo>
                    <a:cubicBezTo>
                      <a:pt x="14521" y="16335"/>
                      <a:pt x="15084" y="16815"/>
                      <a:pt x="15084" y="17407"/>
                    </a:cubicBezTo>
                    <a:cubicBezTo>
                      <a:pt x="15084" y="18000"/>
                      <a:pt x="14521" y="18480"/>
                      <a:pt x="13828" y="18480"/>
                    </a:cubicBezTo>
                    <a:lnTo>
                      <a:pt x="13828" y="18480"/>
                    </a:lnTo>
                    <a:lnTo>
                      <a:pt x="13827" y="18480"/>
                    </a:lnTo>
                    <a:cubicBezTo>
                      <a:pt x="13827" y="18480"/>
                      <a:pt x="13827" y="19783"/>
                      <a:pt x="13827" y="19783"/>
                    </a:cubicBezTo>
                    <a:close/>
                    <a:moveTo>
                      <a:pt x="18000" y="1617"/>
                    </a:moveTo>
                    <a:lnTo>
                      <a:pt x="17246" y="2111"/>
                    </a:lnTo>
                    <a:cubicBezTo>
                      <a:pt x="16994" y="2023"/>
                      <a:pt x="16719" y="1974"/>
                      <a:pt x="16430" y="1974"/>
                    </a:cubicBezTo>
                    <a:cubicBezTo>
                      <a:pt x="16140" y="1974"/>
                      <a:pt x="15865" y="2023"/>
                      <a:pt x="15613" y="2112"/>
                    </a:cubicBezTo>
                    <a:lnTo>
                      <a:pt x="13827" y="940"/>
                    </a:lnTo>
                    <a:lnTo>
                      <a:pt x="13827" y="2389"/>
                    </a:lnTo>
                    <a:lnTo>
                      <a:pt x="14579" y="2883"/>
                    </a:lnTo>
                    <a:cubicBezTo>
                      <a:pt x="14394" y="3154"/>
                      <a:pt x="14285" y="3468"/>
                      <a:pt x="14285" y="3805"/>
                    </a:cubicBezTo>
                    <a:lnTo>
                      <a:pt x="13827" y="3805"/>
                    </a:lnTo>
                    <a:lnTo>
                      <a:pt x="13827" y="5568"/>
                    </a:lnTo>
                    <a:lnTo>
                      <a:pt x="18000" y="5568"/>
                    </a:lnTo>
                    <a:lnTo>
                      <a:pt x="18000" y="1617"/>
                    </a:lnTo>
                    <a:cubicBezTo>
                      <a:pt x="18000" y="1617"/>
                      <a:pt x="18000" y="1617"/>
                      <a:pt x="18000" y="1617"/>
                    </a:cubicBezTo>
                    <a:close/>
                    <a:moveTo>
                      <a:pt x="20019" y="21526"/>
                    </a:moveTo>
                    <a:lnTo>
                      <a:pt x="20019" y="19783"/>
                    </a:lnTo>
                    <a:lnTo>
                      <a:pt x="21600" y="19783"/>
                    </a:lnTo>
                    <a:lnTo>
                      <a:pt x="21600" y="3805"/>
                    </a:lnTo>
                    <a:lnTo>
                      <a:pt x="18573" y="3805"/>
                    </a:lnTo>
                    <a:cubicBezTo>
                      <a:pt x="18573" y="3468"/>
                      <a:pt x="18465" y="3154"/>
                      <a:pt x="18280" y="2883"/>
                    </a:cubicBezTo>
                    <a:lnTo>
                      <a:pt x="21101" y="1030"/>
                    </a:lnTo>
                    <a:cubicBezTo>
                      <a:pt x="21396" y="837"/>
                      <a:pt x="21451" y="476"/>
                      <a:pt x="21225" y="225"/>
                    </a:cubicBezTo>
                    <a:cubicBezTo>
                      <a:pt x="20998" y="-27"/>
                      <a:pt x="20577" y="-74"/>
                      <a:pt x="20281" y="119"/>
                    </a:cubicBezTo>
                    <a:lnTo>
                      <a:pt x="18000" y="1617"/>
                    </a:lnTo>
                    <a:lnTo>
                      <a:pt x="18000" y="5568"/>
                    </a:lnTo>
                    <a:lnTo>
                      <a:pt x="19649" y="5568"/>
                    </a:lnTo>
                    <a:lnTo>
                      <a:pt x="19649" y="14993"/>
                    </a:lnTo>
                    <a:lnTo>
                      <a:pt x="18000" y="14993"/>
                    </a:lnTo>
                    <a:lnTo>
                      <a:pt x="18000" y="16335"/>
                    </a:lnTo>
                    <a:cubicBezTo>
                      <a:pt x="18693" y="16335"/>
                      <a:pt x="19256" y="16815"/>
                      <a:pt x="19256" y="17407"/>
                    </a:cubicBezTo>
                    <a:cubicBezTo>
                      <a:pt x="19256" y="18000"/>
                      <a:pt x="18693" y="18480"/>
                      <a:pt x="18000" y="18480"/>
                    </a:cubicBezTo>
                    <a:lnTo>
                      <a:pt x="18000" y="21526"/>
                    </a:lnTo>
                    <a:cubicBezTo>
                      <a:pt x="18000" y="21526"/>
                      <a:pt x="20019" y="21526"/>
                      <a:pt x="20019" y="2152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iślîḑe">
                <a:extLst>
                  <a:ext uri="{FF2B5EF4-FFF2-40B4-BE49-F238E27FC236}">
                    <a16:creationId xmlns:a16="http://schemas.microsoft.com/office/drawing/2014/main" id="{832238F1-71E7-4C41-A8AF-5E297AD2C7EB}"/>
                  </a:ext>
                </a:extLst>
              </p:cNvPr>
              <p:cNvSpPr/>
              <p:nvPr/>
            </p:nvSpPr>
            <p:spPr>
              <a:xfrm>
                <a:off x="5469954" y="2030767"/>
                <a:ext cx="279452" cy="169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8" y="0"/>
                    </a:lnTo>
                    <a:lnTo>
                      <a:pt x="1608" y="6442"/>
                    </a:lnTo>
                    <a:lnTo>
                      <a:pt x="0" y="6442"/>
                    </a:lnTo>
                    <a:lnTo>
                      <a:pt x="0" y="15536"/>
                    </a:lnTo>
                    <a:lnTo>
                      <a:pt x="1608" y="15536"/>
                    </a:lnTo>
                    <a:lnTo>
                      <a:pt x="1608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íṩļiḍé">
                <a:extLst>
                  <a:ext uri="{FF2B5EF4-FFF2-40B4-BE49-F238E27FC236}">
                    <a16:creationId xmlns:a16="http://schemas.microsoft.com/office/drawing/2014/main" id="{57AEC45A-E5D9-41DF-BDB0-0FFE077EBEEA}"/>
                  </a:ext>
                </a:extLst>
              </p:cNvPr>
              <p:cNvSpPr/>
              <p:nvPr/>
            </p:nvSpPr>
            <p:spPr>
              <a:xfrm>
                <a:off x="5249835" y="1953077"/>
                <a:ext cx="41621" cy="23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ïS1idê">
                <a:extLst>
                  <a:ext uri="{FF2B5EF4-FFF2-40B4-BE49-F238E27FC236}">
                    <a16:creationId xmlns:a16="http://schemas.microsoft.com/office/drawing/2014/main" id="{12C80AC8-233F-4D1A-A892-AED92C06CB9D}"/>
                  </a:ext>
                </a:extLst>
              </p:cNvPr>
              <p:cNvSpPr/>
              <p:nvPr/>
            </p:nvSpPr>
            <p:spPr>
              <a:xfrm>
                <a:off x="5295153" y="2063138"/>
                <a:ext cx="89646" cy="8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600"/>
                    </a:moveTo>
                    <a:cubicBezTo>
                      <a:pt x="16756" y="21600"/>
                      <a:pt x="21600" y="16752"/>
                      <a:pt x="21600" y="10800"/>
                    </a:cubicBezTo>
                    <a:cubicBezTo>
                      <a:pt x="21600" y="4844"/>
                      <a:pt x="16756" y="0"/>
                      <a:pt x="10799" y="0"/>
                    </a:cubicBezTo>
                    <a:cubicBezTo>
                      <a:pt x="4846" y="0"/>
                      <a:pt x="0" y="4844"/>
                      <a:pt x="0" y="10800"/>
                    </a:cubicBezTo>
                    <a:cubicBezTo>
                      <a:pt x="0" y="16752"/>
                      <a:pt x="4846" y="21600"/>
                      <a:pt x="1079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îs1iḍé">
                <a:extLst>
                  <a:ext uri="{FF2B5EF4-FFF2-40B4-BE49-F238E27FC236}">
                    <a16:creationId xmlns:a16="http://schemas.microsoft.com/office/drawing/2014/main" id="{D50FCD2B-6878-4E57-955B-B27F2FD387F6}"/>
                  </a:ext>
                </a:extLst>
              </p:cNvPr>
              <p:cNvSpPr/>
              <p:nvPr/>
            </p:nvSpPr>
            <p:spPr>
              <a:xfrm>
                <a:off x="5217464" y="1991923"/>
                <a:ext cx="234853" cy="451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936" y="21600"/>
                    </a:lnTo>
                    <a:lnTo>
                      <a:pt x="10936" y="9673"/>
                    </a:lnTo>
                    <a:lnTo>
                      <a:pt x="10936" y="9673"/>
                    </a:lnTo>
                    <a:cubicBezTo>
                      <a:pt x="6402" y="9673"/>
                      <a:pt x="2713" y="7756"/>
                      <a:pt x="2713" y="5400"/>
                    </a:cubicBezTo>
                    <a:cubicBezTo>
                      <a:pt x="2713" y="3043"/>
                      <a:pt x="6402" y="1126"/>
                      <a:pt x="10936" y="1126"/>
                    </a:cubicBezTo>
                    <a:lnTo>
                      <a:pt x="10936" y="1126"/>
                    </a:lnTo>
                    <a:lnTo>
                      <a:pt x="10936" y="1126"/>
                    </a:lnTo>
                    <a:lnTo>
                      <a:pt x="10936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  <a:moveTo>
                      <a:pt x="10936" y="21600"/>
                    </a:moveTo>
                    <a:lnTo>
                      <a:pt x="21600" y="21600"/>
                    </a:lnTo>
                    <a:lnTo>
                      <a:pt x="21600" y="7531"/>
                    </a:lnTo>
                    <a:lnTo>
                      <a:pt x="21600" y="4121"/>
                    </a:lnTo>
                    <a:lnTo>
                      <a:pt x="21600" y="0"/>
                    </a:lnTo>
                    <a:lnTo>
                      <a:pt x="10936" y="0"/>
                    </a:lnTo>
                    <a:lnTo>
                      <a:pt x="10936" y="1126"/>
                    </a:lnTo>
                    <a:cubicBezTo>
                      <a:pt x="15471" y="1127"/>
                      <a:pt x="19160" y="3043"/>
                      <a:pt x="19160" y="5400"/>
                    </a:cubicBezTo>
                    <a:cubicBezTo>
                      <a:pt x="19160" y="7756"/>
                      <a:pt x="15471" y="9673"/>
                      <a:pt x="10936" y="9673"/>
                    </a:cubicBezTo>
                    <a:cubicBezTo>
                      <a:pt x="10936" y="9673"/>
                      <a:pt x="10936" y="21600"/>
                      <a:pt x="10936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ïšļîḍé">
                <a:extLst>
                  <a:ext uri="{FF2B5EF4-FFF2-40B4-BE49-F238E27FC236}">
                    <a16:creationId xmlns:a16="http://schemas.microsoft.com/office/drawing/2014/main" id="{FC2E1867-A7D8-46A5-9106-B6F74F8833DD}"/>
                  </a:ext>
                </a:extLst>
              </p:cNvPr>
              <p:cNvSpPr/>
              <p:nvPr/>
            </p:nvSpPr>
            <p:spPr>
              <a:xfrm>
                <a:off x="4233394" y="5028295"/>
                <a:ext cx="398369" cy="398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87" y="3520"/>
                    </a:moveTo>
                    <a:lnTo>
                      <a:pt x="4228" y="2099"/>
                    </a:lnTo>
                    <a:lnTo>
                      <a:pt x="7228" y="496"/>
                    </a:lnTo>
                    <a:lnTo>
                      <a:pt x="7988" y="1918"/>
                    </a:lnTo>
                    <a:cubicBezTo>
                      <a:pt x="8887" y="1633"/>
                      <a:pt x="9835" y="1482"/>
                      <a:pt x="10800" y="1484"/>
                    </a:cubicBezTo>
                    <a:lnTo>
                      <a:pt x="10800" y="3919"/>
                    </a:lnTo>
                    <a:cubicBezTo>
                      <a:pt x="7850" y="3918"/>
                      <a:pt x="5122" y="5830"/>
                      <a:pt x="4219" y="8799"/>
                    </a:cubicBezTo>
                    <a:cubicBezTo>
                      <a:pt x="3114" y="12433"/>
                      <a:pt x="5165" y="16275"/>
                      <a:pt x="8799" y="17380"/>
                    </a:cubicBezTo>
                    <a:lnTo>
                      <a:pt x="8799" y="17380"/>
                    </a:lnTo>
                    <a:cubicBezTo>
                      <a:pt x="9465" y="17583"/>
                      <a:pt x="10139" y="17678"/>
                      <a:pt x="10800" y="17679"/>
                    </a:cubicBezTo>
                    <a:lnTo>
                      <a:pt x="10800" y="20115"/>
                    </a:lnTo>
                    <a:cubicBezTo>
                      <a:pt x="10456" y="20115"/>
                      <a:pt x="10110" y="20096"/>
                      <a:pt x="9764" y="20056"/>
                    </a:cubicBezTo>
                    <a:lnTo>
                      <a:pt x="9294" y="21600"/>
                    </a:lnTo>
                    <a:lnTo>
                      <a:pt x="6040" y="20610"/>
                    </a:lnTo>
                    <a:lnTo>
                      <a:pt x="6509" y="19067"/>
                    </a:lnTo>
                    <a:cubicBezTo>
                      <a:pt x="5328" y="18457"/>
                      <a:pt x="4319" y="17613"/>
                      <a:pt x="3521" y="16612"/>
                    </a:cubicBezTo>
                    <a:lnTo>
                      <a:pt x="2098" y="17371"/>
                    </a:lnTo>
                    <a:lnTo>
                      <a:pt x="497" y="14371"/>
                    </a:lnTo>
                    <a:lnTo>
                      <a:pt x="1919" y="13611"/>
                    </a:lnTo>
                    <a:cubicBezTo>
                      <a:pt x="1531" y="12392"/>
                      <a:pt x="1394" y="11084"/>
                      <a:pt x="1542" y="9763"/>
                    </a:cubicBezTo>
                    <a:lnTo>
                      <a:pt x="0" y="9294"/>
                    </a:lnTo>
                    <a:lnTo>
                      <a:pt x="989" y="6039"/>
                    </a:lnTo>
                    <a:lnTo>
                      <a:pt x="2532" y="6508"/>
                    </a:lnTo>
                    <a:cubicBezTo>
                      <a:pt x="3143" y="5328"/>
                      <a:pt x="3985" y="4318"/>
                      <a:pt x="4987" y="3520"/>
                    </a:cubicBezTo>
                    <a:close/>
                    <a:moveTo>
                      <a:pt x="10800" y="1484"/>
                    </a:moveTo>
                    <a:cubicBezTo>
                      <a:pt x="11144" y="1484"/>
                      <a:pt x="11490" y="1503"/>
                      <a:pt x="11837" y="1543"/>
                    </a:cubicBezTo>
                    <a:lnTo>
                      <a:pt x="12306" y="0"/>
                    </a:lnTo>
                    <a:lnTo>
                      <a:pt x="15560" y="988"/>
                    </a:lnTo>
                    <a:lnTo>
                      <a:pt x="15091" y="2532"/>
                    </a:lnTo>
                    <a:cubicBezTo>
                      <a:pt x="16271" y="3142"/>
                      <a:pt x="17282" y="3986"/>
                      <a:pt x="18080" y="4986"/>
                    </a:cubicBezTo>
                    <a:lnTo>
                      <a:pt x="19502" y="4227"/>
                    </a:lnTo>
                    <a:lnTo>
                      <a:pt x="21103" y="7228"/>
                    </a:lnTo>
                    <a:lnTo>
                      <a:pt x="19681" y="7988"/>
                    </a:lnTo>
                    <a:cubicBezTo>
                      <a:pt x="20068" y="9207"/>
                      <a:pt x="20207" y="10515"/>
                      <a:pt x="20057" y="11836"/>
                    </a:cubicBezTo>
                    <a:lnTo>
                      <a:pt x="21600" y="12305"/>
                    </a:lnTo>
                    <a:lnTo>
                      <a:pt x="20611" y="15559"/>
                    </a:lnTo>
                    <a:lnTo>
                      <a:pt x="19068" y="15090"/>
                    </a:lnTo>
                    <a:cubicBezTo>
                      <a:pt x="18457" y="16271"/>
                      <a:pt x="17614" y="17281"/>
                      <a:pt x="16613" y="18079"/>
                    </a:cubicBezTo>
                    <a:lnTo>
                      <a:pt x="17372" y="19501"/>
                    </a:lnTo>
                    <a:lnTo>
                      <a:pt x="14372" y="21102"/>
                    </a:lnTo>
                    <a:lnTo>
                      <a:pt x="13613" y="19680"/>
                    </a:lnTo>
                    <a:cubicBezTo>
                      <a:pt x="12713" y="19966"/>
                      <a:pt x="11765" y="20116"/>
                      <a:pt x="10800" y="20115"/>
                    </a:cubicBezTo>
                    <a:lnTo>
                      <a:pt x="10800" y="17679"/>
                    </a:lnTo>
                    <a:cubicBezTo>
                      <a:pt x="13750" y="17681"/>
                      <a:pt x="16479" y="15768"/>
                      <a:pt x="17381" y="12800"/>
                    </a:cubicBezTo>
                    <a:cubicBezTo>
                      <a:pt x="18487" y="9166"/>
                      <a:pt x="16435" y="5324"/>
                      <a:pt x="12801" y="4218"/>
                    </a:cubicBezTo>
                    <a:cubicBezTo>
                      <a:pt x="12135" y="4015"/>
                      <a:pt x="11462" y="3920"/>
                      <a:pt x="10800" y="3919"/>
                    </a:cubicBezTo>
                    <a:cubicBezTo>
                      <a:pt x="10800" y="3919"/>
                      <a:pt x="10800" y="1484"/>
                      <a:pt x="10800" y="148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ïSḷïḍé">
                <a:extLst>
                  <a:ext uri="{FF2B5EF4-FFF2-40B4-BE49-F238E27FC236}">
                    <a16:creationId xmlns:a16="http://schemas.microsoft.com/office/drawing/2014/main" id="{E4E6BE14-85F7-40A8-9E65-D5832A384BB2}"/>
                  </a:ext>
                </a:extLst>
              </p:cNvPr>
              <p:cNvSpPr/>
              <p:nvPr/>
            </p:nvSpPr>
            <p:spPr>
              <a:xfrm>
                <a:off x="4453515" y="5397321"/>
                <a:ext cx="273059" cy="273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508"/>
                    </a:moveTo>
                    <a:lnTo>
                      <a:pt x="9745" y="21600"/>
                    </a:lnTo>
                    <a:lnTo>
                      <a:pt x="9604" y="19997"/>
                    </a:lnTo>
                    <a:cubicBezTo>
                      <a:pt x="8523" y="19857"/>
                      <a:pt x="7467" y="19525"/>
                      <a:pt x="6502" y="19018"/>
                    </a:cubicBezTo>
                    <a:lnTo>
                      <a:pt x="5467" y="20251"/>
                    </a:lnTo>
                    <a:lnTo>
                      <a:pt x="2418" y="17692"/>
                    </a:lnTo>
                    <a:lnTo>
                      <a:pt x="3452" y="16458"/>
                    </a:lnTo>
                    <a:cubicBezTo>
                      <a:pt x="2780" y="15589"/>
                      <a:pt x="2275" y="14621"/>
                      <a:pt x="1948" y="13571"/>
                    </a:cubicBezTo>
                    <a:lnTo>
                      <a:pt x="347" y="13711"/>
                    </a:lnTo>
                    <a:lnTo>
                      <a:pt x="0" y="9746"/>
                    </a:lnTo>
                    <a:lnTo>
                      <a:pt x="1601" y="9605"/>
                    </a:lnTo>
                    <a:cubicBezTo>
                      <a:pt x="1742" y="8516"/>
                      <a:pt x="2072" y="7474"/>
                      <a:pt x="2582" y="6501"/>
                    </a:cubicBezTo>
                    <a:lnTo>
                      <a:pt x="1350" y="5467"/>
                    </a:lnTo>
                    <a:lnTo>
                      <a:pt x="3908" y="2417"/>
                    </a:lnTo>
                    <a:lnTo>
                      <a:pt x="5140" y="3451"/>
                    </a:lnTo>
                    <a:cubicBezTo>
                      <a:pt x="6010" y="2780"/>
                      <a:pt x="6980" y="2276"/>
                      <a:pt x="8028" y="1949"/>
                    </a:cubicBezTo>
                    <a:lnTo>
                      <a:pt x="7888" y="346"/>
                    </a:lnTo>
                    <a:lnTo>
                      <a:pt x="10799" y="92"/>
                    </a:lnTo>
                    <a:lnTo>
                      <a:pt x="10799" y="4580"/>
                    </a:lnTo>
                    <a:cubicBezTo>
                      <a:pt x="8991" y="4580"/>
                      <a:pt x="7241" y="5371"/>
                      <a:pt x="6038" y="6803"/>
                    </a:cubicBezTo>
                    <a:cubicBezTo>
                      <a:pt x="3834" y="9429"/>
                      <a:pt x="4179" y="13358"/>
                      <a:pt x="6803" y="15561"/>
                    </a:cubicBezTo>
                    <a:cubicBezTo>
                      <a:pt x="7451" y="16104"/>
                      <a:pt x="8186" y="16505"/>
                      <a:pt x="8988" y="16748"/>
                    </a:cubicBezTo>
                    <a:cubicBezTo>
                      <a:pt x="9586" y="16930"/>
                      <a:pt x="10196" y="17019"/>
                      <a:pt x="10799" y="17019"/>
                    </a:cubicBezTo>
                    <a:cubicBezTo>
                      <a:pt x="10799" y="17019"/>
                      <a:pt x="10799" y="21508"/>
                      <a:pt x="10799" y="21508"/>
                    </a:cubicBezTo>
                    <a:close/>
                    <a:moveTo>
                      <a:pt x="19018" y="15099"/>
                    </a:moveTo>
                    <a:lnTo>
                      <a:pt x="20250" y="16133"/>
                    </a:lnTo>
                    <a:lnTo>
                      <a:pt x="17690" y="19182"/>
                    </a:lnTo>
                    <a:lnTo>
                      <a:pt x="16458" y="18148"/>
                    </a:lnTo>
                    <a:cubicBezTo>
                      <a:pt x="15588" y="18819"/>
                      <a:pt x="14621" y="19324"/>
                      <a:pt x="13571" y="19651"/>
                    </a:cubicBezTo>
                    <a:lnTo>
                      <a:pt x="13711" y="21254"/>
                    </a:lnTo>
                    <a:lnTo>
                      <a:pt x="10799" y="21508"/>
                    </a:lnTo>
                    <a:lnTo>
                      <a:pt x="10799" y="17019"/>
                    </a:lnTo>
                    <a:cubicBezTo>
                      <a:pt x="12608" y="17020"/>
                      <a:pt x="14358" y="16229"/>
                      <a:pt x="15562" y="14797"/>
                    </a:cubicBezTo>
                    <a:cubicBezTo>
                      <a:pt x="17764" y="12170"/>
                      <a:pt x="17422" y="8242"/>
                      <a:pt x="14796" y="6038"/>
                    </a:cubicBezTo>
                    <a:lnTo>
                      <a:pt x="14796" y="6038"/>
                    </a:lnTo>
                    <a:cubicBezTo>
                      <a:pt x="14147" y="5494"/>
                      <a:pt x="13412" y="5095"/>
                      <a:pt x="12611" y="4851"/>
                    </a:cubicBezTo>
                    <a:cubicBezTo>
                      <a:pt x="12014" y="4670"/>
                      <a:pt x="11403" y="4581"/>
                      <a:pt x="10799" y="4580"/>
                    </a:cubicBezTo>
                    <a:lnTo>
                      <a:pt x="10799" y="92"/>
                    </a:lnTo>
                    <a:lnTo>
                      <a:pt x="11854" y="0"/>
                    </a:lnTo>
                    <a:lnTo>
                      <a:pt x="11993" y="1601"/>
                    </a:lnTo>
                    <a:cubicBezTo>
                      <a:pt x="13075" y="1742"/>
                      <a:pt x="14131" y="2075"/>
                      <a:pt x="15099" y="2581"/>
                    </a:cubicBezTo>
                    <a:lnTo>
                      <a:pt x="16132" y="1349"/>
                    </a:lnTo>
                    <a:lnTo>
                      <a:pt x="19181" y="3907"/>
                    </a:lnTo>
                    <a:lnTo>
                      <a:pt x="18148" y="5141"/>
                    </a:lnTo>
                    <a:cubicBezTo>
                      <a:pt x="18819" y="6011"/>
                      <a:pt x="19324" y="6979"/>
                      <a:pt x="19651" y="8029"/>
                    </a:cubicBezTo>
                    <a:lnTo>
                      <a:pt x="21253" y="7889"/>
                    </a:lnTo>
                    <a:lnTo>
                      <a:pt x="21600" y="11854"/>
                    </a:lnTo>
                    <a:lnTo>
                      <a:pt x="19997" y="11993"/>
                    </a:lnTo>
                    <a:cubicBezTo>
                      <a:pt x="19858" y="13084"/>
                      <a:pt x="19528" y="14127"/>
                      <a:pt x="19018" y="1509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îślide">
                <a:extLst>
                  <a:ext uri="{FF2B5EF4-FFF2-40B4-BE49-F238E27FC236}">
                    <a16:creationId xmlns:a16="http://schemas.microsoft.com/office/drawing/2014/main" id="{066BF7AA-B09B-44FD-9783-D594A2E674F1}"/>
                  </a:ext>
                </a:extLst>
              </p:cNvPr>
              <p:cNvSpPr/>
              <p:nvPr/>
            </p:nvSpPr>
            <p:spPr>
              <a:xfrm>
                <a:off x="5204515" y="3163742"/>
                <a:ext cx="357805" cy="390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00" y="0"/>
                    </a:moveTo>
                    <a:cubicBezTo>
                      <a:pt x="6079" y="0"/>
                      <a:pt x="2761" y="1578"/>
                      <a:pt x="599" y="4041"/>
                    </a:cubicBezTo>
                    <a:cubicBezTo>
                      <a:pt x="613" y="4702"/>
                      <a:pt x="626" y="5362"/>
                      <a:pt x="626" y="6025"/>
                    </a:cubicBezTo>
                    <a:cubicBezTo>
                      <a:pt x="626" y="9671"/>
                      <a:pt x="411" y="13270"/>
                      <a:pt x="0" y="16814"/>
                    </a:cubicBezTo>
                    <a:cubicBezTo>
                      <a:pt x="2118" y="19701"/>
                      <a:pt x="5717" y="21600"/>
                      <a:pt x="9800" y="21600"/>
                    </a:cubicBezTo>
                    <a:lnTo>
                      <a:pt x="9800" y="13895"/>
                    </a:lnTo>
                    <a:lnTo>
                      <a:pt x="3771" y="16319"/>
                    </a:lnTo>
                    <a:lnTo>
                      <a:pt x="7452" y="8650"/>
                    </a:lnTo>
                    <a:lnTo>
                      <a:pt x="7452" y="8650"/>
                    </a:lnTo>
                    <a:lnTo>
                      <a:pt x="9800" y="7705"/>
                    </a:lnTo>
                    <a:cubicBezTo>
                      <a:pt x="9800" y="7705"/>
                      <a:pt x="9800" y="0"/>
                      <a:pt x="9800" y="0"/>
                    </a:cubicBezTo>
                    <a:close/>
                    <a:moveTo>
                      <a:pt x="9801" y="21600"/>
                    </a:moveTo>
                    <a:cubicBezTo>
                      <a:pt x="16317" y="21600"/>
                      <a:pt x="21600" y="16765"/>
                      <a:pt x="21600" y="10800"/>
                    </a:cubicBezTo>
                    <a:cubicBezTo>
                      <a:pt x="21600" y="4836"/>
                      <a:pt x="16317" y="0"/>
                      <a:pt x="9801" y="0"/>
                    </a:cubicBezTo>
                    <a:lnTo>
                      <a:pt x="9800" y="0"/>
                    </a:lnTo>
                    <a:lnTo>
                      <a:pt x="9800" y="7705"/>
                    </a:lnTo>
                    <a:lnTo>
                      <a:pt x="15830" y="5281"/>
                    </a:lnTo>
                    <a:lnTo>
                      <a:pt x="12150" y="12950"/>
                    </a:lnTo>
                    <a:lnTo>
                      <a:pt x="9800" y="13895"/>
                    </a:lnTo>
                    <a:lnTo>
                      <a:pt x="9800" y="21600"/>
                    </a:lnTo>
                    <a:cubicBezTo>
                      <a:pt x="9800" y="21600"/>
                      <a:pt x="9801" y="21600"/>
                      <a:pt x="9801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íSḷiḍê">
                <a:extLst>
                  <a:ext uri="{FF2B5EF4-FFF2-40B4-BE49-F238E27FC236}">
                    <a16:creationId xmlns:a16="http://schemas.microsoft.com/office/drawing/2014/main" id="{DFD0CCA9-4805-4EE5-9AD9-47D386EFB4F5}"/>
                  </a:ext>
                </a:extLst>
              </p:cNvPr>
              <p:cNvSpPr/>
              <p:nvPr/>
            </p:nvSpPr>
            <p:spPr>
              <a:xfrm>
                <a:off x="5346946" y="3332069"/>
                <a:ext cx="44846" cy="44852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iṧ1íḋè">
                <a:extLst>
                  <a:ext uri="{FF2B5EF4-FFF2-40B4-BE49-F238E27FC236}">
                    <a16:creationId xmlns:a16="http://schemas.microsoft.com/office/drawing/2014/main" id="{400F505B-BB13-4605-8DB8-19C63DE3DE92}"/>
                  </a:ext>
                </a:extLst>
              </p:cNvPr>
              <p:cNvSpPr/>
              <p:nvPr/>
            </p:nvSpPr>
            <p:spPr>
              <a:xfrm>
                <a:off x="5411687" y="3953588"/>
                <a:ext cx="278446" cy="538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799" y="21600"/>
                    </a:lnTo>
                    <a:lnTo>
                      <a:pt x="10799" y="19673"/>
                    </a:lnTo>
                    <a:cubicBezTo>
                      <a:pt x="9340" y="19673"/>
                      <a:pt x="8158" y="19062"/>
                      <a:pt x="8158" y="18308"/>
                    </a:cubicBezTo>
                    <a:cubicBezTo>
                      <a:pt x="8158" y="17554"/>
                      <a:pt x="9340" y="16942"/>
                      <a:pt x="10799" y="16942"/>
                    </a:cubicBezTo>
                    <a:lnTo>
                      <a:pt x="10799" y="14855"/>
                    </a:lnTo>
                    <a:cubicBezTo>
                      <a:pt x="9340" y="14855"/>
                      <a:pt x="8158" y="14244"/>
                      <a:pt x="8158" y="13490"/>
                    </a:cubicBezTo>
                    <a:cubicBezTo>
                      <a:pt x="8158" y="12736"/>
                      <a:pt x="9340" y="12125"/>
                      <a:pt x="10799" y="12125"/>
                    </a:cubicBezTo>
                    <a:lnTo>
                      <a:pt x="10799" y="10419"/>
                    </a:lnTo>
                    <a:lnTo>
                      <a:pt x="2137" y="10419"/>
                    </a:lnTo>
                    <a:lnTo>
                      <a:pt x="2137" y="6284"/>
                    </a:lnTo>
                    <a:lnTo>
                      <a:pt x="2137" y="6284"/>
                    </a:lnTo>
                    <a:lnTo>
                      <a:pt x="10799" y="6284"/>
                    </a:lnTo>
                    <a:lnTo>
                      <a:pt x="10799" y="5320"/>
                    </a:lnTo>
                    <a:lnTo>
                      <a:pt x="2137" y="5320"/>
                    </a:lnTo>
                    <a:lnTo>
                      <a:pt x="2137" y="1185"/>
                    </a:lnTo>
                    <a:lnTo>
                      <a:pt x="2137" y="1185"/>
                    </a:lnTo>
                    <a:lnTo>
                      <a:pt x="10799" y="1185"/>
                    </a:lnTo>
                    <a:lnTo>
                      <a:pt x="10799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  <a:moveTo>
                      <a:pt x="10799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10799" y="0"/>
                    </a:lnTo>
                    <a:lnTo>
                      <a:pt x="10799" y="1185"/>
                    </a:lnTo>
                    <a:lnTo>
                      <a:pt x="19464" y="1185"/>
                    </a:lnTo>
                    <a:lnTo>
                      <a:pt x="19464" y="5320"/>
                    </a:lnTo>
                    <a:lnTo>
                      <a:pt x="10799" y="5320"/>
                    </a:lnTo>
                    <a:lnTo>
                      <a:pt x="10799" y="6284"/>
                    </a:lnTo>
                    <a:lnTo>
                      <a:pt x="19464" y="6284"/>
                    </a:lnTo>
                    <a:lnTo>
                      <a:pt x="19464" y="10419"/>
                    </a:lnTo>
                    <a:lnTo>
                      <a:pt x="10799" y="10419"/>
                    </a:lnTo>
                    <a:lnTo>
                      <a:pt x="10799" y="12125"/>
                    </a:lnTo>
                    <a:lnTo>
                      <a:pt x="10800" y="12125"/>
                    </a:lnTo>
                    <a:cubicBezTo>
                      <a:pt x="12258" y="12125"/>
                      <a:pt x="13440" y="12736"/>
                      <a:pt x="13440" y="13490"/>
                    </a:cubicBezTo>
                    <a:cubicBezTo>
                      <a:pt x="13440" y="14244"/>
                      <a:pt x="12258" y="14855"/>
                      <a:pt x="10800" y="14855"/>
                    </a:cubicBezTo>
                    <a:lnTo>
                      <a:pt x="10800" y="14855"/>
                    </a:lnTo>
                    <a:lnTo>
                      <a:pt x="10799" y="14855"/>
                    </a:lnTo>
                    <a:lnTo>
                      <a:pt x="10799" y="16942"/>
                    </a:lnTo>
                    <a:lnTo>
                      <a:pt x="10800" y="16942"/>
                    </a:lnTo>
                    <a:cubicBezTo>
                      <a:pt x="12258" y="16942"/>
                      <a:pt x="13440" y="17553"/>
                      <a:pt x="13440" y="18308"/>
                    </a:cubicBezTo>
                    <a:cubicBezTo>
                      <a:pt x="13440" y="19061"/>
                      <a:pt x="12258" y="19673"/>
                      <a:pt x="10800" y="19673"/>
                    </a:cubicBezTo>
                    <a:lnTo>
                      <a:pt x="10800" y="19673"/>
                    </a:lnTo>
                    <a:lnTo>
                      <a:pt x="10799" y="19673"/>
                    </a:lnTo>
                    <a:cubicBezTo>
                      <a:pt x="10799" y="19673"/>
                      <a:pt x="10799" y="21600"/>
                      <a:pt x="1079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íšḻîḑé">
                <a:extLst>
                  <a:ext uri="{FF2B5EF4-FFF2-40B4-BE49-F238E27FC236}">
                    <a16:creationId xmlns:a16="http://schemas.microsoft.com/office/drawing/2014/main" id="{A832AFA4-1A18-4A0A-8FE1-E013151C6BAB}"/>
                  </a:ext>
                </a:extLst>
              </p:cNvPr>
              <p:cNvSpPr/>
              <p:nvPr/>
            </p:nvSpPr>
            <p:spPr>
              <a:xfrm>
                <a:off x="5709499" y="3953588"/>
                <a:ext cx="116187" cy="538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6"/>
                    </a:moveTo>
                    <a:lnTo>
                      <a:pt x="21600" y="3613"/>
                    </a:lnTo>
                    <a:lnTo>
                      <a:pt x="0" y="0"/>
                    </a:lnTo>
                    <a:lnTo>
                      <a:pt x="0" y="21600"/>
                    </a:lnTo>
                    <a:cubicBezTo>
                      <a:pt x="0" y="21600"/>
                      <a:pt x="21600" y="20396"/>
                      <a:pt x="21600" y="2039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îṧ1ïḋè">
                <a:extLst>
                  <a:ext uri="{FF2B5EF4-FFF2-40B4-BE49-F238E27FC236}">
                    <a16:creationId xmlns:a16="http://schemas.microsoft.com/office/drawing/2014/main" id="{87C9BE74-BF6F-4105-A4FA-E6026D157E2D}"/>
                  </a:ext>
                </a:extLst>
              </p:cNvPr>
              <p:cNvSpPr/>
              <p:nvPr/>
            </p:nvSpPr>
            <p:spPr>
              <a:xfrm>
                <a:off x="5457006" y="3998907"/>
                <a:ext cx="193302" cy="73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isḷíḍê">
                <a:extLst>
                  <a:ext uri="{FF2B5EF4-FFF2-40B4-BE49-F238E27FC236}">
                    <a16:creationId xmlns:a16="http://schemas.microsoft.com/office/drawing/2014/main" id="{4B662139-607C-49A6-9174-F2A1D30A7091}"/>
                  </a:ext>
                </a:extLst>
              </p:cNvPr>
              <p:cNvSpPr/>
              <p:nvPr/>
            </p:nvSpPr>
            <p:spPr>
              <a:xfrm>
                <a:off x="5457006" y="4128390"/>
                <a:ext cx="193302" cy="73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ïṣ1ïďè">
                <a:extLst>
                  <a:ext uri="{FF2B5EF4-FFF2-40B4-BE49-F238E27FC236}">
                    <a16:creationId xmlns:a16="http://schemas.microsoft.com/office/drawing/2014/main" id="{FC0F4A24-C558-4F24-98C0-72BA7FA844B5}"/>
                  </a:ext>
                </a:extLst>
              </p:cNvPr>
              <p:cNvSpPr/>
              <p:nvPr/>
            </p:nvSpPr>
            <p:spPr>
              <a:xfrm>
                <a:off x="5670654" y="2568121"/>
                <a:ext cx="303969" cy="198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93"/>
                    </a:moveTo>
                    <a:cubicBezTo>
                      <a:pt x="733" y="6296"/>
                      <a:pt x="3791" y="10296"/>
                      <a:pt x="7112" y="10296"/>
                    </a:cubicBezTo>
                    <a:lnTo>
                      <a:pt x="9358" y="10296"/>
                    </a:lnTo>
                    <a:lnTo>
                      <a:pt x="9358" y="17166"/>
                    </a:lnTo>
                    <a:lnTo>
                      <a:pt x="6560" y="17166"/>
                    </a:lnTo>
                    <a:lnTo>
                      <a:pt x="6560" y="21600"/>
                    </a:lnTo>
                    <a:lnTo>
                      <a:pt x="15050" y="21600"/>
                    </a:lnTo>
                    <a:lnTo>
                      <a:pt x="15050" y="17166"/>
                    </a:lnTo>
                    <a:lnTo>
                      <a:pt x="12252" y="17166"/>
                    </a:lnTo>
                    <a:lnTo>
                      <a:pt x="12252" y="10296"/>
                    </a:lnTo>
                    <a:lnTo>
                      <a:pt x="14498" y="10296"/>
                    </a:lnTo>
                    <a:cubicBezTo>
                      <a:pt x="18008" y="10296"/>
                      <a:pt x="20865" y="5603"/>
                      <a:pt x="21600" y="1068"/>
                    </a:cubicBezTo>
                    <a:lnTo>
                      <a:pt x="18790" y="0"/>
                    </a:lnTo>
                    <a:cubicBezTo>
                      <a:pt x="18332" y="2831"/>
                      <a:pt x="16498" y="5861"/>
                      <a:pt x="14498" y="5861"/>
                    </a:cubicBezTo>
                    <a:lnTo>
                      <a:pt x="7112" y="5861"/>
                    </a:lnTo>
                    <a:cubicBezTo>
                      <a:pt x="5193" y="5861"/>
                      <a:pt x="3272" y="3265"/>
                      <a:pt x="2831" y="74"/>
                    </a:cubicBezTo>
                    <a:cubicBezTo>
                      <a:pt x="2831" y="74"/>
                      <a:pt x="0" y="993"/>
                      <a:pt x="0" y="99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ïşľîḑé">
                <a:extLst>
                  <a:ext uri="{FF2B5EF4-FFF2-40B4-BE49-F238E27FC236}">
                    <a16:creationId xmlns:a16="http://schemas.microsoft.com/office/drawing/2014/main" id="{EEA2DD0B-65AA-4C71-B02A-9C3F71F8E833}"/>
                  </a:ext>
                </a:extLst>
              </p:cNvPr>
              <p:cNvSpPr/>
              <p:nvPr/>
            </p:nvSpPr>
            <p:spPr>
              <a:xfrm>
                <a:off x="2886772" y="664722"/>
                <a:ext cx="61777" cy="13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îṩḷíḑè">
                <a:extLst>
                  <a:ext uri="{FF2B5EF4-FFF2-40B4-BE49-F238E27FC236}">
                    <a16:creationId xmlns:a16="http://schemas.microsoft.com/office/drawing/2014/main" id="{1ECA6161-BD34-4D53-9409-5649AAE7E086}"/>
                  </a:ext>
                </a:extLst>
              </p:cNvPr>
              <p:cNvSpPr/>
              <p:nvPr/>
            </p:nvSpPr>
            <p:spPr>
              <a:xfrm>
                <a:off x="2886772" y="878370"/>
                <a:ext cx="61777" cy="244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îSļîḍe">
                <a:extLst>
                  <a:ext uri="{FF2B5EF4-FFF2-40B4-BE49-F238E27FC236}">
                    <a16:creationId xmlns:a16="http://schemas.microsoft.com/office/drawing/2014/main" id="{EFF291BA-B279-4AA8-981D-1F05F6C67F7D}"/>
                  </a:ext>
                </a:extLst>
              </p:cNvPr>
              <p:cNvSpPr/>
              <p:nvPr/>
            </p:nvSpPr>
            <p:spPr>
              <a:xfrm>
                <a:off x="2737867" y="664722"/>
                <a:ext cx="61789" cy="254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ïṡḷídè">
                <a:extLst>
                  <a:ext uri="{FF2B5EF4-FFF2-40B4-BE49-F238E27FC236}">
                    <a16:creationId xmlns:a16="http://schemas.microsoft.com/office/drawing/2014/main" id="{9C8E8BE0-C1C7-44F6-AAAA-12807532CD05}"/>
                  </a:ext>
                </a:extLst>
              </p:cNvPr>
              <p:cNvSpPr/>
              <p:nvPr/>
            </p:nvSpPr>
            <p:spPr>
              <a:xfrm>
                <a:off x="2737867" y="994905"/>
                <a:ext cx="61789" cy="127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iṣlíḑé">
                <a:extLst>
                  <a:ext uri="{FF2B5EF4-FFF2-40B4-BE49-F238E27FC236}">
                    <a16:creationId xmlns:a16="http://schemas.microsoft.com/office/drawing/2014/main" id="{48383885-80CE-440F-9859-26E97BD95022}"/>
                  </a:ext>
                </a:extLst>
              </p:cNvPr>
              <p:cNvSpPr/>
              <p:nvPr/>
            </p:nvSpPr>
            <p:spPr>
              <a:xfrm>
                <a:off x="2588961" y="664723"/>
                <a:ext cx="61784" cy="4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íśḻîḓé">
                <a:extLst>
                  <a:ext uri="{FF2B5EF4-FFF2-40B4-BE49-F238E27FC236}">
                    <a16:creationId xmlns:a16="http://schemas.microsoft.com/office/drawing/2014/main" id="{837F0EED-690B-420D-B9EA-4DB430808EA4}"/>
                  </a:ext>
                </a:extLst>
              </p:cNvPr>
              <p:cNvSpPr/>
              <p:nvPr/>
            </p:nvSpPr>
            <p:spPr>
              <a:xfrm>
                <a:off x="2588961" y="781258"/>
                <a:ext cx="61784" cy="339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iş1îḍê">
                <a:extLst>
                  <a:ext uri="{FF2B5EF4-FFF2-40B4-BE49-F238E27FC236}">
                    <a16:creationId xmlns:a16="http://schemas.microsoft.com/office/drawing/2014/main" id="{6A9D8A83-7650-452D-A0A2-F63014C85FA7}"/>
                  </a:ext>
                </a:extLst>
              </p:cNvPr>
              <p:cNvSpPr/>
              <p:nvPr/>
            </p:nvSpPr>
            <p:spPr>
              <a:xfrm>
                <a:off x="2563065" y="716516"/>
                <a:ext cx="113283" cy="48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4911" y="21600"/>
                    </a:lnTo>
                    <a:lnTo>
                      <a:pt x="1669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691" y="0"/>
                    </a:lnTo>
                    <a:lnTo>
                      <a:pt x="4911" y="0"/>
                    </a:lnTo>
                    <a:cubicBezTo>
                      <a:pt x="491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îṣļiḓè">
                <a:extLst>
                  <a:ext uri="{FF2B5EF4-FFF2-40B4-BE49-F238E27FC236}">
                    <a16:creationId xmlns:a16="http://schemas.microsoft.com/office/drawing/2014/main" id="{6C2A3047-E047-4086-A48A-92ACEDF86C2F}"/>
                  </a:ext>
                </a:extLst>
              </p:cNvPr>
              <p:cNvSpPr/>
              <p:nvPr/>
            </p:nvSpPr>
            <p:spPr>
              <a:xfrm>
                <a:off x="2711971" y="930163"/>
                <a:ext cx="113285" cy="4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4909" y="21600"/>
                    </a:lnTo>
                    <a:lnTo>
                      <a:pt x="16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690" y="0"/>
                    </a:lnTo>
                    <a:lnTo>
                      <a:pt x="4909" y="0"/>
                    </a:lnTo>
                    <a:cubicBezTo>
                      <a:pt x="4909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i$1ïdé">
                <a:extLst>
                  <a:ext uri="{FF2B5EF4-FFF2-40B4-BE49-F238E27FC236}">
                    <a16:creationId xmlns:a16="http://schemas.microsoft.com/office/drawing/2014/main" id="{9D22477E-DE74-466E-BD6C-2C39CA818A09}"/>
                  </a:ext>
                </a:extLst>
              </p:cNvPr>
              <p:cNvSpPr/>
              <p:nvPr/>
            </p:nvSpPr>
            <p:spPr>
              <a:xfrm>
                <a:off x="2860876" y="813629"/>
                <a:ext cx="113285" cy="48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1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4911" y="21600"/>
                    </a:lnTo>
                    <a:lnTo>
                      <a:pt x="16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690" y="0"/>
                    </a:lnTo>
                    <a:cubicBezTo>
                      <a:pt x="16690" y="0"/>
                      <a:pt x="4911" y="0"/>
                      <a:pt x="4911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íṥḻiḍe">
                <a:extLst>
                  <a:ext uri="{FF2B5EF4-FFF2-40B4-BE49-F238E27FC236}">
                    <a16:creationId xmlns:a16="http://schemas.microsoft.com/office/drawing/2014/main" id="{285D899D-375D-41D2-ABB8-AEA0BD172D79}"/>
                  </a:ext>
                </a:extLst>
              </p:cNvPr>
              <p:cNvSpPr/>
              <p:nvPr/>
            </p:nvSpPr>
            <p:spPr>
              <a:xfrm>
                <a:off x="3016255" y="1156758"/>
                <a:ext cx="333413" cy="295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04" h="21600" extrusionOk="0">
                    <a:moveTo>
                      <a:pt x="9183" y="0"/>
                    </a:moveTo>
                    <a:cubicBezTo>
                      <a:pt x="6832" y="0"/>
                      <a:pt x="4482" y="1055"/>
                      <a:pt x="2689" y="3164"/>
                    </a:cubicBezTo>
                    <a:cubicBezTo>
                      <a:pt x="-896" y="7382"/>
                      <a:pt x="-896" y="14220"/>
                      <a:pt x="2689" y="18438"/>
                    </a:cubicBezTo>
                    <a:cubicBezTo>
                      <a:pt x="4482" y="20547"/>
                      <a:pt x="6833" y="21600"/>
                      <a:pt x="9183" y="21600"/>
                    </a:cubicBezTo>
                    <a:lnTo>
                      <a:pt x="9183" y="12855"/>
                    </a:lnTo>
                    <a:lnTo>
                      <a:pt x="3646" y="12855"/>
                    </a:lnTo>
                    <a:lnTo>
                      <a:pt x="3646" y="8746"/>
                    </a:lnTo>
                    <a:lnTo>
                      <a:pt x="9183" y="8746"/>
                    </a:lnTo>
                    <a:cubicBezTo>
                      <a:pt x="9183" y="8746"/>
                      <a:pt x="9183" y="0"/>
                      <a:pt x="9183" y="0"/>
                    </a:cubicBezTo>
                    <a:close/>
                    <a:moveTo>
                      <a:pt x="16984" y="16494"/>
                    </a:moveTo>
                    <a:cubicBezTo>
                      <a:pt x="19186" y="12328"/>
                      <a:pt x="18752" y="6782"/>
                      <a:pt x="15675" y="3164"/>
                    </a:cubicBezTo>
                    <a:cubicBezTo>
                      <a:pt x="13882" y="1055"/>
                      <a:pt x="11533" y="0"/>
                      <a:pt x="9183" y="0"/>
                    </a:cubicBezTo>
                    <a:lnTo>
                      <a:pt x="9183" y="8746"/>
                    </a:lnTo>
                    <a:lnTo>
                      <a:pt x="14719" y="8746"/>
                    </a:lnTo>
                    <a:lnTo>
                      <a:pt x="14719" y="12855"/>
                    </a:lnTo>
                    <a:lnTo>
                      <a:pt x="14718" y="12855"/>
                    </a:lnTo>
                    <a:lnTo>
                      <a:pt x="14718" y="12855"/>
                    </a:lnTo>
                    <a:lnTo>
                      <a:pt x="9183" y="12855"/>
                    </a:lnTo>
                    <a:lnTo>
                      <a:pt x="9183" y="21600"/>
                    </a:lnTo>
                    <a:cubicBezTo>
                      <a:pt x="10864" y="21598"/>
                      <a:pt x="12546" y="21058"/>
                      <a:pt x="14024" y="19978"/>
                    </a:cubicBezTo>
                    <a:lnTo>
                      <a:pt x="15020" y="21150"/>
                    </a:lnTo>
                    <a:cubicBezTo>
                      <a:pt x="16903" y="21003"/>
                      <a:pt x="18798" y="20911"/>
                      <a:pt x="20704" y="20870"/>
                    </a:cubicBezTo>
                    <a:cubicBezTo>
                      <a:pt x="20704" y="20870"/>
                      <a:pt x="16984" y="16494"/>
                      <a:pt x="16984" y="1649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íśḻide">
                <a:extLst>
                  <a:ext uri="{FF2B5EF4-FFF2-40B4-BE49-F238E27FC236}">
                    <a16:creationId xmlns:a16="http://schemas.microsoft.com/office/drawing/2014/main" id="{BBE5E04A-9A2C-418E-942E-4306FBDAC268}"/>
                  </a:ext>
                </a:extLst>
              </p:cNvPr>
              <p:cNvSpPr/>
              <p:nvPr/>
            </p:nvSpPr>
            <p:spPr>
              <a:xfrm>
                <a:off x="5094454" y="4108967"/>
                <a:ext cx="112938" cy="112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4844" y="0"/>
                      <a:pt x="0" y="4844"/>
                      <a:pt x="0" y="10799"/>
                    </a:cubicBezTo>
                    <a:cubicBezTo>
                      <a:pt x="0" y="16758"/>
                      <a:pt x="4844" y="21600"/>
                      <a:pt x="10801" y="21600"/>
                    </a:cubicBezTo>
                    <a:cubicBezTo>
                      <a:pt x="16756" y="21600"/>
                      <a:pt x="21600" y="16758"/>
                      <a:pt x="21600" y="10799"/>
                    </a:cubicBezTo>
                    <a:cubicBezTo>
                      <a:pt x="21600" y="4844"/>
                      <a:pt x="16756" y="0"/>
                      <a:pt x="10801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îşľïḍé">
                <a:extLst>
                  <a:ext uri="{FF2B5EF4-FFF2-40B4-BE49-F238E27FC236}">
                    <a16:creationId xmlns:a16="http://schemas.microsoft.com/office/drawing/2014/main" id="{FE355060-A8EA-4064-B706-DD339A9A365F}"/>
                  </a:ext>
                </a:extLst>
              </p:cNvPr>
              <p:cNvSpPr/>
              <p:nvPr/>
            </p:nvSpPr>
            <p:spPr>
              <a:xfrm>
                <a:off x="5042661" y="4057174"/>
                <a:ext cx="214008" cy="3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99" y="21600"/>
                    </a:lnTo>
                    <a:lnTo>
                      <a:pt x="10799" y="19577"/>
                    </a:lnTo>
                    <a:cubicBezTo>
                      <a:pt x="9225" y="19577"/>
                      <a:pt x="7949" y="18705"/>
                      <a:pt x="7949" y="17633"/>
                    </a:cubicBezTo>
                    <a:cubicBezTo>
                      <a:pt x="7949" y="16559"/>
                      <a:pt x="9225" y="15690"/>
                      <a:pt x="10799" y="15690"/>
                    </a:cubicBezTo>
                    <a:lnTo>
                      <a:pt x="10799" y="13214"/>
                    </a:lnTo>
                    <a:cubicBezTo>
                      <a:pt x="6160" y="13213"/>
                      <a:pt x="2400" y="10650"/>
                      <a:pt x="2400" y="7486"/>
                    </a:cubicBezTo>
                    <a:cubicBezTo>
                      <a:pt x="2400" y="4323"/>
                      <a:pt x="6160" y="1759"/>
                      <a:pt x="10799" y="1759"/>
                    </a:cubicBezTo>
                    <a:cubicBezTo>
                      <a:pt x="10799" y="1759"/>
                      <a:pt x="10799" y="0"/>
                      <a:pt x="10799" y="0"/>
                    </a:cubicBezTo>
                    <a:close/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1759"/>
                    </a:lnTo>
                    <a:lnTo>
                      <a:pt x="10800" y="1759"/>
                    </a:lnTo>
                    <a:cubicBezTo>
                      <a:pt x="15438" y="1759"/>
                      <a:pt x="19199" y="4323"/>
                      <a:pt x="19199" y="7486"/>
                    </a:cubicBezTo>
                    <a:cubicBezTo>
                      <a:pt x="19199" y="10650"/>
                      <a:pt x="15439" y="13214"/>
                      <a:pt x="10800" y="13214"/>
                    </a:cubicBezTo>
                    <a:lnTo>
                      <a:pt x="10800" y="13214"/>
                    </a:lnTo>
                    <a:lnTo>
                      <a:pt x="10799" y="13214"/>
                    </a:lnTo>
                    <a:lnTo>
                      <a:pt x="10799" y="15690"/>
                    </a:lnTo>
                    <a:lnTo>
                      <a:pt x="10800" y="15690"/>
                    </a:lnTo>
                    <a:cubicBezTo>
                      <a:pt x="12373" y="15690"/>
                      <a:pt x="13650" y="16559"/>
                      <a:pt x="13650" y="17633"/>
                    </a:cubicBezTo>
                    <a:cubicBezTo>
                      <a:pt x="13650" y="18705"/>
                      <a:pt x="12373" y="19577"/>
                      <a:pt x="10800" y="19577"/>
                    </a:cubicBezTo>
                    <a:lnTo>
                      <a:pt x="10800" y="19577"/>
                    </a:lnTo>
                    <a:lnTo>
                      <a:pt x="10799" y="19577"/>
                    </a:lnTo>
                    <a:lnTo>
                      <a:pt x="10799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iṩḻiḓè">
                <a:extLst>
                  <a:ext uri="{FF2B5EF4-FFF2-40B4-BE49-F238E27FC236}">
                    <a16:creationId xmlns:a16="http://schemas.microsoft.com/office/drawing/2014/main" id="{1C822101-EF99-4747-8F6F-035C4B1F9A81}"/>
                  </a:ext>
                </a:extLst>
              </p:cNvPr>
              <p:cNvSpPr/>
              <p:nvPr/>
            </p:nvSpPr>
            <p:spPr>
              <a:xfrm>
                <a:off x="4848437" y="4108967"/>
                <a:ext cx="163618" cy="261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0555" y="1273"/>
                      <a:pt x="19475" y="2532"/>
                      <a:pt x="18375" y="3783"/>
                    </a:cubicBezTo>
                    <a:cubicBezTo>
                      <a:pt x="18432" y="4068"/>
                      <a:pt x="18462" y="4359"/>
                      <a:pt x="18462" y="4654"/>
                    </a:cubicBezTo>
                    <a:cubicBezTo>
                      <a:pt x="18462" y="7550"/>
                      <a:pt x="15602" y="10028"/>
                      <a:pt x="11555" y="11042"/>
                    </a:cubicBezTo>
                    <a:cubicBezTo>
                      <a:pt x="10386" y="12213"/>
                      <a:pt x="9191" y="13375"/>
                      <a:pt x="7971" y="14523"/>
                    </a:cubicBezTo>
                    <a:cubicBezTo>
                      <a:pt x="9795" y="14676"/>
                      <a:pt x="11204" y="15652"/>
                      <a:pt x="11204" y="16837"/>
                    </a:cubicBezTo>
                    <a:cubicBezTo>
                      <a:pt x="11204" y="18125"/>
                      <a:pt x="9533" y="19171"/>
                      <a:pt x="7477" y="19171"/>
                    </a:cubicBezTo>
                    <a:lnTo>
                      <a:pt x="7477" y="19171"/>
                    </a:lnTo>
                    <a:cubicBezTo>
                      <a:pt x="6071" y="19171"/>
                      <a:pt x="4849" y="18685"/>
                      <a:pt x="4213" y="17967"/>
                    </a:cubicBezTo>
                    <a:cubicBezTo>
                      <a:pt x="2835" y="19192"/>
                      <a:pt x="1434" y="20404"/>
                      <a:pt x="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îSḷïdè">
                <a:extLst>
                  <a:ext uri="{FF2B5EF4-FFF2-40B4-BE49-F238E27FC236}">
                    <a16:creationId xmlns:a16="http://schemas.microsoft.com/office/drawing/2014/main" id="{EF3AD44A-8FF4-4B94-9938-D0471BCFD964}"/>
                  </a:ext>
                </a:extLst>
              </p:cNvPr>
              <p:cNvSpPr/>
              <p:nvPr/>
            </p:nvSpPr>
            <p:spPr>
              <a:xfrm>
                <a:off x="4880808" y="2166725"/>
                <a:ext cx="162076" cy="84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57" y="13294"/>
                    </a:moveTo>
                    <a:lnTo>
                      <a:pt x="0" y="13294"/>
                    </a:lnTo>
                    <a:cubicBezTo>
                      <a:pt x="1007" y="16044"/>
                      <a:pt x="2001" y="18809"/>
                      <a:pt x="2978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7257" y="0"/>
                    </a:lnTo>
                    <a:cubicBezTo>
                      <a:pt x="17257" y="0"/>
                      <a:pt x="17257" y="13294"/>
                      <a:pt x="17257" y="1329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íṩlíḋe">
                <a:extLst>
                  <a:ext uri="{FF2B5EF4-FFF2-40B4-BE49-F238E27FC236}">
                    <a16:creationId xmlns:a16="http://schemas.microsoft.com/office/drawing/2014/main" id="{9D831AA2-9606-4222-99AE-24903958D64A}"/>
                  </a:ext>
                </a:extLst>
              </p:cNvPr>
              <p:cNvSpPr/>
              <p:nvPr/>
            </p:nvSpPr>
            <p:spPr>
              <a:xfrm>
                <a:off x="4757799" y="1920706"/>
                <a:ext cx="245298" cy="279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94" y="12556"/>
                    </a:moveTo>
                    <a:lnTo>
                      <a:pt x="2594" y="13686"/>
                    </a:lnTo>
                    <a:cubicBezTo>
                      <a:pt x="5040" y="16248"/>
                      <a:pt x="7383" y="18888"/>
                      <a:pt x="9621" y="21600"/>
                    </a:cubicBezTo>
                    <a:lnTo>
                      <a:pt x="17615" y="21600"/>
                    </a:lnTo>
                    <a:lnTo>
                      <a:pt x="17615" y="12556"/>
                    </a:lnTo>
                    <a:lnTo>
                      <a:pt x="21600" y="12556"/>
                    </a:lnTo>
                    <a:lnTo>
                      <a:pt x="10105" y="0"/>
                    </a:lnTo>
                    <a:lnTo>
                      <a:pt x="0" y="11035"/>
                    </a:lnTo>
                    <a:cubicBezTo>
                      <a:pt x="506" y="11539"/>
                      <a:pt x="1009" y="12045"/>
                      <a:pt x="1507" y="12556"/>
                    </a:cubicBezTo>
                    <a:cubicBezTo>
                      <a:pt x="1507" y="12556"/>
                      <a:pt x="2594" y="12556"/>
                      <a:pt x="2594" y="125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îşļiḋe">
                <a:extLst>
                  <a:ext uri="{FF2B5EF4-FFF2-40B4-BE49-F238E27FC236}">
                    <a16:creationId xmlns:a16="http://schemas.microsoft.com/office/drawing/2014/main" id="{B43C85B1-356E-47C2-A194-D5D5A848EAFA}"/>
                  </a:ext>
                </a:extLst>
              </p:cNvPr>
              <p:cNvSpPr/>
              <p:nvPr/>
            </p:nvSpPr>
            <p:spPr>
              <a:xfrm>
                <a:off x="3068047" y="587033"/>
                <a:ext cx="594086" cy="470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6" y="235"/>
                    </a:moveTo>
                    <a:lnTo>
                      <a:pt x="2178" y="4845"/>
                    </a:lnTo>
                    <a:lnTo>
                      <a:pt x="0" y="7829"/>
                    </a:lnTo>
                    <a:lnTo>
                      <a:pt x="0" y="16576"/>
                    </a:lnTo>
                    <a:lnTo>
                      <a:pt x="0" y="17240"/>
                    </a:lnTo>
                    <a:lnTo>
                      <a:pt x="0" y="20353"/>
                    </a:lnTo>
                    <a:cubicBezTo>
                      <a:pt x="0" y="21042"/>
                      <a:pt x="442" y="21600"/>
                      <a:pt x="988" y="21600"/>
                    </a:cubicBezTo>
                    <a:lnTo>
                      <a:pt x="4096" y="21600"/>
                    </a:lnTo>
                    <a:lnTo>
                      <a:pt x="4096" y="15069"/>
                    </a:lnTo>
                    <a:lnTo>
                      <a:pt x="1941" y="15069"/>
                    </a:lnTo>
                    <a:lnTo>
                      <a:pt x="1941" y="12211"/>
                    </a:lnTo>
                    <a:lnTo>
                      <a:pt x="4096" y="12211"/>
                    </a:lnTo>
                    <a:lnTo>
                      <a:pt x="4096" y="6178"/>
                    </a:lnTo>
                    <a:lnTo>
                      <a:pt x="3578" y="6178"/>
                    </a:lnTo>
                    <a:lnTo>
                      <a:pt x="4096" y="4917"/>
                    </a:lnTo>
                    <a:cubicBezTo>
                      <a:pt x="4096" y="4917"/>
                      <a:pt x="4096" y="235"/>
                      <a:pt x="4096" y="235"/>
                    </a:cubicBezTo>
                    <a:close/>
                    <a:moveTo>
                      <a:pt x="4096" y="21600"/>
                    </a:moveTo>
                    <a:lnTo>
                      <a:pt x="4154" y="21600"/>
                    </a:lnTo>
                    <a:cubicBezTo>
                      <a:pt x="4699" y="21600"/>
                      <a:pt x="5142" y="21042"/>
                      <a:pt x="5142" y="20353"/>
                    </a:cubicBezTo>
                    <a:lnTo>
                      <a:pt x="5142" y="17240"/>
                    </a:lnTo>
                    <a:lnTo>
                      <a:pt x="10800" y="17240"/>
                    </a:lnTo>
                    <a:lnTo>
                      <a:pt x="10800" y="6178"/>
                    </a:lnTo>
                    <a:lnTo>
                      <a:pt x="4096" y="6178"/>
                    </a:lnTo>
                    <a:lnTo>
                      <a:pt x="4096" y="12211"/>
                    </a:lnTo>
                    <a:lnTo>
                      <a:pt x="6251" y="12211"/>
                    </a:lnTo>
                    <a:lnTo>
                      <a:pt x="6251" y="15069"/>
                    </a:lnTo>
                    <a:lnTo>
                      <a:pt x="6251" y="15069"/>
                    </a:lnTo>
                    <a:lnTo>
                      <a:pt x="4096" y="15069"/>
                    </a:lnTo>
                    <a:cubicBezTo>
                      <a:pt x="4096" y="15069"/>
                      <a:pt x="4096" y="21600"/>
                      <a:pt x="4096" y="21600"/>
                    </a:cubicBezTo>
                    <a:close/>
                    <a:moveTo>
                      <a:pt x="10800" y="0"/>
                    </a:moveTo>
                    <a:lnTo>
                      <a:pt x="4194" y="0"/>
                    </a:lnTo>
                    <a:lnTo>
                      <a:pt x="4096" y="235"/>
                    </a:lnTo>
                    <a:lnTo>
                      <a:pt x="4096" y="4917"/>
                    </a:lnTo>
                    <a:lnTo>
                      <a:pt x="5392" y="1763"/>
                    </a:lnTo>
                    <a:lnTo>
                      <a:pt x="5392" y="1763"/>
                    </a:lnTo>
                    <a:lnTo>
                      <a:pt x="10800" y="1763"/>
                    </a:lnTo>
                    <a:lnTo>
                      <a:pt x="10800" y="0"/>
                    </a:lnTo>
                    <a:cubicBezTo>
                      <a:pt x="10800" y="0"/>
                      <a:pt x="10800" y="0"/>
                      <a:pt x="10800" y="0"/>
                    </a:cubicBezTo>
                    <a:close/>
                    <a:moveTo>
                      <a:pt x="10800" y="17240"/>
                    </a:moveTo>
                    <a:lnTo>
                      <a:pt x="16457" y="17240"/>
                    </a:lnTo>
                    <a:lnTo>
                      <a:pt x="16457" y="20353"/>
                    </a:lnTo>
                    <a:cubicBezTo>
                      <a:pt x="16457" y="21042"/>
                      <a:pt x="16901" y="21600"/>
                      <a:pt x="17446" y="21600"/>
                    </a:cubicBezTo>
                    <a:lnTo>
                      <a:pt x="17504" y="21600"/>
                    </a:lnTo>
                    <a:lnTo>
                      <a:pt x="17504" y="15069"/>
                    </a:lnTo>
                    <a:lnTo>
                      <a:pt x="15349" y="15069"/>
                    </a:lnTo>
                    <a:lnTo>
                      <a:pt x="15349" y="12211"/>
                    </a:lnTo>
                    <a:lnTo>
                      <a:pt x="17504" y="12211"/>
                    </a:lnTo>
                    <a:lnTo>
                      <a:pt x="17504" y="6178"/>
                    </a:lnTo>
                    <a:lnTo>
                      <a:pt x="10800" y="6178"/>
                    </a:lnTo>
                    <a:cubicBezTo>
                      <a:pt x="10800" y="6178"/>
                      <a:pt x="10800" y="17240"/>
                      <a:pt x="10800" y="17240"/>
                    </a:cubicBezTo>
                    <a:close/>
                    <a:moveTo>
                      <a:pt x="17504" y="238"/>
                    </a:moveTo>
                    <a:lnTo>
                      <a:pt x="17405" y="0"/>
                    </a:lnTo>
                    <a:lnTo>
                      <a:pt x="10800" y="0"/>
                    </a:lnTo>
                    <a:lnTo>
                      <a:pt x="10800" y="1763"/>
                    </a:lnTo>
                    <a:lnTo>
                      <a:pt x="16208" y="1763"/>
                    </a:lnTo>
                    <a:lnTo>
                      <a:pt x="17504" y="4916"/>
                    </a:lnTo>
                    <a:lnTo>
                      <a:pt x="17504" y="238"/>
                    </a:lnTo>
                    <a:cubicBezTo>
                      <a:pt x="17504" y="238"/>
                      <a:pt x="17504" y="238"/>
                      <a:pt x="17504" y="238"/>
                    </a:cubicBezTo>
                    <a:close/>
                    <a:moveTo>
                      <a:pt x="21600" y="7829"/>
                    </a:moveTo>
                    <a:lnTo>
                      <a:pt x="19421" y="4845"/>
                    </a:lnTo>
                    <a:lnTo>
                      <a:pt x="17504" y="238"/>
                    </a:lnTo>
                    <a:lnTo>
                      <a:pt x="17504" y="4916"/>
                    </a:lnTo>
                    <a:lnTo>
                      <a:pt x="18022" y="6178"/>
                    </a:lnTo>
                    <a:lnTo>
                      <a:pt x="17504" y="6178"/>
                    </a:lnTo>
                    <a:lnTo>
                      <a:pt x="17504" y="12211"/>
                    </a:lnTo>
                    <a:lnTo>
                      <a:pt x="19658" y="12211"/>
                    </a:lnTo>
                    <a:lnTo>
                      <a:pt x="19658" y="15069"/>
                    </a:lnTo>
                    <a:lnTo>
                      <a:pt x="19658" y="15069"/>
                    </a:lnTo>
                    <a:lnTo>
                      <a:pt x="17504" y="15069"/>
                    </a:lnTo>
                    <a:lnTo>
                      <a:pt x="17504" y="21600"/>
                    </a:lnTo>
                    <a:lnTo>
                      <a:pt x="20611" y="21600"/>
                    </a:lnTo>
                    <a:cubicBezTo>
                      <a:pt x="21157" y="21600"/>
                      <a:pt x="21600" y="21042"/>
                      <a:pt x="21600" y="20353"/>
                    </a:cubicBezTo>
                    <a:lnTo>
                      <a:pt x="21600" y="17240"/>
                    </a:lnTo>
                    <a:cubicBezTo>
                      <a:pt x="21600" y="17240"/>
                      <a:pt x="21600" y="7829"/>
                      <a:pt x="21600" y="782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ïṩľíḑê">
                <a:extLst>
                  <a:ext uri="{FF2B5EF4-FFF2-40B4-BE49-F238E27FC236}">
                    <a16:creationId xmlns:a16="http://schemas.microsoft.com/office/drawing/2014/main" id="{447F97A1-1EC0-472E-81C8-066C5FE70A8A}"/>
                  </a:ext>
                </a:extLst>
              </p:cNvPr>
              <p:cNvSpPr/>
              <p:nvPr/>
            </p:nvSpPr>
            <p:spPr>
              <a:xfrm>
                <a:off x="1138753" y="4426200"/>
                <a:ext cx="510254" cy="510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50" y="8432"/>
                    </a:moveTo>
                    <a:lnTo>
                      <a:pt x="11550" y="13479"/>
                    </a:lnTo>
                    <a:cubicBezTo>
                      <a:pt x="11511" y="13514"/>
                      <a:pt x="11472" y="13538"/>
                      <a:pt x="11439" y="13541"/>
                    </a:cubicBezTo>
                    <a:cubicBezTo>
                      <a:pt x="11342" y="13548"/>
                      <a:pt x="11249" y="13405"/>
                      <a:pt x="11161" y="13368"/>
                    </a:cubicBezTo>
                    <a:cubicBezTo>
                      <a:pt x="10895" y="13252"/>
                      <a:pt x="10766" y="13468"/>
                      <a:pt x="10546" y="13471"/>
                    </a:cubicBezTo>
                    <a:cubicBezTo>
                      <a:pt x="10341" y="13474"/>
                      <a:pt x="10048" y="13142"/>
                      <a:pt x="10058" y="12950"/>
                    </a:cubicBezTo>
                    <a:cubicBezTo>
                      <a:pt x="10065" y="12832"/>
                      <a:pt x="10126" y="12655"/>
                      <a:pt x="10140" y="12510"/>
                    </a:cubicBezTo>
                    <a:cubicBezTo>
                      <a:pt x="10151" y="12394"/>
                      <a:pt x="10231" y="12326"/>
                      <a:pt x="10233" y="12221"/>
                    </a:cubicBezTo>
                    <a:cubicBezTo>
                      <a:pt x="10234" y="12080"/>
                      <a:pt x="10046" y="11971"/>
                      <a:pt x="9954" y="11955"/>
                    </a:cubicBezTo>
                    <a:cubicBezTo>
                      <a:pt x="9738" y="11914"/>
                      <a:pt x="9437" y="12041"/>
                      <a:pt x="9188" y="11942"/>
                    </a:cubicBezTo>
                    <a:cubicBezTo>
                      <a:pt x="9141" y="11864"/>
                      <a:pt x="9243" y="11810"/>
                      <a:pt x="9270" y="11733"/>
                    </a:cubicBezTo>
                    <a:cubicBezTo>
                      <a:pt x="9285" y="11690"/>
                      <a:pt x="9275" y="11631"/>
                      <a:pt x="9292" y="11583"/>
                    </a:cubicBezTo>
                    <a:cubicBezTo>
                      <a:pt x="9320" y="11510"/>
                      <a:pt x="9397" y="11452"/>
                      <a:pt x="9433" y="11375"/>
                    </a:cubicBezTo>
                    <a:cubicBezTo>
                      <a:pt x="9458" y="11315"/>
                      <a:pt x="9464" y="11229"/>
                      <a:pt x="9490" y="11154"/>
                    </a:cubicBezTo>
                    <a:cubicBezTo>
                      <a:pt x="9520" y="11070"/>
                      <a:pt x="9576" y="11017"/>
                      <a:pt x="9583" y="10958"/>
                    </a:cubicBezTo>
                    <a:cubicBezTo>
                      <a:pt x="9592" y="10879"/>
                      <a:pt x="9562" y="10789"/>
                      <a:pt x="9501" y="10737"/>
                    </a:cubicBezTo>
                    <a:cubicBezTo>
                      <a:pt x="9309" y="10748"/>
                      <a:pt x="9182" y="10757"/>
                      <a:pt x="9072" y="10807"/>
                    </a:cubicBezTo>
                    <a:cubicBezTo>
                      <a:pt x="8821" y="10921"/>
                      <a:pt x="8871" y="11260"/>
                      <a:pt x="8620" y="11340"/>
                    </a:cubicBezTo>
                    <a:cubicBezTo>
                      <a:pt x="8533" y="11367"/>
                      <a:pt x="8413" y="11369"/>
                      <a:pt x="8318" y="11387"/>
                    </a:cubicBezTo>
                    <a:cubicBezTo>
                      <a:pt x="8235" y="11401"/>
                      <a:pt x="8135" y="11446"/>
                      <a:pt x="8051" y="11444"/>
                    </a:cubicBezTo>
                    <a:cubicBezTo>
                      <a:pt x="7950" y="11442"/>
                      <a:pt x="7774" y="11346"/>
                      <a:pt x="7715" y="11282"/>
                    </a:cubicBezTo>
                    <a:cubicBezTo>
                      <a:pt x="7661" y="11224"/>
                      <a:pt x="7532" y="10939"/>
                      <a:pt x="7518" y="10888"/>
                    </a:cubicBezTo>
                    <a:cubicBezTo>
                      <a:pt x="7418" y="10547"/>
                      <a:pt x="7526" y="10233"/>
                      <a:pt x="7656" y="9996"/>
                    </a:cubicBezTo>
                    <a:cubicBezTo>
                      <a:pt x="7684" y="9946"/>
                      <a:pt x="7729" y="9899"/>
                      <a:pt x="7749" y="9846"/>
                    </a:cubicBezTo>
                    <a:cubicBezTo>
                      <a:pt x="7780" y="9765"/>
                      <a:pt x="7760" y="9643"/>
                      <a:pt x="7784" y="9556"/>
                    </a:cubicBezTo>
                    <a:cubicBezTo>
                      <a:pt x="7828" y="9395"/>
                      <a:pt x="8041" y="9298"/>
                      <a:pt x="8191" y="9221"/>
                    </a:cubicBezTo>
                    <a:cubicBezTo>
                      <a:pt x="8360" y="9132"/>
                      <a:pt x="8503" y="8990"/>
                      <a:pt x="8701" y="8978"/>
                    </a:cubicBezTo>
                    <a:cubicBezTo>
                      <a:pt x="8799" y="8971"/>
                      <a:pt x="8943" y="9004"/>
                      <a:pt x="9038" y="9024"/>
                    </a:cubicBezTo>
                    <a:cubicBezTo>
                      <a:pt x="9125" y="9042"/>
                      <a:pt x="9194" y="9100"/>
                      <a:pt x="9270" y="9105"/>
                    </a:cubicBezTo>
                    <a:cubicBezTo>
                      <a:pt x="9484" y="9121"/>
                      <a:pt x="9535" y="8955"/>
                      <a:pt x="9710" y="8861"/>
                    </a:cubicBezTo>
                    <a:cubicBezTo>
                      <a:pt x="9890" y="8887"/>
                      <a:pt x="10011" y="8830"/>
                      <a:pt x="10174" y="8850"/>
                    </a:cubicBezTo>
                    <a:cubicBezTo>
                      <a:pt x="10286" y="8863"/>
                      <a:pt x="10366" y="8982"/>
                      <a:pt x="10453" y="8989"/>
                    </a:cubicBezTo>
                    <a:cubicBezTo>
                      <a:pt x="10526" y="8995"/>
                      <a:pt x="10591" y="8920"/>
                      <a:pt x="10663" y="8931"/>
                    </a:cubicBezTo>
                    <a:cubicBezTo>
                      <a:pt x="10730" y="8941"/>
                      <a:pt x="10848" y="9090"/>
                      <a:pt x="10859" y="9174"/>
                    </a:cubicBezTo>
                    <a:cubicBezTo>
                      <a:pt x="10873" y="9278"/>
                      <a:pt x="10782" y="9372"/>
                      <a:pt x="10813" y="9487"/>
                    </a:cubicBezTo>
                    <a:cubicBezTo>
                      <a:pt x="10922" y="9598"/>
                      <a:pt x="11121" y="9619"/>
                      <a:pt x="11277" y="9683"/>
                    </a:cubicBezTo>
                    <a:cubicBezTo>
                      <a:pt x="11378" y="9599"/>
                      <a:pt x="11291" y="9445"/>
                      <a:pt x="11277" y="9325"/>
                    </a:cubicBezTo>
                    <a:cubicBezTo>
                      <a:pt x="11272" y="9271"/>
                      <a:pt x="11282" y="9224"/>
                      <a:pt x="11277" y="9174"/>
                    </a:cubicBezTo>
                    <a:cubicBezTo>
                      <a:pt x="11268" y="9090"/>
                      <a:pt x="11231" y="9014"/>
                      <a:pt x="11231" y="8943"/>
                    </a:cubicBezTo>
                    <a:cubicBezTo>
                      <a:pt x="11229" y="8694"/>
                      <a:pt x="11380" y="8546"/>
                      <a:pt x="11550" y="8432"/>
                    </a:cubicBezTo>
                    <a:close/>
                    <a:moveTo>
                      <a:pt x="219" y="8623"/>
                    </a:moveTo>
                    <a:cubicBezTo>
                      <a:pt x="183" y="8799"/>
                      <a:pt x="151" y="8976"/>
                      <a:pt x="124" y="9156"/>
                    </a:cubicBezTo>
                    <a:cubicBezTo>
                      <a:pt x="97" y="9334"/>
                      <a:pt x="74" y="9514"/>
                      <a:pt x="55" y="9696"/>
                    </a:cubicBezTo>
                    <a:cubicBezTo>
                      <a:pt x="18" y="10059"/>
                      <a:pt x="0" y="10427"/>
                      <a:pt x="0" y="10800"/>
                    </a:cubicBezTo>
                    <a:cubicBezTo>
                      <a:pt x="0" y="11173"/>
                      <a:pt x="18" y="11541"/>
                      <a:pt x="55" y="11904"/>
                    </a:cubicBezTo>
                    <a:cubicBezTo>
                      <a:pt x="74" y="12086"/>
                      <a:pt x="97" y="12266"/>
                      <a:pt x="124" y="12445"/>
                    </a:cubicBezTo>
                    <a:cubicBezTo>
                      <a:pt x="151" y="12624"/>
                      <a:pt x="183" y="12801"/>
                      <a:pt x="219" y="12977"/>
                    </a:cubicBezTo>
                    <a:cubicBezTo>
                      <a:pt x="255" y="13152"/>
                      <a:pt x="295" y="13326"/>
                      <a:pt x="339" y="13499"/>
                    </a:cubicBezTo>
                    <a:cubicBezTo>
                      <a:pt x="428" y="13844"/>
                      <a:pt x="534" y="14183"/>
                      <a:pt x="655" y="14513"/>
                    </a:cubicBezTo>
                    <a:cubicBezTo>
                      <a:pt x="715" y="14679"/>
                      <a:pt x="780" y="14842"/>
                      <a:pt x="849" y="15004"/>
                    </a:cubicBezTo>
                    <a:cubicBezTo>
                      <a:pt x="917" y="15165"/>
                      <a:pt x="989" y="15324"/>
                      <a:pt x="1065" y="15482"/>
                    </a:cubicBezTo>
                    <a:cubicBezTo>
                      <a:pt x="1103" y="15560"/>
                      <a:pt x="1142" y="15639"/>
                      <a:pt x="1181" y="15716"/>
                    </a:cubicBezTo>
                    <a:cubicBezTo>
                      <a:pt x="1260" y="15872"/>
                      <a:pt x="1344" y="16025"/>
                      <a:pt x="1431" y="16175"/>
                    </a:cubicBezTo>
                    <a:cubicBezTo>
                      <a:pt x="1691" y="16628"/>
                      <a:pt x="1982" y="17059"/>
                      <a:pt x="2303" y="17467"/>
                    </a:cubicBezTo>
                    <a:cubicBezTo>
                      <a:pt x="2463" y="17671"/>
                      <a:pt x="2631" y="17869"/>
                      <a:pt x="2805" y="18061"/>
                    </a:cubicBezTo>
                    <a:cubicBezTo>
                      <a:pt x="2921" y="18189"/>
                      <a:pt x="3041" y="18315"/>
                      <a:pt x="3163" y="18437"/>
                    </a:cubicBezTo>
                    <a:cubicBezTo>
                      <a:pt x="3285" y="18559"/>
                      <a:pt x="3411" y="18678"/>
                      <a:pt x="3538" y="18795"/>
                    </a:cubicBezTo>
                    <a:cubicBezTo>
                      <a:pt x="4113" y="19317"/>
                      <a:pt x="4745" y="19779"/>
                      <a:pt x="5424" y="20169"/>
                    </a:cubicBezTo>
                    <a:cubicBezTo>
                      <a:pt x="5575" y="20255"/>
                      <a:pt x="5728" y="20339"/>
                      <a:pt x="5883" y="20419"/>
                    </a:cubicBezTo>
                    <a:cubicBezTo>
                      <a:pt x="6193" y="20577"/>
                      <a:pt x="6513" y="20722"/>
                      <a:pt x="6840" y="20851"/>
                    </a:cubicBezTo>
                    <a:cubicBezTo>
                      <a:pt x="7003" y="20915"/>
                      <a:pt x="7168" y="20975"/>
                      <a:pt x="7336" y="21032"/>
                    </a:cubicBezTo>
                    <a:cubicBezTo>
                      <a:pt x="8423" y="21400"/>
                      <a:pt x="9588" y="21600"/>
                      <a:pt x="10799" y="21600"/>
                    </a:cubicBezTo>
                    <a:cubicBezTo>
                      <a:pt x="11052" y="21600"/>
                      <a:pt x="11302" y="21591"/>
                      <a:pt x="11550" y="21574"/>
                    </a:cubicBezTo>
                    <a:lnTo>
                      <a:pt x="11550" y="18085"/>
                    </a:lnTo>
                    <a:cubicBezTo>
                      <a:pt x="11505" y="18026"/>
                      <a:pt x="11456" y="17968"/>
                      <a:pt x="11416" y="17907"/>
                    </a:cubicBezTo>
                    <a:cubicBezTo>
                      <a:pt x="11272" y="17688"/>
                      <a:pt x="11157" y="17414"/>
                      <a:pt x="11010" y="17189"/>
                    </a:cubicBezTo>
                    <a:cubicBezTo>
                      <a:pt x="10936" y="17075"/>
                      <a:pt x="10871" y="16945"/>
                      <a:pt x="10790" y="16853"/>
                    </a:cubicBezTo>
                    <a:cubicBezTo>
                      <a:pt x="10742" y="16799"/>
                      <a:pt x="10589" y="16749"/>
                      <a:pt x="10569" y="16667"/>
                    </a:cubicBezTo>
                    <a:cubicBezTo>
                      <a:pt x="10543" y="16561"/>
                      <a:pt x="10464" y="16414"/>
                      <a:pt x="10477" y="16332"/>
                    </a:cubicBezTo>
                    <a:cubicBezTo>
                      <a:pt x="10493" y="16221"/>
                      <a:pt x="10708" y="16132"/>
                      <a:pt x="10708" y="16031"/>
                    </a:cubicBezTo>
                    <a:cubicBezTo>
                      <a:pt x="10708" y="15945"/>
                      <a:pt x="10593" y="15895"/>
                      <a:pt x="10569" y="15823"/>
                    </a:cubicBezTo>
                    <a:cubicBezTo>
                      <a:pt x="10511" y="15645"/>
                      <a:pt x="10603" y="15541"/>
                      <a:pt x="10673" y="15394"/>
                    </a:cubicBezTo>
                    <a:cubicBezTo>
                      <a:pt x="10697" y="15345"/>
                      <a:pt x="10719" y="15267"/>
                      <a:pt x="10743" y="15231"/>
                    </a:cubicBezTo>
                    <a:cubicBezTo>
                      <a:pt x="10786" y="15168"/>
                      <a:pt x="10872" y="15150"/>
                      <a:pt x="10929" y="15081"/>
                    </a:cubicBezTo>
                    <a:cubicBezTo>
                      <a:pt x="10961" y="15043"/>
                      <a:pt x="10981" y="14961"/>
                      <a:pt x="11022" y="14907"/>
                    </a:cubicBezTo>
                    <a:cubicBezTo>
                      <a:pt x="11110" y="14790"/>
                      <a:pt x="11253" y="14746"/>
                      <a:pt x="11289" y="14641"/>
                    </a:cubicBezTo>
                    <a:cubicBezTo>
                      <a:pt x="11318" y="14555"/>
                      <a:pt x="11335" y="14124"/>
                      <a:pt x="11300" y="13981"/>
                    </a:cubicBezTo>
                    <a:cubicBezTo>
                      <a:pt x="11280" y="13897"/>
                      <a:pt x="11202" y="13828"/>
                      <a:pt x="11172" y="13749"/>
                    </a:cubicBezTo>
                    <a:cubicBezTo>
                      <a:pt x="11120" y="13609"/>
                      <a:pt x="11108" y="13456"/>
                      <a:pt x="10963" y="13460"/>
                    </a:cubicBezTo>
                    <a:cubicBezTo>
                      <a:pt x="10874" y="13461"/>
                      <a:pt x="10812" y="13560"/>
                      <a:pt x="10754" y="13621"/>
                    </a:cubicBezTo>
                    <a:cubicBezTo>
                      <a:pt x="10741" y="13704"/>
                      <a:pt x="10748" y="13794"/>
                      <a:pt x="10663" y="13819"/>
                    </a:cubicBezTo>
                    <a:cubicBezTo>
                      <a:pt x="10530" y="13857"/>
                      <a:pt x="10479" y="13680"/>
                      <a:pt x="10325" y="13634"/>
                    </a:cubicBezTo>
                    <a:cubicBezTo>
                      <a:pt x="10265" y="13615"/>
                      <a:pt x="10167" y="13616"/>
                      <a:pt x="10128" y="13598"/>
                    </a:cubicBezTo>
                    <a:cubicBezTo>
                      <a:pt x="10016" y="13548"/>
                      <a:pt x="9979" y="13384"/>
                      <a:pt x="9861" y="13320"/>
                    </a:cubicBezTo>
                    <a:cubicBezTo>
                      <a:pt x="9763" y="13267"/>
                      <a:pt x="9677" y="13286"/>
                      <a:pt x="9617" y="13204"/>
                    </a:cubicBezTo>
                    <a:cubicBezTo>
                      <a:pt x="9593" y="13149"/>
                      <a:pt x="9612" y="13047"/>
                      <a:pt x="9606" y="12973"/>
                    </a:cubicBezTo>
                    <a:cubicBezTo>
                      <a:pt x="9478" y="12899"/>
                      <a:pt x="9371" y="12622"/>
                      <a:pt x="9223" y="12556"/>
                    </a:cubicBezTo>
                    <a:cubicBezTo>
                      <a:pt x="9125" y="12513"/>
                      <a:pt x="8974" y="12517"/>
                      <a:pt x="8852" y="12475"/>
                    </a:cubicBezTo>
                    <a:cubicBezTo>
                      <a:pt x="8794" y="12456"/>
                      <a:pt x="8749" y="12430"/>
                      <a:pt x="8689" y="12417"/>
                    </a:cubicBezTo>
                    <a:cubicBezTo>
                      <a:pt x="8614" y="12401"/>
                      <a:pt x="8538" y="12400"/>
                      <a:pt x="8480" y="12371"/>
                    </a:cubicBezTo>
                    <a:cubicBezTo>
                      <a:pt x="8251" y="12257"/>
                      <a:pt x="8126" y="11889"/>
                      <a:pt x="7842" y="11896"/>
                    </a:cubicBezTo>
                    <a:cubicBezTo>
                      <a:pt x="7721" y="11899"/>
                      <a:pt x="7604" y="12012"/>
                      <a:pt x="7494" y="12012"/>
                    </a:cubicBezTo>
                    <a:cubicBezTo>
                      <a:pt x="7385" y="12011"/>
                      <a:pt x="7201" y="11925"/>
                      <a:pt x="7064" y="11861"/>
                    </a:cubicBezTo>
                    <a:cubicBezTo>
                      <a:pt x="6922" y="11796"/>
                      <a:pt x="6765" y="11759"/>
                      <a:pt x="6647" y="11699"/>
                    </a:cubicBezTo>
                    <a:cubicBezTo>
                      <a:pt x="6552" y="11650"/>
                      <a:pt x="6486" y="11562"/>
                      <a:pt x="6403" y="11525"/>
                    </a:cubicBezTo>
                    <a:cubicBezTo>
                      <a:pt x="6339" y="11497"/>
                      <a:pt x="6246" y="11492"/>
                      <a:pt x="6195" y="11467"/>
                    </a:cubicBezTo>
                    <a:cubicBezTo>
                      <a:pt x="6120" y="11432"/>
                      <a:pt x="6043" y="11358"/>
                      <a:pt x="5950" y="11293"/>
                    </a:cubicBezTo>
                    <a:cubicBezTo>
                      <a:pt x="5863" y="11233"/>
                      <a:pt x="5768" y="11140"/>
                      <a:pt x="5765" y="11062"/>
                    </a:cubicBezTo>
                    <a:cubicBezTo>
                      <a:pt x="5761" y="10972"/>
                      <a:pt x="5848" y="10894"/>
                      <a:pt x="5858" y="10807"/>
                    </a:cubicBezTo>
                    <a:cubicBezTo>
                      <a:pt x="5888" y="10531"/>
                      <a:pt x="5684" y="10333"/>
                      <a:pt x="5556" y="10170"/>
                    </a:cubicBezTo>
                    <a:cubicBezTo>
                      <a:pt x="5460" y="10049"/>
                      <a:pt x="5350" y="9947"/>
                      <a:pt x="5255" y="9834"/>
                    </a:cubicBezTo>
                    <a:cubicBezTo>
                      <a:pt x="5260" y="9760"/>
                      <a:pt x="5260" y="9747"/>
                      <a:pt x="5255" y="9672"/>
                    </a:cubicBezTo>
                    <a:cubicBezTo>
                      <a:pt x="5182" y="9602"/>
                      <a:pt x="5122" y="9499"/>
                      <a:pt x="5045" y="9394"/>
                    </a:cubicBezTo>
                    <a:cubicBezTo>
                      <a:pt x="4977" y="9300"/>
                      <a:pt x="4842" y="9199"/>
                      <a:pt x="4825" y="9094"/>
                    </a:cubicBezTo>
                    <a:cubicBezTo>
                      <a:pt x="4803" y="8963"/>
                      <a:pt x="4875" y="8849"/>
                      <a:pt x="4825" y="8722"/>
                    </a:cubicBezTo>
                    <a:cubicBezTo>
                      <a:pt x="4742" y="8513"/>
                      <a:pt x="4451" y="8608"/>
                      <a:pt x="4488" y="8884"/>
                    </a:cubicBezTo>
                    <a:cubicBezTo>
                      <a:pt x="4499" y="8961"/>
                      <a:pt x="4606" y="9063"/>
                      <a:pt x="4639" y="9139"/>
                    </a:cubicBezTo>
                    <a:cubicBezTo>
                      <a:pt x="4672" y="9217"/>
                      <a:pt x="4666" y="9313"/>
                      <a:pt x="4697" y="9406"/>
                    </a:cubicBezTo>
                    <a:cubicBezTo>
                      <a:pt x="4727" y="9495"/>
                      <a:pt x="4817" y="9572"/>
                      <a:pt x="4848" y="9673"/>
                    </a:cubicBezTo>
                    <a:cubicBezTo>
                      <a:pt x="4897" y="9831"/>
                      <a:pt x="4896" y="10002"/>
                      <a:pt x="4941" y="10101"/>
                    </a:cubicBezTo>
                    <a:cubicBezTo>
                      <a:pt x="4981" y="10189"/>
                      <a:pt x="5128" y="10272"/>
                      <a:pt x="5045" y="10379"/>
                    </a:cubicBezTo>
                    <a:cubicBezTo>
                      <a:pt x="4935" y="10402"/>
                      <a:pt x="4893" y="10292"/>
                      <a:pt x="4825" y="10228"/>
                    </a:cubicBezTo>
                    <a:cubicBezTo>
                      <a:pt x="4787" y="10193"/>
                      <a:pt x="4649" y="10126"/>
                      <a:pt x="4628" y="10043"/>
                    </a:cubicBezTo>
                    <a:cubicBezTo>
                      <a:pt x="4610" y="9975"/>
                      <a:pt x="4671" y="9883"/>
                      <a:pt x="4651" y="9800"/>
                    </a:cubicBezTo>
                    <a:cubicBezTo>
                      <a:pt x="4611" y="9636"/>
                      <a:pt x="4281" y="9632"/>
                      <a:pt x="4279" y="9464"/>
                    </a:cubicBezTo>
                    <a:cubicBezTo>
                      <a:pt x="4279" y="9358"/>
                      <a:pt x="4418" y="9346"/>
                      <a:pt x="4419" y="9244"/>
                    </a:cubicBezTo>
                    <a:cubicBezTo>
                      <a:pt x="4420" y="9132"/>
                      <a:pt x="4266" y="9037"/>
                      <a:pt x="4233" y="8943"/>
                    </a:cubicBezTo>
                    <a:cubicBezTo>
                      <a:pt x="4203" y="8855"/>
                      <a:pt x="4198" y="8717"/>
                      <a:pt x="4187" y="8595"/>
                    </a:cubicBezTo>
                    <a:cubicBezTo>
                      <a:pt x="4176" y="8480"/>
                      <a:pt x="4190" y="8348"/>
                      <a:pt x="4163" y="8259"/>
                    </a:cubicBezTo>
                    <a:cubicBezTo>
                      <a:pt x="4139" y="8179"/>
                      <a:pt x="4020" y="8070"/>
                      <a:pt x="3942" y="8028"/>
                    </a:cubicBezTo>
                    <a:cubicBezTo>
                      <a:pt x="3841" y="7971"/>
                      <a:pt x="3761" y="7994"/>
                      <a:pt x="3710" y="7912"/>
                    </a:cubicBezTo>
                    <a:cubicBezTo>
                      <a:pt x="3668" y="7840"/>
                      <a:pt x="3639" y="7689"/>
                      <a:pt x="3630" y="7611"/>
                    </a:cubicBezTo>
                    <a:cubicBezTo>
                      <a:pt x="3613" y="7471"/>
                      <a:pt x="3626" y="7319"/>
                      <a:pt x="3618" y="7170"/>
                    </a:cubicBezTo>
                    <a:cubicBezTo>
                      <a:pt x="3610" y="7022"/>
                      <a:pt x="3596" y="6879"/>
                      <a:pt x="3618" y="6719"/>
                    </a:cubicBezTo>
                    <a:cubicBezTo>
                      <a:pt x="3675" y="6607"/>
                      <a:pt x="3780" y="6551"/>
                      <a:pt x="3839" y="6440"/>
                    </a:cubicBezTo>
                    <a:cubicBezTo>
                      <a:pt x="3879" y="6363"/>
                      <a:pt x="3885" y="6268"/>
                      <a:pt x="3931" y="6186"/>
                    </a:cubicBezTo>
                    <a:cubicBezTo>
                      <a:pt x="4016" y="6034"/>
                      <a:pt x="4201" y="5895"/>
                      <a:pt x="4326" y="5745"/>
                    </a:cubicBezTo>
                    <a:cubicBezTo>
                      <a:pt x="4460" y="5585"/>
                      <a:pt x="4584" y="5431"/>
                      <a:pt x="4663" y="5247"/>
                    </a:cubicBezTo>
                    <a:cubicBezTo>
                      <a:pt x="4691" y="5182"/>
                      <a:pt x="4766" y="5038"/>
                      <a:pt x="4755" y="4958"/>
                    </a:cubicBezTo>
                    <a:cubicBezTo>
                      <a:pt x="4740" y="4847"/>
                      <a:pt x="4530" y="4755"/>
                      <a:pt x="4546" y="4622"/>
                    </a:cubicBezTo>
                    <a:cubicBezTo>
                      <a:pt x="4557" y="4540"/>
                      <a:pt x="4673" y="4541"/>
                      <a:pt x="4709" y="4461"/>
                    </a:cubicBezTo>
                    <a:cubicBezTo>
                      <a:pt x="4727" y="4418"/>
                      <a:pt x="4743" y="4302"/>
                      <a:pt x="4743" y="4251"/>
                    </a:cubicBezTo>
                    <a:cubicBezTo>
                      <a:pt x="4746" y="4140"/>
                      <a:pt x="4687" y="4024"/>
                      <a:pt x="4709" y="3905"/>
                    </a:cubicBezTo>
                    <a:cubicBezTo>
                      <a:pt x="4728" y="3802"/>
                      <a:pt x="4880" y="3761"/>
                      <a:pt x="4801" y="3649"/>
                    </a:cubicBezTo>
                    <a:cubicBezTo>
                      <a:pt x="4725" y="3538"/>
                      <a:pt x="4585" y="3709"/>
                      <a:pt x="4500" y="3638"/>
                    </a:cubicBezTo>
                    <a:cubicBezTo>
                      <a:pt x="4421" y="3572"/>
                      <a:pt x="4515" y="3492"/>
                      <a:pt x="4523" y="3371"/>
                    </a:cubicBezTo>
                    <a:cubicBezTo>
                      <a:pt x="4526" y="3323"/>
                      <a:pt x="4495" y="3268"/>
                      <a:pt x="4500" y="3232"/>
                    </a:cubicBezTo>
                    <a:cubicBezTo>
                      <a:pt x="4507" y="3180"/>
                      <a:pt x="4608" y="3093"/>
                      <a:pt x="4581" y="3059"/>
                    </a:cubicBezTo>
                    <a:cubicBezTo>
                      <a:pt x="4539" y="3005"/>
                      <a:pt x="4493" y="2899"/>
                      <a:pt x="4428" y="2814"/>
                    </a:cubicBezTo>
                    <a:cubicBezTo>
                      <a:pt x="5723" y="1778"/>
                      <a:pt x="7274" y="1050"/>
                      <a:pt x="8970" y="742"/>
                    </a:cubicBezTo>
                    <a:lnTo>
                      <a:pt x="8970" y="742"/>
                    </a:lnTo>
                    <a:cubicBezTo>
                      <a:pt x="8991" y="778"/>
                      <a:pt x="9008" y="819"/>
                      <a:pt x="9060" y="834"/>
                    </a:cubicBezTo>
                    <a:cubicBezTo>
                      <a:pt x="9161" y="783"/>
                      <a:pt x="9262" y="839"/>
                      <a:pt x="9374" y="834"/>
                    </a:cubicBezTo>
                    <a:cubicBezTo>
                      <a:pt x="9482" y="831"/>
                      <a:pt x="9579" y="781"/>
                      <a:pt x="9698" y="800"/>
                    </a:cubicBezTo>
                    <a:cubicBezTo>
                      <a:pt x="9909" y="833"/>
                      <a:pt x="10205" y="1040"/>
                      <a:pt x="10371" y="928"/>
                    </a:cubicBezTo>
                    <a:cubicBezTo>
                      <a:pt x="10413" y="899"/>
                      <a:pt x="10403" y="851"/>
                      <a:pt x="10441" y="777"/>
                    </a:cubicBezTo>
                    <a:cubicBezTo>
                      <a:pt x="10471" y="718"/>
                      <a:pt x="10518" y="653"/>
                      <a:pt x="10547" y="581"/>
                    </a:cubicBezTo>
                    <a:cubicBezTo>
                      <a:pt x="10631" y="579"/>
                      <a:pt x="10716" y="578"/>
                      <a:pt x="10799" y="578"/>
                    </a:cubicBezTo>
                    <a:cubicBezTo>
                      <a:pt x="11052" y="578"/>
                      <a:pt x="11302" y="587"/>
                      <a:pt x="11550" y="605"/>
                    </a:cubicBezTo>
                    <a:lnTo>
                      <a:pt x="11550" y="27"/>
                    </a:lnTo>
                    <a:cubicBezTo>
                      <a:pt x="11367" y="14"/>
                      <a:pt x="11182" y="6"/>
                      <a:pt x="10997" y="3"/>
                    </a:cubicBezTo>
                    <a:cubicBezTo>
                      <a:pt x="10931" y="2"/>
                      <a:pt x="10866" y="0"/>
                      <a:pt x="10799" y="0"/>
                    </a:cubicBezTo>
                    <a:cubicBezTo>
                      <a:pt x="10688" y="0"/>
                      <a:pt x="10576" y="3"/>
                      <a:pt x="10465" y="6"/>
                    </a:cubicBezTo>
                    <a:cubicBezTo>
                      <a:pt x="9374" y="39"/>
                      <a:pt x="8323" y="234"/>
                      <a:pt x="7336" y="568"/>
                    </a:cubicBezTo>
                    <a:cubicBezTo>
                      <a:pt x="7168" y="625"/>
                      <a:pt x="7003" y="685"/>
                      <a:pt x="6840" y="749"/>
                    </a:cubicBezTo>
                    <a:cubicBezTo>
                      <a:pt x="6789" y="769"/>
                      <a:pt x="6739" y="791"/>
                      <a:pt x="6688" y="811"/>
                    </a:cubicBezTo>
                    <a:cubicBezTo>
                      <a:pt x="6577" y="857"/>
                      <a:pt x="6465" y="905"/>
                      <a:pt x="6355" y="955"/>
                    </a:cubicBezTo>
                    <a:cubicBezTo>
                      <a:pt x="6195" y="1027"/>
                      <a:pt x="6038" y="1103"/>
                      <a:pt x="5882" y="1182"/>
                    </a:cubicBezTo>
                    <a:cubicBezTo>
                      <a:pt x="5727" y="1262"/>
                      <a:pt x="5574" y="1345"/>
                      <a:pt x="5424" y="1432"/>
                    </a:cubicBezTo>
                    <a:cubicBezTo>
                      <a:pt x="4817" y="1781"/>
                      <a:pt x="4248" y="2186"/>
                      <a:pt x="3723" y="2642"/>
                    </a:cubicBezTo>
                    <a:cubicBezTo>
                      <a:pt x="3661" y="2696"/>
                      <a:pt x="3599" y="2751"/>
                      <a:pt x="3538" y="2806"/>
                    </a:cubicBezTo>
                    <a:cubicBezTo>
                      <a:pt x="3410" y="2922"/>
                      <a:pt x="3285" y="3042"/>
                      <a:pt x="3163" y="3164"/>
                    </a:cubicBezTo>
                    <a:cubicBezTo>
                      <a:pt x="3040" y="3286"/>
                      <a:pt x="2921" y="3411"/>
                      <a:pt x="2805" y="3538"/>
                    </a:cubicBezTo>
                    <a:cubicBezTo>
                      <a:pt x="2631" y="3731"/>
                      <a:pt x="2463" y="3929"/>
                      <a:pt x="2303" y="4133"/>
                    </a:cubicBezTo>
                    <a:cubicBezTo>
                      <a:pt x="1982" y="4540"/>
                      <a:pt x="1691" y="4972"/>
                      <a:pt x="1430" y="5425"/>
                    </a:cubicBezTo>
                    <a:cubicBezTo>
                      <a:pt x="1343" y="5576"/>
                      <a:pt x="1260" y="5729"/>
                      <a:pt x="1181" y="5883"/>
                    </a:cubicBezTo>
                    <a:cubicBezTo>
                      <a:pt x="1141" y="5961"/>
                      <a:pt x="1102" y="6040"/>
                      <a:pt x="1064" y="6118"/>
                    </a:cubicBezTo>
                    <a:cubicBezTo>
                      <a:pt x="951" y="6354"/>
                      <a:pt x="846" y="6595"/>
                      <a:pt x="748" y="6840"/>
                    </a:cubicBezTo>
                    <a:cubicBezTo>
                      <a:pt x="716" y="6922"/>
                      <a:pt x="684" y="7005"/>
                      <a:pt x="655" y="7087"/>
                    </a:cubicBezTo>
                    <a:cubicBezTo>
                      <a:pt x="533" y="7418"/>
                      <a:pt x="428" y="7756"/>
                      <a:pt x="339" y="8102"/>
                    </a:cubicBezTo>
                    <a:cubicBezTo>
                      <a:pt x="295" y="8273"/>
                      <a:pt x="255" y="8448"/>
                      <a:pt x="219" y="8623"/>
                    </a:cubicBezTo>
                    <a:cubicBezTo>
                      <a:pt x="219" y="8623"/>
                      <a:pt x="219" y="8623"/>
                      <a:pt x="219" y="8623"/>
                    </a:cubicBezTo>
                    <a:close/>
                    <a:moveTo>
                      <a:pt x="11550" y="21574"/>
                    </a:moveTo>
                    <a:cubicBezTo>
                      <a:pt x="12114" y="21535"/>
                      <a:pt x="12666" y="21453"/>
                      <a:pt x="13203" y="21331"/>
                    </a:cubicBezTo>
                    <a:cubicBezTo>
                      <a:pt x="13564" y="21249"/>
                      <a:pt x="13918" y="21149"/>
                      <a:pt x="14264" y="21033"/>
                    </a:cubicBezTo>
                    <a:cubicBezTo>
                      <a:pt x="14431" y="20975"/>
                      <a:pt x="14596" y="20915"/>
                      <a:pt x="14760" y="20851"/>
                    </a:cubicBezTo>
                    <a:cubicBezTo>
                      <a:pt x="15087" y="20722"/>
                      <a:pt x="15407" y="20578"/>
                      <a:pt x="15717" y="20419"/>
                    </a:cubicBezTo>
                    <a:cubicBezTo>
                      <a:pt x="15872" y="20339"/>
                      <a:pt x="16025" y="20255"/>
                      <a:pt x="16176" y="20169"/>
                    </a:cubicBezTo>
                    <a:cubicBezTo>
                      <a:pt x="16854" y="19779"/>
                      <a:pt x="17486" y="19317"/>
                      <a:pt x="18062" y="18795"/>
                    </a:cubicBezTo>
                    <a:cubicBezTo>
                      <a:pt x="18190" y="18678"/>
                      <a:pt x="18316" y="18559"/>
                      <a:pt x="18437" y="18437"/>
                    </a:cubicBezTo>
                    <a:cubicBezTo>
                      <a:pt x="18559" y="18315"/>
                      <a:pt x="18679" y="18190"/>
                      <a:pt x="18795" y="18062"/>
                    </a:cubicBezTo>
                    <a:cubicBezTo>
                      <a:pt x="18969" y="17870"/>
                      <a:pt x="19136" y="17672"/>
                      <a:pt x="19297" y="17467"/>
                    </a:cubicBezTo>
                    <a:cubicBezTo>
                      <a:pt x="19550" y="17145"/>
                      <a:pt x="19786" y="16807"/>
                      <a:pt x="20001" y="16456"/>
                    </a:cubicBezTo>
                    <a:cubicBezTo>
                      <a:pt x="20058" y="16363"/>
                      <a:pt x="20115" y="16270"/>
                      <a:pt x="20169" y="16175"/>
                    </a:cubicBezTo>
                    <a:cubicBezTo>
                      <a:pt x="20256" y="16025"/>
                      <a:pt x="20340" y="15872"/>
                      <a:pt x="20419" y="15717"/>
                    </a:cubicBezTo>
                    <a:cubicBezTo>
                      <a:pt x="20459" y="15639"/>
                      <a:pt x="20498" y="15560"/>
                      <a:pt x="20536" y="15482"/>
                    </a:cubicBezTo>
                    <a:cubicBezTo>
                      <a:pt x="20611" y="15325"/>
                      <a:pt x="20683" y="15165"/>
                      <a:pt x="20752" y="15004"/>
                    </a:cubicBezTo>
                    <a:cubicBezTo>
                      <a:pt x="20820" y="14842"/>
                      <a:pt x="20885" y="14679"/>
                      <a:pt x="20945" y="14513"/>
                    </a:cubicBezTo>
                    <a:cubicBezTo>
                      <a:pt x="21066" y="14183"/>
                      <a:pt x="21172" y="13844"/>
                      <a:pt x="21260" y="13499"/>
                    </a:cubicBezTo>
                    <a:cubicBezTo>
                      <a:pt x="21305" y="13326"/>
                      <a:pt x="21345" y="13152"/>
                      <a:pt x="21381" y="12977"/>
                    </a:cubicBezTo>
                    <a:cubicBezTo>
                      <a:pt x="21417" y="12801"/>
                      <a:pt x="21448" y="12624"/>
                      <a:pt x="21476" y="12445"/>
                    </a:cubicBezTo>
                    <a:cubicBezTo>
                      <a:pt x="21503" y="12266"/>
                      <a:pt x="21526" y="12086"/>
                      <a:pt x="21545" y="11904"/>
                    </a:cubicBezTo>
                    <a:cubicBezTo>
                      <a:pt x="21582" y="11541"/>
                      <a:pt x="21600" y="11173"/>
                      <a:pt x="21600" y="10800"/>
                    </a:cubicBezTo>
                    <a:cubicBezTo>
                      <a:pt x="21600" y="10427"/>
                      <a:pt x="21582" y="10059"/>
                      <a:pt x="21545" y="9696"/>
                    </a:cubicBezTo>
                    <a:cubicBezTo>
                      <a:pt x="21526" y="9514"/>
                      <a:pt x="21504" y="9334"/>
                      <a:pt x="21476" y="9156"/>
                    </a:cubicBezTo>
                    <a:cubicBezTo>
                      <a:pt x="21448" y="8976"/>
                      <a:pt x="21417" y="8799"/>
                      <a:pt x="21381" y="8623"/>
                    </a:cubicBezTo>
                    <a:cubicBezTo>
                      <a:pt x="21345" y="8448"/>
                      <a:pt x="21305" y="8274"/>
                      <a:pt x="21260" y="8101"/>
                    </a:cubicBezTo>
                    <a:cubicBezTo>
                      <a:pt x="21172" y="7756"/>
                      <a:pt x="21066" y="7418"/>
                      <a:pt x="20945" y="7087"/>
                    </a:cubicBezTo>
                    <a:cubicBezTo>
                      <a:pt x="20915" y="7004"/>
                      <a:pt x="20884" y="6922"/>
                      <a:pt x="20851" y="6840"/>
                    </a:cubicBezTo>
                    <a:cubicBezTo>
                      <a:pt x="20755" y="6595"/>
                      <a:pt x="20649" y="6354"/>
                      <a:pt x="20535" y="6118"/>
                    </a:cubicBezTo>
                    <a:cubicBezTo>
                      <a:pt x="20498" y="6040"/>
                      <a:pt x="20458" y="5961"/>
                      <a:pt x="20419" y="5883"/>
                    </a:cubicBezTo>
                    <a:cubicBezTo>
                      <a:pt x="20339" y="5728"/>
                      <a:pt x="20256" y="5576"/>
                      <a:pt x="20169" y="5425"/>
                    </a:cubicBezTo>
                    <a:cubicBezTo>
                      <a:pt x="19910" y="4972"/>
                      <a:pt x="19617" y="4540"/>
                      <a:pt x="19297" y="4133"/>
                    </a:cubicBezTo>
                    <a:cubicBezTo>
                      <a:pt x="19136" y="3929"/>
                      <a:pt x="18968" y="3731"/>
                      <a:pt x="18795" y="3538"/>
                    </a:cubicBezTo>
                    <a:cubicBezTo>
                      <a:pt x="18678" y="3411"/>
                      <a:pt x="18559" y="3286"/>
                      <a:pt x="18437" y="3164"/>
                    </a:cubicBezTo>
                    <a:cubicBezTo>
                      <a:pt x="18315" y="3041"/>
                      <a:pt x="18189" y="2922"/>
                      <a:pt x="18062" y="2806"/>
                    </a:cubicBezTo>
                    <a:cubicBezTo>
                      <a:pt x="17814" y="2580"/>
                      <a:pt x="17556" y="2367"/>
                      <a:pt x="17288" y="2166"/>
                    </a:cubicBezTo>
                    <a:cubicBezTo>
                      <a:pt x="16934" y="1899"/>
                      <a:pt x="16562" y="1653"/>
                      <a:pt x="16176" y="1431"/>
                    </a:cubicBezTo>
                    <a:cubicBezTo>
                      <a:pt x="16025" y="1345"/>
                      <a:pt x="15872" y="1262"/>
                      <a:pt x="15717" y="1182"/>
                    </a:cubicBezTo>
                    <a:cubicBezTo>
                      <a:pt x="15646" y="1146"/>
                      <a:pt x="15575" y="1111"/>
                      <a:pt x="15503" y="1076"/>
                    </a:cubicBezTo>
                    <a:cubicBezTo>
                      <a:pt x="15418" y="1035"/>
                      <a:pt x="15332" y="993"/>
                      <a:pt x="15244" y="955"/>
                    </a:cubicBezTo>
                    <a:cubicBezTo>
                      <a:pt x="15208" y="938"/>
                      <a:pt x="15172" y="922"/>
                      <a:pt x="15135" y="907"/>
                    </a:cubicBezTo>
                    <a:cubicBezTo>
                      <a:pt x="15012" y="852"/>
                      <a:pt x="14887" y="799"/>
                      <a:pt x="14760" y="749"/>
                    </a:cubicBezTo>
                    <a:cubicBezTo>
                      <a:pt x="14758" y="749"/>
                      <a:pt x="14756" y="748"/>
                      <a:pt x="14755" y="747"/>
                    </a:cubicBezTo>
                    <a:cubicBezTo>
                      <a:pt x="14620" y="695"/>
                      <a:pt x="14484" y="644"/>
                      <a:pt x="14347" y="597"/>
                    </a:cubicBezTo>
                    <a:cubicBezTo>
                      <a:pt x="14319" y="587"/>
                      <a:pt x="14292" y="577"/>
                      <a:pt x="14263" y="568"/>
                    </a:cubicBezTo>
                    <a:cubicBezTo>
                      <a:pt x="13944" y="460"/>
                      <a:pt x="13618" y="366"/>
                      <a:pt x="13285" y="288"/>
                    </a:cubicBezTo>
                    <a:cubicBezTo>
                      <a:pt x="13181" y="263"/>
                      <a:pt x="13077" y="240"/>
                      <a:pt x="12972" y="218"/>
                    </a:cubicBezTo>
                    <a:cubicBezTo>
                      <a:pt x="12896" y="203"/>
                      <a:pt x="12820" y="189"/>
                      <a:pt x="12744" y="175"/>
                    </a:cubicBezTo>
                    <a:cubicBezTo>
                      <a:pt x="12353" y="104"/>
                      <a:pt x="11955" y="54"/>
                      <a:pt x="11550" y="27"/>
                    </a:cubicBezTo>
                    <a:lnTo>
                      <a:pt x="11550" y="605"/>
                    </a:lnTo>
                    <a:cubicBezTo>
                      <a:pt x="11988" y="637"/>
                      <a:pt x="12419" y="697"/>
                      <a:pt x="12841" y="783"/>
                    </a:cubicBezTo>
                    <a:cubicBezTo>
                      <a:pt x="12812" y="855"/>
                      <a:pt x="12721" y="823"/>
                      <a:pt x="12646" y="859"/>
                    </a:cubicBezTo>
                    <a:cubicBezTo>
                      <a:pt x="12574" y="891"/>
                      <a:pt x="12548" y="960"/>
                      <a:pt x="12472" y="975"/>
                    </a:cubicBezTo>
                    <a:cubicBezTo>
                      <a:pt x="12260" y="1014"/>
                      <a:pt x="12086" y="921"/>
                      <a:pt x="11903" y="928"/>
                    </a:cubicBezTo>
                    <a:cubicBezTo>
                      <a:pt x="11895" y="1007"/>
                      <a:pt x="11993" y="1053"/>
                      <a:pt x="12042" y="1078"/>
                    </a:cubicBezTo>
                    <a:cubicBezTo>
                      <a:pt x="12208" y="1165"/>
                      <a:pt x="12342" y="1152"/>
                      <a:pt x="12576" y="1148"/>
                    </a:cubicBezTo>
                    <a:cubicBezTo>
                      <a:pt x="12696" y="1145"/>
                      <a:pt x="12833" y="1183"/>
                      <a:pt x="12936" y="1113"/>
                    </a:cubicBezTo>
                    <a:cubicBezTo>
                      <a:pt x="13001" y="1068"/>
                      <a:pt x="12997" y="970"/>
                      <a:pt x="13052" y="916"/>
                    </a:cubicBezTo>
                    <a:cubicBezTo>
                      <a:pt x="13075" y="893"/>
                      <a:pt x="13109" y="870"/>
                      <a:pt x="13148" y="850"/>
                    </a:cubicBezTo>
                    <a:cubicBezTo>
                      <a:pt x="13262" y="877"/>
                      <a:pt x="13376" y="907"/>
                      <a:pt x="13490" y="938"/>
                    </a:cubicBezTo>
                    <a:cubicBezTo>
                      <a:pt x="13470" y="1016"/>
                      <a:pt x="13344" y="997"/>
                      <a:pt x="13343" y="1102"/>
                    </a:cubicBezTo>
                    <a:cubicBezTo>
                      <a:pt x="13423" y="1150"/>
                      <a:pt x="13611" y="1075"/>
                      <a:pt x="13683" y="993"/>
                    </a:cubicBezTo>
                    <a:cubicBezTo>
                      <a:pt x="13711" y="1001"/>
                      <a:pt x="13739" y="1009"/>
                      <a:pt x="13768" y="1017"/>
                    </a:cubicBezTo>
                    <a:cubicBezTo>
                      <a:pt x="13932" y="1067"/>
                      <a:pt x="14094" y="1121"/>
                      <a:pt x="14254" y="1179"/>
                    </a:cubicBezTo>
                    <a:cubicBezTo>
                      <a:pt x="14483" y="1262"/>
                      <a:pt x="14709" y="1352"/>
                      <a:pt x="14930" y="1450"/>
                    </a:cubicBezTo>
                    <a:cubicBezTo>
                      <a:pt x="14887" y="1475"/>
                      <a:pt x="14842" y="1507"/>
                      <a:pt x="14805" y="1507"/>
                    </a:cubicBezTo>
                    <a:cubicBezTo>
                      <a:pt x="14709" y="1506"/>
                      <a:pt x="14668" y="1378"/>
                      <a:pt x="14561" y="1426"/>
                    </a:cubicBezTo>
                    <a:cubicBezTo>
                      <a:pt x="14551" y="1550"/>
                      <a:pt x="14692" y="1600"/>
                      <a:pt x="14781" y="1657"/>
                    </a:cubicBezTo>
                    <a:cubicBezTo>
                      <a:pt x="14878" y="1719"/>
                      <a:pt x="14979" y="1781"/>
                      <a:pt x="15013" y="1889"/>
                    </a:cubicBezTo>
                    <a:cubicBezTo>
                      <a:pt x="14919" y="2089"/>
                      <a:pt x="14768" y="1878"/>
                      <a:pt x="14619" y="1878"/>
                    </a:cubicBezTo>
                    <a:cubicBezTo>
                      <a:pt x="14454" y="1876"/>
                      <a:pt x="14214" y="2190"/>
                      <a:pt x="14073" y="1935"/>
                    </a:cubicBezTo>
                    <a:cubicBezTo>
                      <a:pt x="14108" y="1801"/>
                      <a:pt x="14257" y="1779"/>
                      <a:pt x="14294" y="1645"/>
                    </a:cubicBezTo>
                    <a:cubicBezTo>
                      <a:pt x="14262" y="1651"/>
                      <a:pt x="14231" y="1661"/>
                      <a:pt x="14200" y="1674"/>
                    </a:cubicBezTo>
                    <a:cubicBezTo>
                      <a:pt x="14145" y="1696"/>
                      <a:pt x="14090" y="1725"/>
                      <a:pt x="14034" y="1756"/>
                    </a:cubicBezTo>
                    <a:cubicBezTo>
                      <a:pt x="13960" y="1795"/>
                      <a:pt x="13882" y="1835"/>
                      <a:pt x="13794" y="1855"/>
                    </a:cubicBezTo>
                    <a:cubicBezTo>
                      <a:pt x="13714" y="1872"/>
                      <a:pt x="13634" y="1867"/>
                      <a:pt x="13563" y="1889"/>
                    </a:cubicBezTo>
                    <a:cubicBezTo>
                      <a:pt x="13423" y="1930"/>
                      <a:pt x="13327" y="2032"/>
                      <a:pt x="13180" y="2086"/>
                    </a:cubicBezTo>
                    <a:cubicBezTo>
                      <a:pt x="13123" y="2107"/>
                      <a:pt x="13054" y="2100"/>
                      <a:pt x="12995" y="2121"/>
                    </a:cubicBezTo>
                    <a:cubicBezTo>
                      <a:pt x="12854" y="2167"/>
                      <a:pt x="12687" y="2251"/>
                      <a:pt x="12542" y="2329"/>
                    </a:cubicBezTo>
                    <a:cubicBezTo>
                      <a:pt x="12394" y="2409"/>
                      <a:pt x="12227" y="2493"/>
                      <a:pt x="12136" y="2573"/>
                    </a:cubicBezTo>
                    <a:cubicBezTo>
                      <a:pt x="12086" y="2616"/>
                      <a:pt x="11957" y="2767"/>
                      <a:pt x="11961" y="2815"/>
                    </a:cubicBezTo>
                    <a:cubicBezTo>
                      <a:pt x="11967" y="2885"/>
                      <a:pt x="12098" y="2907"/>
                      <a:pt x="12101" y="2978"/>
                    </a:cubicBezTo>
                    <a:cubicBezTo>
                      <a:pt x="12098" y="3021"/>
                      <a:pt x="12025" y="3113"/>
                      <a:pt x="12078" y="3175"/>
                    </a:cubicBezTo>
                    <a:cubicBezTo>
                      <a:pt x="12125" y="3231"/>
                      <a:pt x="12220" y="3186"/>
                      <a:pt x="12321" y="3198"/>
                    </a:cubicBezTo>
                    <a:cubicBezTo>
                      <a:pt x="12499" y="3220"/>
                      <a:pt x="12614" y="3366"/>
                      <a:pt x="12750" y="3441"/>
                    </a:cubicBezTo>
                    <a:cubicBezTo>
                      <a:pt x="12853" y="3498"/>
                      <a:pt x="13006" y="3565"/>
                      <a:pt x="13122" y="3580"/>
                    </a:cubicBezTo>
                    <a:cubicBezTo>
                      <a:pt x="13282" y="3600"/>
                      <a:pt x="13460" y="3534"/>
                      <a:pt x="13481" y="3661"/>
                    </a:cubicBezTo>
                    <a:cubicBezTo>
                      <a:pt x="13503" y="3784"/>
                      <a:pt x="13332" y="3827"/>
                      <a:pt x="13319" y="3905"/>
                    </a:cubicBezTo>
                    <a:cubicBezTo>
                      <a:pt x="13406" y="4017"/>
                      <a:pt x="13260" y="4072"/>
                      <a:pt x="13261" y="4171"/>
                    </a:cubicBezTo>
                    <a:cubicBezTo>
                      <a:pt x="13261" y="4251"/>
                      <a:pt x="13361" y="4371"/>
                      <a:pt x="13447" y="4379"/>
                    </a:cubicBezTo>
                    <a:cubicBezTo>
                      <a:pt x="13564" y="4389"/>
                      <a:pt x="13735" y="4264"/>
                      <a:pt x="13784" y="4147"/>
                    </a:cubicBezTo>
                    <a:cubicBezTo>
                      <a:pt x="13841" y="4009"/>
                      <a:pt x="13817" y="3820"/>
                      <a:pt x="13923" y="3718"/>
                    </a:cubicBezTo>
                    <a:cubicBezTo>
                      <a:pt x="14463" y="3734"/>
                      <a:pt x="14921" y="3474"/>
                      <a:pt x="14886" y="2920"/>
                    </a:cubicBezTo>
                    <a:cubicBezTo>
                      <a:pt x="14883" y="2865"/>
                      <a:pt x="14851" y="2795"/>
                      <a:pt x="14863" y="2735"/>
                    </a:cubicBezTo>
                    <a:cubicBezTo>
                      <a:pt x="14880" y="2645"/>
                      <a:pt x="15034" y="2570"/>
                      <a:pt x="15014" y="2457"/>
                    </a:cubicBezTo>
                    <a:cubicBezTo>
                      <a:pt x="15072" y="2438"/>
                      <a:pt x="15107" y="2391"/>
                      <a:pt x="15137" y="2338"/>
                    </a:cubicBezTo>
                    <a:cubicBezTo>
                      <a:pt x="15181" y="2259"/>
                      <a:pt x="15216" y="2170"/>
                      <a:pt x="15298" y="2139"/>
                    </a:cubicBezTo>
                    <a:cubicBezTo>
                      <a:pt x="15305" y="2137"/>
                      <a:pt x="15309" y="2133"/>
                      <a:pt x="15316" y="2132"/>
                    </a:cubicBezTo>
                    <a:cubicBezTo>
                      <a:pt x="15362" y="2122"/>
                      <a:pt x="15412" y="2131"/>
                      <a:pt x="15464" y="2146"/>
                    </a:cubicBezTo>
                    <a:cubicBezTo>
                      <a:pt x="15557" y="2174"/>
                      <a:pt x="15657" y="2221"/>
                      <a:pt x="15767" y="2213"/>
                    </a:cubicBezTo>
                    <a:cubicBezTo>
                      <a:pt x="15824" y="2209"/>
                      <a:pt x="15897" y="2159"/>
                      <a:pt x="15953" y="2167"/>
                    </a:cubicBezTo>
                    <a:cubicBezTo>
                      <a:pt x="16067" y="2183"/>
                      <a:pt x="16135" y="2323"/>
                      <a:pt x="16220" y="2387"/>
                    </a:cubicBezTo>
                    <a:cubicBezTo>
                      <a:pt x="16296" y="2445"/>
                      <a:pt x="16376" y="2426"/>
                      <a:pt x="16395" y="2503"/>
                    </a:cubicBezTo>
                    <a:cubicBezTo>
                      <a:pt x="16372" y="2631"/>
                      <a:pt x="16283" y="2637"/>
                      <a:pt x="16290" y="2755"/>
                    </a:cubicBezTo>
                    <a:cubicBezTo>
                      <a:pt x="16290" y="2755"/>
                      <a:pt x="16290" y="2757"/>
                      <a:pt x="16290" y="2758"/>
                    </a:cubicBezTo>
                    <a:cubicBezTo>
                      <a:pt x="16298" y="2864"/>
                      <a:pt x="16409" y="2945"/>
                      <a:pt x="16464" y="2955"/>
                    </a:cubicBezTo>
                    <a:cubicBezTo>
                      <a:pt x="16549" y="2971"/>
                      <a:pt x="16670" y="2926"/>
                      <a:pt x="16754" y="2885"/>
                    </a:cubicBezTo>
                    <a:cubicBezTo>
                      <a:pt x="16845" y="2842"/>
                      <a:pt x="16928" y="2750"/>
                      <a:pt x="17008" y="2684"/>
                    </a:cubicBezTo>
                    <a:cubicBezTo>
                      <a:pt x="17121" y="2772"/>
                      <a:pt x="17234" y="2861"/>
                      <a:pt x="17344" y="2953"/>
                    </a:cubicBezTo>
                    <a:cubicBezTo>
                      <a:pt x="17357" y="3004"/>
                      <a:pt x="17365" y="3050"/>
                      <a:pt x="17369" y="3082"/>
                    </a:cubicBezTo>
                    <a:cubicBezTo>
                      <a:pt x="17385" y="3207"/>
                      <a:pt x="17353" y="3303"/>
                      <a:pt x="17358" y="3419"/>
                    </a:cubicBezTo>
                    <a:cubicBezTo>
                      <a:pt x="17373" y="3613"/>
                      <a:pt x="17620" y="3594"/>
                      <a:pt x="17741" y="3696"/>
                    </a:cubicBezTo>
                    <a:cubicBezTo>
                      <a:pt x="17777" y="3727"/>
                      <a:pt x="17791" y="3806"/>
                      <a:pt x="17822" y="3846"/>
                    </a:cubicBezTo>
                    <a:cubicBezTo>
                      <a:pt x="17881" y="3925"/>
                      <a:pt x="17952" y="3925"/>
                      <a:pt x="17961" y="4009"/>
                    </a:cubicBezTo>
                    <a:cubicBezTo>
                      <a:pt x="17983" y="4209"/>
                      <a:pt x="17779" y="4225"/>
                      <a:pt x="17799" y="4449"/>
                    </a:cubicBezTo>
                    <a:cubicBezTo>
                      <a:pt x="17757" y="4535"/>
                      <a:pt x="17651" y="4530"/>
                      <a:pt x="17659" y="4645"/>
                    </a:cubicBezTo>
                    <a:cubicBezTo>
                      <a:pt x="17673" y="4828"/>
                      <a:pt x="17936" y="4688"/>
                      <a:pt x="18007" y="4831"/>
                    </a:cubicBezTo>
                    <a:cubicBezTo>
                      <a:pt x="18047" y="4908"/>
                      <a:pt x="18001" y="4964"/>
                      <a:pt x="17973" y="5074"/>
                    </a:cubicBezTo>
                    <a:cubicBezTo>
                      <a:pt x="18063" y="5181"/>
                      <a:pt x="18062" y="5352"/>
                      <a:pt x="17903" y="5352"/>
                    </a:cubicBezTo>
                    <a:cubicBezTo>
                      <a:pt x="17807" y="5352"/>
                      <a:pt x="17781" y="5249"/>
                      <a:pt x="17683" y="5224"/>
                    </a:cubicBezTo>
                    <a:cubicBezTo>
                      <a:pt x="17628" y="5211"/>
                      <a:pt x="17554" y="5214"/>
                      <a:pt x="17485" y="5201"/>
                    </a:cubicBezTo>
                    <a:cubicBezTo>
                      <a:pt x="17427" y="5191"/>
                      <a:pt x="17356" y="5174"/>
                      <a:pt x="17301" y="5166"/>
                    </a:cubicBezTo>
                    <a:cubicBezTo>
                      <a:pt x="17156" y="5150"/>
                      <a:pt x="17001" y="5191"/>
                      <a:pt x="16917" y="5109"/>
                    </a:cubicBezTo>
                    <a:cubicBezTo>
                      <a:pt x="17055" y="4926"/>
                      <a:pt x="17238" y="4745"/>
                      <a:pt x="17416" y="4588"/>
                    </a:cubicBezTo>
                    <a:cubicBezTo>
                      <a:pt x="17468" y="4540"/>
                      <a:pt x="17582" y="4508"/>
                      <a:pt x="17555" y="4414"/>
                    </a:cubicBezTo>
                    <a:cubicBezTo>
                      <a:pt x="17457" y="4327"/>
                      <a:pt x="17335" y="4419"/>
                      <a:pt x="17242" y="4472"/>
                    </a:cubicBezTo>
                    <a:cubicBezTo>
                      <a:pt x="17144" y="4527"/>
                      <a:pt x="17027" y="4606"/>
                      <a:pt x="16917" y="4623"/>
                    </a:cubicBezTo>
                    <a:cubicBezTo>
                      <a:pt x="16725" y="4651"/>
                      <a:pt x="16470" y="4566"/>
                      <a:pt x="16313" y="4669"/>
                    </a:cubicBezTo>
                    <a:cubicBezTo>
                      <a:pt x="16292" y="4756"/>
                      <a:pt x="16492" y="4722"/>
                      <a:pt x="16464" y="4855"/>
                    </a:cubicBezTo>
                    <a:cubicBezTo>
                      <a:pt x="16387" y="4866"/>
                      <a:pt x="16315" y="4873"/>
                      <a:pt x="16255" y="4819"/>
                    </a:cubicBezTo>
                    <a:cubicBezTo>
                      <a:pt x="16201" y="4771"/>
                      <a:pt x="16232" y="4698"/>
                      <a:pt x="16198" y="4669"/>
                    </a:cubicBezTo>
                    <a:cubicBezTo>
                      <a:pt x="16138" y="4619"/>
                      <a:pt x="15914" y="4606"/>
                      <a:pt x="15814" y="4623"/>
                    </a:cubicBezTo>
                    <a:cubicBezTo>
                      <a:pt x="15693" y="4642"/>
                      <a:pt x="15584" y="4715"/>
                      <a:pt x="15571" y="4819"/>
                    </a:cubicBezTo>
                    <a:cubicBezTo>
                      <a:pt x="15717" y="4888"/>
                      <a:pt x="15958" y="4749"/>
                      <a:pt x="16012" y="4924"/>
                    </a:cubicBezTo>
                    <a:cubicBezTo>
                      <a:pt x="15931" y="5068"/>
                      <a:pt x="15743" y="5147"/>
                      <a:pt x="15767" y="5341"/>
                    </a:cubicBezTo>
                    <a:cubicBezTo>
                      <a:pt x="15778" y="5415"/>
                      <a:pt x="15867" y="5515"/>
                      <a:pt x="15930" y="5526"/>
                    </a:cubicBezTo>
                    <a:cubicBezTo>
                      <a:pt x="15995" y="5537"/>
                      <a:pt x="16030" y="5473"/>
                      <a:pt x="16093" y="5479"/>
                    </a:cubicBezTo>
                    <a:cubicBezTo>
                      <a:pt x="16158" y="5486"/>
                      <a:pt x="16143" y="5560"/>
                      <a:pt x="16220" y="5549"/>
                    </a:cubicBezTo>
                    <a:cubicBezTo>
                      <a:pt x="16332" y="5502"/>
                      <a:pt x="16394" y="5345"/>
                      <a:pt x="16522" y="5352"/>
                    </a:cubicBezTo>
                    <a:cubicBezTo>
                      <a:pt x="16675" y="5539"/>
                      <a:pt x="16384" y="5629"/>
                      <a:pt x="16220" y="5688"/>
                    </a:cubicBezTo>
                    <a:cubicBezTo>
                      <a:pt x="16035" y="5755"/>
                      <a:pt x="15793" y="5791"/>
                      <a:pt x="15651" y="5850"/>
                    </a:cubicBezTo>
                    <a:cubicBezTo>
                      <a:pt x="15577" y="5881"/>
                      <a:pt x="15297" y="6153"/>
                      <a:pt x="15257" y="5942"/>
                    </a:cubicBezTo>
                    <a:cubicBezTo>
                      <a:pt x="15229" y="5792"/>
                      <a:pt x="15396" y="5835"/>
                      <a:pt x="15431" y="5711"/>
                    </a:cubicBezTo>
                    <a:cubicBezTo>
                      <a:pt x="15252" y="5676"/>
                      <a:pt x="15084" y="5788"/>
                      <a:pt x="14921" y="5850"/>
                    </a:cubicBezTo>
                    <a:cubicBezTo>
                      <a:pt x="14687" y="5938"/>
                      <a:pt x="14292" y="5994"/>
                      <a:pt x="14236" y="6256"/>
                    </a:cubicBezTo>
                    <a:cubicBezTo>
                      <a:pt x="14225" y="6308"/>
                      <a:pt x="14259" y="6406"/>
                      <a:pt x="14225" y="6440"/>
                    </a:cubicBezTo>
                    <a:cubicBezTo>
                      <a:pt x="14196" y="6469"/>
                      <a:pt x="14030" y="6474"/>
                      <a:pt x="13958" y="6499"/>
                    </a:cubicBezTo>
                    <a:cubicBezTo>
                      <a:pt x="13846" y="6537"/>
                      <a:pt x="13749" y="6619"/>
                      <a:pt x="13679" y="6637"/>
                    </a:cubicBezTo>
                    <a:cubicBezTo>
                      <a:pt x="13627" y="6652"/>
                      <a:pt x="13550" y="6648"/>
                      <a:pt x="13517" y="6661"/>
                    </a:cubicBezTo>
                    <a:cubicBezTo>
                      <a:pt x="13425" y="6697"/>
                      <a:pt x="13390" y="6822"/>
                      <a:pt x="13284" y="6905"/>
                    </a:cubicBezTo>
                    <a:cubicBezTo>
                      <a:pt x="13241" y="6938"/>
                      <a:pt x="13145" y="6962"/>
                      <a:pt x="13110" y="6996"/>
                    </a:cubicBezTo>
                    <a:cubicBezTo>
                      <a:pt x="13050" y="7056"/>
                      <a:pt x="13042" y="7206"/>
                      <a:pt x="12937" y="7228"/>
                    </a:cubicBezTo>
                    <a:cubicBezTo>
                      <a:pt x="12869" y="7234"/>
                      <a:pt x="12814" y="7178"/>
                      <a:pt x="12750" y="7217"/>
                    </a:cubicBezTo>
                    <a:cubicBezTo>
                      <a:pt x="12743" y="7364"/>
                      <a:pt x="12803" y="7566"/>
                      <a:pt x="12739" y="7714"/>
                    </a:cubicBezTo>
                    <a:cubicBezTo>
                      <a:pt x="12602" y="7826"/>
                      <a:pt x="12450" y="7905"/>
                      <a:pt x="12275" y="8004"/>
                    </a:cubicBezTo>
                    <a:cubicBezTo>
                      <a:pt x="12178" y="8059"/>
                      <a:pt x="12091" y="8074"/>
                      <a:pt x="11973" y="8131"/>
                    </a:cubicBezTo>
                    <a:cubicBezTo>
                      <a:pt x="11890" y="8173"/>
                      <a:pt x="11814" y="8272"/>
                      <a:pt x="11718" y="8329"/>
                    </a:cubicBezTo>
                    <a:cubicBezTo>
                      <a:pt x="11663" y="8361"/>
                      <a:pt x="11605" y="8395"/>
                      <a:pt x="11550" y="8432"/>
                    </a:cubicBezTo>
                    <a:lnTo>
                      <a:pt x="11550" y="13479"/>
                    </a:lnTo>
                    <a:cubicBezTo>
                      <a:pt x="11607" y="13429"/>
                      <a:pt x="11663" y="13356"/>
                      <a:pt x="11695" y="13297"/>
                    </a:cubicBezTo>
                    <a:cubicBezTo>
                      <a:pt x="11760" y="13179"/>
                      <a:pt x="11765" y="13079"/>
                      <a:pt x="11881" y="13020"/>
                    </a:cubicBezTo>
                    <a:cubicBezTo>
                      <a:pt x="12005" y="12955"/>
                      <a:pt x="12104" y="12986"/>
                      <a:pt x="12264" y="12926"/>
                    </a:cubicBezTo>
                    <a:cubicBezTo>
                      <a:pt x="12335" y="12900"/>
                      <a:pt x="12397" y="12855"/>
                      <a:pt x="12461" y="12811"/>
                    </a:cubicBezTo>
                    <a:cubicBezTo>
                      <a:pt x="12517" y="12772"/>
                      <a:pt x="12576" y="12672"/>
                      <a:pt x="12646" y="12741"/>
                    </a:cubicBezTo>
                    <a:cubicBezTo>
                      <a:pt x="12739" y="12834"/>
                      <a:pt x="12533" y="12886"/>
                      <a:pt x="12612" y="12985"/>
                    </a:cubicBezTo>
                    <a:cubicBezTo>
                      <a:pt x="12773" y="13070"/>
                      <a:pt x="12854" y="12826"/>
                      <a:pt x="12972" y="12823"/>
                    </a:cubicBezTo>
                    <a:cubicBezTo>
                      <a:pt x="13008" y="12822"/>
                      <a:pt x="13137" y="12895"/>
                      <a:pt x="13203" y="12939"/>
                    </a:cubicBezTo>
                    <a:cubicBezTo>
                      <a:pt x="13294" y="12998"/>
                      <a:pt x="13325" y="13081"/>
                      <a:pt x="13423" y="13100"/>
                    </a:cubicBezTo>
                    <a:cubicBezTo>
                      <a:pt x="13487" y="13113"/>
                      <a:pt x="13590" y="13076"/>
                      <a:pt x="13679" y="13089"/>
                    </a:cubicBezTo>
                    <a:cubicBezTo>
                      <a:pt x="13797" y="13106"/>
                      <a:pt x="13868" y="13207"/>
                      <a:pt x="13958" y="13204"/>
                    </a:cubicBezTo>
                    <a:cubicBezTo>
                      <a:pt x="14067" y="13202"/>
                      <a:pt x="14120" y="13083"/>
                      <a:pt x="14214" y="13066"/>
                    </a:cubicBezTo>
                    <a:cubicBezTo>
                      <a:pt x="14417" y="13028"/>
                      <a:pt x="14494" y="13088"/>
                      <a:pt x="14584" y="13216"/>
                    </a:cubicBezTo>
                    <a:cubicBezTo>
                      <a:pt x="14686" y="13234"/>
                      <a:pt x="14689" y="13099"/>
                      <a:pt x="14782" y="13147"/>
                    </a:cubicBezTo>
                    <a:cubicBezTo>
                      <a:pt x="14731" y="13248"/>
                      <a:pt x="14799" y="13294"/>
                      <a:pt x="14839" y="13379"/>
                    </a:cubicBezTo>
                    <a:cubicBezTo>
                      <a:pt x="14865" y="13433"/>
                      <a:pt x="14862" y="13471"/>
                      <a:pt x="14886" y="13494"/>
                    </a:cubicBezTo>
                    <a:cubicBezTo>
                      <a:pt x="14941" y="13547"/>
                      <a:pt x="15048" y="13547"/>
                      <a:pt x="15130" y="13598"/>
                    </a:cubicBezTo>
                    <a:cubicBezTo>
                      <a:pt x="15215" y="13652"/>
                      <a:pt x="15263" y="13752"/>
                      <a:pt x="15362" y="13865"/>
                    </a:cubicBezTo>
                    <a:cubicBezTo>
                      <a:pt x="15463" y="13980"/>
                      <a:pt x="15633" y="14100"/>
                      <a:pt x="15767" y="14108"/>
                    </a:cubicBezTo>
                    <a:cubicBezTo>
                      <a:pt x="15895" y="14116"/>
                      <a:pt x="15999" y="14072"/>
                      <a:pt x="16105" y="14084"/>
                    </a:cubicBezTo>
                    <a:cubicBezTo>
                      <a:pt x="16344" y="14114"/>
                      <a:pt x="16493" y="14234"/>
                      <a:pt x="16662" y="14364"/>
                    </a:cubicBezTo>
                    <a:cubicBezTo>
                      <a:pt x="16755" y="14435"/>
                      <a:pt x="16840" y="14486"/>
                      <a:pt x="16870" y="14571"/>
                    </a:cubicBezTo>
                    <a:cubicBezTo>
                      <a:pt x="16892" y="14632"/>
                      <a:pt x="16881" y="14713"/>
                      <a:pt x="16905" y="14779"/>
                    </a:cubicBezTo>
                    <a:cubicBezTo>
                      <a:pt x="16956" y="14924"/>
                      <a:pt x="17168" y="14994"/>
                      <a:pt x="17090" y="15242"/>
                    </a:cubicBezTo>
                    <a:cubicBezTo>
                      <a:pt x="17126" y="15316"/>
                      <a:pt x="17204" y="15342"/>
                      <a:pt x="17288" y="15394"/>
                    </a:cubicBezTo>
                    <a:cubicBezTo>
                      <a:pt x="17356" y="15435"/>
                      <a:pt x="17412" y="15521"/>
                      <a:pt x="17485" y="15533"/>
                    </a:cubicBezTo>
                    <a:cubicBezTo>
                      <a:pt x="17532" y="15540"/>
                      <a:pt x="17584" y="15518"/>
                      <a:pt x="17624" y="15521"/>
                    </a:cubicBezTo>
                    <a:cubicBezTo>
                      <a:pt x="17756" y="15529"/>
                      <a:pt x="17846" y="15581"/>
                      <a:pt x="17961" y="15625"/>
                    </a:cubicBezTo>
                    <a:cubicBezTo>
                      <a:pt x="18032" y="15652"/>
                      <a:pt x="18123" y="15664"/>
                      <a:pt x="18170" y="15695"/>
                    </a:cubicBezTo>
                    <a:cubicBezTo>
                      <a:pt x="18229" y="15735"/>
                      <a:pt x="18236" y="15868"/>
                      <a:pt x="18310" y="15903"/>
                    </a:cubicBezTo>
                    <a:cubicBezTo>
                      <a:pt x="18357" y="15926"/>
                      <a:pt x="18463" y="15894"/>
                      <a:pt x="18542" y="15903"/>
                    </a:cubicBezTo>
                    <a:cubicBezTo>
                      <a:pt x="18666" y="15917"/>
                      <a:pt x="18835" y="15994"/>
                      <a:pt x="18948" y="15996"/>
                    </a:cubicBezTo>
                    <a:cubicBezTo>
                      <a:pt x="19016" y="15997"/>
                      <a:pt x="19072" y="15968"/>
                      <a:pt x="19133" y="15973"/>
                    </a:cubicBezTo>
                    <a:cubicBezTo>
                      <a:pt x="19274" y="15983"/>
                      <a:pt x="19385" y="16073"/>
                      <a:pt x="19494" y="16172"/>
                    </a:cubicBezTo>
                    <a:cubicBezTo>
                      <a:pt x="18096" y="18426"/>
                      <a:pt x="15847" y="20098"/>
                      <a:pt x="13199" y="20737"/>
                    </a:cubicBezTo>
                    <a:cubicBezTo>
                      <a:pt x="13190" y="20635"/>
                      <a:pt x="13161" y="20533"/>
                      <a:pt x="13157" y="20432"/>
                    </a:cubicBezTo>
                    <a:cubicBezTo>
                      <a:pt x="13148" y="20212"/>
                      <a:pt x="13181" y="20056"/>
                      <a:pt x="13146" y="19853"/>
                    </a:cubicBezTo>
                    <a:cubicBezTo>
                      <a:pt x="13118" y="19699"/>
                      <a:pt x="13085" y="19463"/>
                      <a:pt x="13030" y="19366"/>
                    </a:cubicBezTo>
                    <a:cubicBezTo>
                      <a:pt x="12967" y="19259"/>
                      <a:pt x="12723" y="19076"/>
                      <a:pt x="12600" y="19007"/>
                    </a:cubicBezTo>
                    <a:cubicBezTo>
                      <a:pt x="12519" y="18962"/>
                      <a:pt x="12422" y="18946"/>
                      <a:pt x="12333" y="18903"/>
                    </a:cubicBezTo>
                    <a:cubicBezTo>
                      <a:pt x="12144" y="18810"/>
                      <a:pt x="11778" y="18616"/>
                      <a:pt x="11695" y="18429"/>
                    </a:cubicBezTo>
                    <a:cubicBezTo>
                      <a:pt x="11671" y="18375"/>
                      <a:pt x="11675" y="18303"/>
                      <a:pt x="11648" y="18244"/>
                    </a:cubicBezTo>
                    <a:cubicBezTo>
                      <a:pt x="11624" y="18188"/>
                      <a:pt x="11589" y="18136"/>
                      <a:pt x="11550" y="18085"/>
                    </a:cubicBezTo>
                    <a:cubicBezTo>
                      <a:pt x="11550" y="18085"/>
                      <a:pt x="11550" y="21574"/>
                      <a:pt x="11550" y="2157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i$ḻîḓé">
                <a:extLst>
                  <a:ext uri="{FF2B5EF4-FFF2-40B4-BE49-F238E27FC236}">
                    <a16:creationId xmlns:a16="http://schemas.microsoft.com/office/drawing/2014/main" id="{1DBA2F69-F4A3-4B7F-8571-DC4E7969C039}"/>
                  </a:ext>
                </a:extLst>
              </p:cNvPr>
              <p:cNvSpPr/>
              <p:nvPr/>
            </p:nvSpPr>
            <p:spPr>
              <a:xfrm>
                <a:off x="672616" y="3332069"/>
                <a:ext cx="178617" cy="524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600" extrusionOk="0">
                    <a:moveTo>
                      <a:pt x="2320" y="2533"/>
                    </a:moveTo>
                    <a:cubicBezTo>
                      <a:pt x="1414" y="3409"/>
                      <a:pt x="397" y="4291"/>
                      <a:pt x="77" y="5223"/>
                    </a:cubicBezTo>
                    <a:cubicBezTo>
                      <a:pt x="-222" y="6099"/>
                      <a:pt x="365" y="6736"/>
                      <a:pt x="1599" y="7487"/>
                    </a:cubicBezTo>
                    <a:cubicBezTo>
                      <a:pt x="2836" y="8239"/>
                      <a:pt x="5005" y="9342"/>
                      <a:pt x="7609" y="9847"/>
                    </a:cubicBezTo>
                    <a:lnTo>
                      <a:pt x="7609" y="21600"/>
                    </a:lnTo>
                    <a:lnTo>
                      <a:pt x="13485" y="21600"/>
                    </a:lnTo>
                    <a:lnTo>
                      <a:pt x="13485" y="9860"/>
                    </a:lnTo>
                    <a:cubicBezTo>
                      <a:pt x="16115" y="9360"/>
                      <a:pt x="18310" y="8246"/>
                      <a:pt x="19557" y="7488"/>
                    </a:cubicBezTo>
                    <a:cubicBezTo>
                      <a:pt x="20791" y="6736"/>
                      <a:pt x="21378" y="6099"/>
                      <a:pt x="21080" y="5223"/>
                    </a:cubicBezTo>
                    <a:cubicBezTo>
                      <a:pt x="20761" y="4291"/>
                      <a:pt x="19744" y="3410"/>
                      <a:pt x="18836" y="2533"/>
                    </a:cubicBezTo>
                    <a:cubicBezTo>
                      <a:pt x="18121" y="1842"/>
                      <a:pt x="16699" y="127"/>
                      <a:pt x="14070" y="21"/>
                    </a:cubicBezTo>
                    <a:lnTo>
                      <a:pt x="15639" y="5060"/>
                    </a:lnTo>
                    <a:lnTo>
                      <a:pt x="13679" y="5060"/>
                    </a:lnTo>
                    <a:lnTo>
                      <a:pt x="12109" y="0"/>
                    </a:lnTo>
                    <a:lnTo>
                      <a:pt x="10578" y="0"/>
                    </a:lnTo>
                    <a:lnTo>
                      <a:pt x="9044" y="0"/>
                    </a:lnTo>
                    <a:lnTo>
                      <a:pt x="7478" y="5060"/>
                    </a:lnTo>
                    <a:lnTo>
                      <a:pt x="5519" y="5060"/>
                    </a:lnTo>
                    <a:lnTo>
                      <a:pt x="7085" y="21"/>
                    </a:lnTo>
                    <a:cubicBezTo>
                      <a:pt x="4458" y="127"/>
                      <a:pt x="3035" y="1842"/>
                      <a:pt x="2320" y="253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îṩḷîḍè">
                <a:extLst>
                  <a:ext uri="{FF2B5EF4-FFF2-40B4-BE49-F238E27FC236}">
                    <a16:creationId xmlns:a16="http://schemas.microsoft.com/office/drawing/2014/main" id="{B9CB5B54-D936-4D27-8789-521449FF6D5F}"/>
                  </a:ext>
                </a:extLst>
              </p:cNvPr>
              <p:cNvSpPr/>
              <p:nvPr/>
            </p:nvSpPr>
            <p:spPr>
              <a:xfrm>
                <a:off x="912159" y="3319122"/>
                <a:ext cx="192363" cy="536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53" y="21600"/>
                    </a:moveTo>
                    <a:lnTo>
                      <a:pt x="13553" y="10290"/>
                    </a:lnTo>
                    <a:cubicBezTo>
                      <a:pt x="18184" y="9761"/>
                      <a:pt x="21600" y="7932"/>
                      <a:pt x="21600" y="5756"/>
                    </a:cubicBezTo>
                    <a:cubicBezTo>
                      <a:pt x="21600" y="3167"/>
                      <a:pt x="16764" y="0"/>
                      <a:pt x="10800" y="0"/>
                    </a:cubicBezTo>
                    <a:cubicBezTo>
                      <a:pt x="4834" y="0"/>
                      <a:pt x="0" y="3167"/>
                      <a:pt x="0" y="5756"/>
                    </a:cubicBezTo>
                    <a:cubicBezTo>
                      <a:pt x="0" y="7922"/>
                      <a:pt x="3386" y="9744"/>
                      <a:pt x="7985" y="10282"/>
                    </a:cubicBezTo>
                    <a:lnTo>
                      <a:pt x="7985" y="21600"/>
                    </a:lnTo>
                    <a:cubicBezTo>
                      <a:pt x="7985" y="21600"/>
                      <a:pt x="13553" y="21600"/>
                      <a:pt x="1355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iṡlîḓé">
                <a:extLst>
                  <a:ext uri="{FF2B5EF4-FFF2-40B4-BE49-F238E27FC236}">
                    <a16:creationId xmlns:a16="http://schemas.microsoft.com/office/drawing/2014/main" id="{4C3A9AA8-BE59-4BBF-B8D2-9407B97FD061}"/>
                  </a:ext>
                </a:extLst>
              </p:cNvPr>
              <p:cNvSpPr/>
              <p:nvPr/>
            </p:nvSpPr>
            <p:spPr>
              <a:xfrm>
                <a:off x="1112856" y="3921217"/>
                <a:ext cx="224096" cy="225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22" y="19850"/>
                    </a:moveTo>
                    <a:cubicBezTo>
                      <a:pt x="6524" y="20956"/>
                      <a:pt x="8556" y="21600"/>
                      <a:pt x="10743" y="21600"/>
                    </a:cubicBezTo>
                    <a:cubicBezTo>
                      <a:pt x="16739" y="21600"/>
                      <a:pt x="21600" y="16764"/>
                      <a:pt x="21600" y="10800"/>
                    </a:cubicBezTo>
                    <a:cubicBezTo>
                      <a:pt x="21600" y="4836"/>
                      <a:pt x="16739" y="0"/>
                      <a:pt x="10743" y="0"/>
                    </a:cubicBezTo>
                    <a:cubicBezTo>
                      <a:pt x="5289" y="0"/>
                      <a:pt x="775" y="3997"/>
                      <a:pt x="0" y="9206"/>
                    </a:cubicBezTo>
                    <a:lnTo>
                      <a:pt x="10743" y="9206"/>
                    </a:lnTo>
                    <a:lnTo>
                      <a:pt x="14302" y="9206"/>
                    </a:lnTo>
                    <a:lnTo>
                      <a:pt x="11941" y="11857"/>
                    </a:lnTo>
                    <a:cubicBezTo>
                      <a:pt x="11941" y="11857"/>
                      <a:pt x="4822" y="19850"/>
                      <a:pt x="4822" y="198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ï$ḷiḋè">
                <a:extLst>
                  <a:ext uri="{FF2B5EF4-FFF2-40B4-BE49-F238E27FC236}">
                    <a16:creationId xmlns:a16="http://schemas.microsoft.com/office/drawing/2014/main" id="{7E8B157B-D8FA-4CAA-8DF8-C2B493CF4B4F}"/>
                  </a:ext>
                </a:extLst>
              </p:cNvPr>
              <p:cNvSpPr/>
              <p:nvPr/>
            </p:nvSpPr>
            <p:spPr>
              <a:xfrm>
                <a:off x="756778" y="4031278"/>
                <a:ext cx="463392" cy="435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37" y="11573"/>
                    </a:moveTo>
                    <a:lnTo>
                      <a:pt x="9637" y="12194"/>
                    </a:lnTo>
                    <a:lnTo>
                      <a:pt x="9637" y="12817"/>
                    </a:lnTo>
                    <a:lnTo>
                      <a:pt x="9637" y="19740"/>
                    </a:lnTo>
                    <a:cubicBezTo>
                      <a:pt x="8188" y="19980"/>
                      <a:pt x="7131" y="20721"/>
                      <a:pt x="7131" y="21600"/>
                    </a:cubicBezTo>
                    <a:lnTo>
                      <a:pt x="14159" y="21600"/>
                    </a:lnTo>
                    <a:cubicBezTo>
                      <a:pt x="14159" y="20784"/>
                      <a:pt x="13250" y="20089"/>
                      <a:pt x="11962" y="19801"/>
                    </a:cubicBezTo>
                    <a:lnTo>
                      <a:pt x="11962" y="12817"/>
                    </a:lnTo>
                    <a:lnTo>
                      <a:pt x="11962" y="12194"/>
                    </a:lnTo>
                    <a:lnTo>
                      <a:pt x="11962" y="11573"/>
                    </a:lnTo>
                    <a:lnTo>
                      <a:pt x="18118" y="4180"/>
                    </a:lnTo>
                    <a:lnTo>
                      <a:pt x="21600" y="0"/>
                    </a:lnTo>
                    <a:lnTo>
                      <a:pt x="16348" y="0"/>
                    </a:lnTo>
                    <a:lnTo>
                      <a:pt x="0" y="0"/>
                    </a:lnTo>
                    <a:cubicBezTo>
                      <a:pt x="0" y="0"/>
                      <a:pt x="9637" y="11573"/>
                      <a:pt x="9637" y="1157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işlïḋè">
                <a:extLst>
                  <a:ext uri="{FF2B5EF4-FFF2-40B4-BE49-F238E27FC236}">
                    <a16:creationId xmlns:a16="http://schemas.microsoft.com/office/drawing/2014/main" id="{562EC0BA-137A-45FB-AF92-A40652DE091E}"/>
                  </a:ext>
                </a:extLst>
              </p:cNvPr>
              <p:cNvSpPr/>
              <p:nvPr/>
            </p:nvSpPr>
            <p:spPr>
              <a:xfrm>
                <a:off x="3799626" y="949586"/>
                <a:ext cx="497397" cy="129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85" y="11105"/>
                    </a:moveTo>
                    <a:lnTo>
                      <a:pt x="7515" y="11105"/>
                    </a:lnTo>
                    <a:lnTo>
                      <a:pt x="751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4085" y="0"/>
                    </a:lnTo>
                    <a:cubicBezTo>
                      <a:pt x="14085" y="0"/>
                      <a:pt x="14085" y="11105"/>
                      <a:pt x="14085" y="11105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ïśľïḓê">
                <a:extLst>
                  <a:ext uri="{FF2B5EF4-FFF2-40B4-BE49-F238E27FC236}">
                    <a16:creationId xmlns:a16="http://schemas.microsoft.com/office/drawing/2014/main" id="{665CBC69-9F77-477D-98E2-BA97D77ADE52}"/>
                  </a:ext>
                </a:extLst>
              </p:cNvPr>
              <p:cNvSpPr/>
              <p:nvPr/>
            </p:nvSpPr>
            <p:spPr>
              <a:xfrm>
                <a:off x="4006799" y="949586"/>
                <a:ext cx="94571" cy="38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íšḷïḓé">
                <a:extLst>
                  <a:ext uri="{FF2B5EF4-FFF2-40B4-BE49-F238E27FC236}">
                    <a16:creationId xmlns:a16="http://schemas.microsoft.com/office/drawing/2014/main" id="{C0C35509-3F23-4941-B5C7-E35150816A3F}"/>
                  </a:ext>
                </a:extLst>
              </p:cNvPr>
              <p:cNvSpPr/>
              <p:nvPr/>
            </p:nvSpPr>
            <p:spPr>
              <a:xfrm>
                <a:off x="3799626" y="664723"/>
                <a:ext cx="497397" cy="259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5524" y="0"/>
                    </a:lnTo>
                    <a:lnTo>
                      <a:pt x="5524" y="7830"/>
                    </a:lnTo>
                    <a:lnTo>
                      <a:pt x="0" y="7830"/>
                    </a:lnTo>
                    <a:lnTo>
                      <a:pt x="0" y="21600"/>
                    </a:lnTo>
                    <a:lnTo>
                      <a:pt x="7515" y="21600"/>
                    </a:lnTo>
                    <a:lnTo>
                      <a:pt x="10800" y="21600"/>
                    </a:lnTo>
                    <a:lnTo>
                      <a:pt x="10800" y="7830"/>
                    </a:lnTo>
                    <a:lnTo>
                      <a:pt x="7372" y="7830"/>
                    </a:lnTo>
                    <a:lnTo>
                      <a:pt x="7372" y="7830"/>
                    </a:lnTo>
                    <a:lnTo>
                      <a:pt x="7372" y="3542"/>
                    </a:lnTo>
                    <a:lnTo>
                      <a:pt x="10800" y="3542"/>
                    </a:lnTo>
                    <a:cubicBezTo>
                      <a:pt x="10800" y="3542"/>
                      <a:pt x="10800" y="0"/>
                      <a:pt x="10800" y="0"/>
                    </a:cubicBezTo>
                    <a:close/>
                    <a:moveTo>
                      <a:pt x="16077" y="0"/>
                    </a:moveTo>
                    <a:lnTo>
                      <a:pt x="10800" y="0"/>
                    </a:lnTo>
                    <a:lnTo>
                      <a:pt x="10800" y="3542"/>
                    </a:lnTo>
                    <a:lnTo>
                      <a:pt x="14229" y="3542"/>
                    </a:lnTo>
                    <a:lnTo>
                      <a:pt x="14229" y="7830"/>
                    </a:lnTo>
                    <a:lnTo>
                      <a:pt x="10800" y="7830"/>
                    </a:lnTo>
                    <a:lnTo>
                      <a:pt x="10800" y="21600"/>
                    </a:lnTo>
                    <a:lnTo>
                      <a:pt x="14085" y="21600"/>
                    </a:lnTo>
                    <a:lnTo>
                      <a:pt x="21600" y="21600"/>
                    </a:lnTo>
                    <a:lnTo>
                      <a:pt x="21600" y="7830"/>
                    </a:lnTo>
                    <a:lnTo>
                      <a:pt x="16077" y="7830"/>
                    </a:lnTo>
                    <a:cubicBezTo>
                      <a:pt x="16077" y="7830"/>
                      <a:pt x="16077" y="0"/>
                      <a:pt x="16077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í$ľiďê">
                <a:extLst>
                  <a:ext uri="{FF2B5EF4-FFF2-40B4-BE49-F238E27FC236}">
                    <a16:creationId xmlns:a16="http://schemas.microsoft.com/office/drawing/2014/main" id="{E6972091-985B-4AAC-AFD9-D1AE3C15D77C}"/>
                  </a:ext>
                </a:extLst>
              </p:cNvPr>
              <p:cNvSpPr/>
              <p:nvPr/>
            </p:nvSpPr>
            <p:spPr>
              <a:xfrm>
                <a:off x="1132279" y="1467516"/>
                <a:ext cx="503584" cy="518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80" y="0"/>
                    </a:moveTo>
                    <a:cubicBezTo>
                      <a:pt x="9548" y="0"/>
                      <a:pt x="8469" y="3391"/>
                      <a:pt x="8469" y="4684"/>
                    </a:cubicBezTo>
                    <a:lnTo>
                      <a:pt x="8469" y="7962"/>
                    </a:lnTo>
                    <a:lnTo>
                      <a:pt x="0" y="11432"/>
                    </a:lnTo>
                    <a:lnTo>
                      <a:pt x="0" y="13741"/>
                    </a:lnTo>
                    <a:lnTo>
                      <a:pt x="8469" y="12153"/>
                    </a:lnTo>
                    <a:lnTo>
                      <a:pt x="8469" y="16691"/>
                    </a:lnTo>
                    <a:lnTo>
                      <a:pt x="4836" y="19291"/>
                    </a:lnTo>
                    <a:lnTo>
                      <a:pt x="4836" y="21600"/>
                    </a:lnTo>
                    <a:lnTo>
                      <a:pt x="10844" y="19559"/>
                    </a:lnTo>
                    <a:lnTo>
                      <a:pt x="16764" y="21600"/>
                    </a:lnTo>
                    <a:lnTo>
                      <a:pt x="16764" y="19291"/>
                    </a:lnTo>
                    <a:lnTo>
                      <a:pt x="13292" y="16768"/>
                    </a:lnTo>
                    <a:lnTo>
                      <a:pt x="13292" y="12159"/>
                    </a:lnTo>
                    <a:lnTo>
                      <a:pt x="21600" y="13740"/>
                    </a:lnTo>
                    <a:lnTo>
                      <a:pt x="21600" y="11432"/>
                    </a:lnTo>
                    <a:lnTo>
                      <a:pt x="13292" y="7977"/>
                    </a:lnTo>
                    <a:lnTo>
                      <a:pt x="13292" y="4684"/>
                    </a:lnTo>
                    <a:cubicBezTo>
                      <a:pt x="13292" y="3391"/>
                      <a:pt x="12213" y="0"/>
                      <a:pt x="1088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ïsḷïḑè">
                <a:extLst>
                  <a:ext uri="{FF2B5EF4-FFF2-40B4-BE49-F238E27FC236}">
                    <a16:creationId xmlns:a16="http://schemas.microsoft.com/office/drawing/2014/main" id="{A54EEF70-8EDC-4BEF-813A-A010830F4B56}"/>
                  </a:ext>
                </a:extLst>
              </p:cNvPr>
              <p:cNvSpPr/>
              <p:nvPr/>
            </p:nvSpPr>
            <p:spPr>
              <a:xfrm>
                <a:off x="5191567" y="2568121"/>
                <a:ext cx="303217" cy="487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95" y="432"/>
                    </a:moveTo>
                    <a:lnTo>
                      <a:pt x="0" y="432"/>
                    </a:lnTo>
                    <a:lnTo>
                      <a:pt x="0" y="18687"/>
                    </a:lnTo>
                    <a:cubicBezTo>
                      <a:pt x="239" y="19652"/>
                      <a:pt x="440" y="20624"/>
                      <a:pt x="624" y="21600"/>
                    </a:cubicBezTo>
                    <a:lnTo>
                      <a:pt x="4395" y="21600"/>
                    </a:lnTo>
                    <a:lnTo>
                      <a:pt x="4395" y="20185"/>
                    </a:lnTo>
                    <a:lnTo>
                      <a:pt x="2317" y="20185"/>
                    </a:lnTo>
                    <a:lnTo>
                      <a:pt x="2317" y="18461"/>
                    </a:lnTo>
                    <a:lnTo>
                      <a:pt x="4395" y="18461"/>
                    </a:lnTo>
                    <a:lnTo>
                      <a:pt x="4395" y="17221"/>
                    </a:lnTo>
                    <a:lnTo>
                      <a:pt x="2317" y="17221"/>
                    </a:lnTo>
                    <a:lnTo>
                      <a:pt x="2317" y="15497"/>
                    </a:lnTo>
                    <a:lnTo>
                      <a:pt x="4395" y="15497"/>
                    </a:lnTo>
                    <a:lnTo>
                      <a:pt x="4395" y="13977"/>
                    </a:lnTo>
                    <a:lnTo>
                      <a:pt x="2317" y="13977"/>
                    </a:lnTo>
                    <a:lnTo>
                      <a:pt x="2317" y="1783"/>
                    </a:lnTo>
                    <a:lnTo>
                      <a:pt x="4395" y="1783"/>
                    </a:lnTo>
                    <a:cubicBezTo>
                      <a:pt x="4395" y="1783"/>
                      <a:pt x="4395" y="432"/>
                      <a:pt x="4395" y="432"/>
                    </a:cubicBezTo>
                    <a:close/>
                    <a:moveTo>
                      <a:pt x="4395" y="21600"/>
                    </a:moveTo>
                    <a:lnTo>
                      <a:pt x="10800" y="21600"/>
                    </a:lnTo>
                    <a:lnTo>
                      <a:pt x="10800" y="20185"/>
                    </a:lnTo>
                    <a:lnTo>
                      <a:pt x="8723" y="20185"/>
                    </a:lnTo>
                    <a:lnTo>
                      <a:pt x="8723" y="18461"/>
                    </a:lnTo>
                    <a:lnTo>
                      <a:pt x="10800" y="18461"/>
                    </a:lnTo>
                    <a:lnTo>
                      <a:pt x="10800" y="17221"/>
                    </a:lnTo>
                    <a:lnTo>
                      <a:pt x="8723" y="17221"/>
                    </a:lnTo>
                    <a:lnTo>
                      <a:pt x="8723" y="15497"/>
                    </a:lnTo>
                    <a:lnTo>
                      <a:pt x="10800" y="15497"/>
                    </a:lnTo>
                    <a:lnTo>
                      <a:pt x="10800" y="13977"/>
                    </a:lnTo>
                    <a:lnTo>
                      <a:pt x="4395" y="13977"/>
                    </a:lnTo>
                    <a:lnTo>
                      <a:pt x="4395" y="15497"/>
                    </a:lnTo>
                    <a:lnTo>
                      <a:pt x="6473" y="15497"/>
                    </a:lnTo>
                    <a:lnTo>
                      <a:pt x="6473" y="17221"/>
                    </a:lnTo>
                    <a:lnTo>
                      <a:pt x="6473" y="17221"/>
                    </a:lnTo>
                    <a:lnTo>
                      <a:pt x="4395" y="17221"/>
                    </a:lnTo>
                    <a:lnTo>
                      <a:pt x="4395" y="18461"/>
                    </a:lnTo>
                    <a:lnTo>
                      <a:pt x="6473" y="18461"/>
                    </a:lnTo>
                    <a:lnTo>
                      <a:pt x="6473" y="20185"/>
                    </a:lnTo>
                    <a:lnTo>
                      <a:pt x="6473" y="20185"/>
                    </a:lnTo>
                    <a:lnTo>
                      <a:pt x="4395" y="20185"/>
                    </a:lnTo>
                    <a:cubicBezTo>
                      <a:pt x="4395" y="20185"/>
                      <a:pt x="4395" y="21600"/>
                      <a:pt x="4395" y="21600"/>
                    </a:cubicBezTo>
                    <a:close/>
                    <a:moveTo>
                      <a:pt x="10800" y="432"/>
                    </a:moveTo>
                    <a:lnTo>
                      <a:pt x="4395" y="432"/>
                    </a:lnTo>
                    <a:lnTo>
                      <a:pt x="4395" y="1783"/>
                    </a:lnTo>
                    <a:lnTo>
                      <a:pt x="10800" y="1783"/>
                    </a:lnTo>
                    <a:lnTo>
                      <a:pt x="10800" y="432"/>
                    </a:lnTo>
                    <a:cubicBezTo>
                      <a:pt x="10800" y="432"/>
                      <a:pt x="10800" y="432"/>
                      <a:pt x="10800" y="432"/>
                    </a:cubicBezTo>
                    <a:close/>
                    <a:moveTo>
                      <a:pt x="10800" y="21600"/>
                    </a:moveTo>
                    <a:lnTo>
                      <a:pt x="17205" y="21600"/>
                    </a:lnTo>
                    <a:lnTo>
                      <a:pt x="17205" y="20185"/>
                    </a:lnTo>
                    <a:lnTo>
                      <a:pt x="15128" y="20185"/>
                    </a:lnTo>
                    <a:lnTo>
                      <a:pt x="15128" y="18461"/>
                    </a:lnTo>
                    <a:lnTo>
                      <a:pt x="17205" y="18461"/>
                    </a:lnTo>
                    <a:lnTo>
                      <a:pt x="17205" y="17221"/>
                    </a:lnTo>
                    <a:lnTo>
                      <a:pt x="15128" y="17221"/>
                    </a:lnTo>
                    <a:lnTo>
                      <a:pt x="15128" y="15497"/>
                    </a:lnTo>
                    <a:lnTo>
                      <a:pt x="17205" y="15497"/>
                    </a:lnTo>
                    <a:lnTo>
                      <a:pt x="17205" y="13977"/>
                    </a:lnTo>
                    <a:lnTo>
                      <a:pt x="10800" y="13977"/>
                    </a:lnTo>
                    <a:lnTo>
                      <a:pt x="10800" y="15497"/>
                    </a:lnTo>
                    <a:lnTo>
                      <a:pt x="12878" y="15497"/>
                    </a:lnTo>
                    <a:lnTo>
                      <a:pt x="12878" y="17221"/>
                    </a:lnTo>
                    <a:lnTo>
                      <a:pt x="12878" y="17221"/>
                    </a:lnTo>
                    <a:lnTo>
                      <a:pt x="10800" y="17221"/>
                    </a:lnTo>
                    <a:lnTo>
                      <a:pt x="10800" y="18461"/>
                    </a:lnTo>
                    <a:lnTo>
                      <a:pt x="12878" y="18461"/>
                    </a:lnTo>
                    <a:lnTo>
                      <a:pt x="12878" y="20185"/>
                    </a:lnTo>
                    <a:lnTo>
                      <a:pt x="12878" y="20185"/>
                    </a:lnTo>
                    <a:lnTo>
                      <a:pt x="10800" y="20185"/>
                    </a:lnTo>
                    <a:cubicBezTo>
                      <a:pt x="10800" y="20185"/>
                      <a:pt x="10800" y="21600"/>
                      <a:pt x="10800" y="21600"/>
                    </a:cubicBezTo>
                    <a:close/>
                    <a:moveTo>
                      <a:pt x="15128" y="0"/>
                    </a:moveTo>
                    <a:lnTo>
                      <a:pt x="15128" y="432"/>
                    </a:lnTo>
                    <a:lnTo>
                      <a:pt x="10800" y="432"/>
                    </a:lnTo>
                    <a:lnTo>
                      <a:pt x="10800" y="1783"/>
                    </a:lnTo>
                    <a:lnTo>
                      <a:pt x="17205" y="1783"/>
                    </a:lnTo>
                    <a:lnTo>
                      <a:pt x="17205" y="0"/>
                    </a:lnTo>
                    <a:lnTo>
                      <a:pt x="15128" y="0"/>
                    </a:lnTo>
                    <a:cubicBezTo>
                      <a:pt x="15128" y="0"/>
                      <a:pt x="15128" y="0"/>
                      <a:pt x="15128" y="0"/>
                    </a:cubicBezTo>
                    <a:close/>
                    <a:moveTo>
                      <a:pt x="17205" y="21600"/>
                    </a:moveTo>
                    <a:lnTo>
                      <a:pt x="21600" y="21600"/>
                    </a:lnTo>
                    <a:lnTo>
                      <a:pt x="21600" y="432"/>
                    </a:lnTo>
                    <a:lnTo>
                      <a:pt x="19283" y="432"/>
                    </a:lnTo>
                    <a:lnTo>
                      <a:pt x="19283" y="0"/>
                    </a:lnTo>
                    <a:lnTo>
                      <a:pt x="17205" y="0"/>
                    </a:lnTo>
                    <a:lnTo>
                      <a:pt x="17205" y="1783"/>
                    </a:lnTo>
                    <a:lnTo>
                      <a:pt x="19283" y="1783"/>
                    </a:lnTo>
                    <a:lnTo>
                      <a:pt x="19283" y="13977"/>
                    </a:lnTo>
                    <a:lnTo>
                      <a:pt x="19283" y="13977"/>
                    </a:lnTo>
                    <a:lnTo>
                      <a:pt x="17205" y="13977"/>
                    </a:lnTo>
                    <a:lnTo>
                      <a:pt x="17205" y="15497"/>
                    </a:lnTo>
                    <a:lnTo>
                      <a:pt x="19283" y="15497"/>
                    </a:lnTo>
                    <a:lnTo>
                      <a:pt x="19283" y="17221"/>
                    </a:lnTo>
                    <a:lnTo>
                      <a:pt x="19283" y="17221"/>
                    </a:lnTo>
                    <a:lnTo>
                      <a:pt x="17205" y="17221"/>
                    </a:lnTo>
                    <a:lnTo>
                      <a:pt x="17205" y="18461"/>
                    </a:lnTo>
                    <a:lnTo>
                      <a:pt x="19283" y="18461"/>
                    </a:lnTo>
                    <a:lnTo>
                      <a:pt x="19283" y="20185"/>
                    </a:lnTo>
                    <a:lnTo>
                      <a:pt x="19283" y="20185"/>
                    </a:lnTo>
                    <a:lnTo>
                      <a:pt x="17205" y="20185"/>
                    </a:lnTo>
                    <a:cubicBezTo>
                      <a:pt x="17205" y="20185"/>
                      <a:pt x="17205" y="21600"/>
                      <a:pt x="172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išḻîḑé">
                <a:extLst>
                  <a:ext uri="{FF2B5EF4-FFF2-40B4-BE49-F238E27FC236}">
                    <a16:creationId xmlns:a16="http://schemas.microsoft.com/office/drawing/2014/main" id="{F97E9AC7-2E05-459E-B97C-AB5E79179AA8}"/>
                  </a:ext>
                </a:extLst>
              </p:cNvPr>
              <p:cNvSpPr/>
              <p:nvPr/>
            </p:nvSpPr>
            <p:spPr>
              <a:xfrm>
                <a:off x="4239868" y="1545207"/>
                <a:ext cx="196255" cy="86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978"/>
                    </a:moveTo>
                    <a:lnTo>
                      <a:pt x="8431" y="21600"/>
                    </a:lnTo>
                    <a:lnTo>
                      <a:pt x="21600" y="21600"/>
                    </a:lnTo>
                    <a:lnTo>
                      <a:pt x="2679" y="0"/>
                    </a:lnTo>
                    <a:cubicBezTo>
                      <a:pt x="2679" y="0"/>
                      <a:pt x="0" y="11978"/>
                      <a:pt x="0" y="11978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íŝlíḑe">
                <a:extLst>
                  <a:ext uri="{FF2B5EF4-FFF2-40B4-BE49-F238E27FC236}">
                    <a16:creationId xmlns:a16="http://schemas.microsoft.com/office/drawing/2014/main" id="{36B53AD3-5286-4A92-9FF7-F3983D3D436D}"/>
                  </a:ext>
                </a:extLst>
              </p:cNvPr>
              <p:cNvSpPr/>
              <p:nvPr/>
            </p:nvSpPr>
            <p:spPr>
              <a:xfrm>
                <a:off x="4239868" y="1642318"/>
                <a:ext cx="474143" cy="237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3" y="21600"/>
                    </a:moveTo>
                    <a:lnTo>
                      <a:pt x="17420" y="21600"/>
                    </a:lnTo>
                    <a:lnTo>
                      <a:pt x="17420" y="17323"/>
                    </a:lnTo>
                    <a:lnTo>
                      <a:pt x="21600" y="17323"/>
                    </a:lnTo>
                    <a:lnTo>
                      <a:pt x="21600" y="4278"/>
                    </a:lnTo>
                    <a:lnTo>
                      <a:pt x="17420" y="4278"/>
                    </a:lnTo>
                    <a:lnTo>
                      <a:pt x="17420" y="0"/>
                    </a:lnTo>
                    <a:lnTo>
                      <a:pt x="10136" y="0"/>
                    </a:lnTo>
                    <a:lnTo>
                      <a:pt x="4685" y="0"/>
                    </a:lnTo>
                    <a:lnTo>
                      <a:pt x="0" y="0"/>
                    </a:lnTo>
                    <a:lnTo>
                      <a:pt x="0" y="642"/>
                    </a:lnTo>
                    <a:cubicBezTo>
                      <a:pt x="2258" y="3036"/>
                      <a:pt x="4453" y="5632"/>
                      <a:pt x="6582" y="8415"/>
                    </a:cubicBezTo>
                    <a:lnTo>
                      <a:pt x="13065" y="8415"/>
                    </a:lnTo>
                    <a:lnTo>
                      <a:pt x="13065" y="13184"/>
                    </a:lnTo>
                    <a:lnTo>
                      <a:pt x="10034" y="13184"/>
                    </a:lnTo>
                    <a:cubicBezTo>
                      <a:pt x="11865" y="15848"/>
                      <a:pt x="13640" y="18654"/>
                      <a:pt x="1535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i$ļíḋê">
                <a:extLst>
                  <a:ext uri="{FF2B5EF4-FFF2-40B4-BE49-F238E27FC236}">
                    <a16:creationId xmlns:a16="http://schemas.microsoft.com/office/drawing/2014/main" id="{6E63C866-7331-4C54-9966-478FC8257594}"/>
                  </a:ext>
                </a:extLst>
              </p:cNvPr>
              <p:cNvSpPr/>
              <p:nvPr/>
            </p:nvSpPr>
            <p:spPr>
              <a:xfrm>
                <a:off x="5657705" y="2846510"/>
                <a:ext cx="366302" cy="292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92" y="0"/>
                    </a:moveTo>
                    <a:lnTo>
                      <a:pt x="2331" y="0"/>
                    </a:lnTo>
                    <a:cubicBezTo>
                      <a:pt x="1044" y="0"/>
                      <a:pt x="0" y="1307"/>
                      <a:pt x="0" y="2919"/>
                    </a:cubicBezTo>
                    <a:lnTo>
                      <a:pt x="0" y="10897"/>
                    </a:lnTo>
                    <a:lnTo>
                      <a:pt x="1865" y="10897"/>
                    </a:lnTo>
                    <a:cubicBezTo>
                      <a:pt x="3593" y="10897"/>
                      <a:pt x="4506" y="12042"/>
                      <a:pt x="4506" y="14206"/>
                    </a:cubicBezTo>
                    <a:lnTo>
                      <a:pt x="4506" y="21600"/>
                    </a:lnTo>
                    <a:lnTo>
                      <a:pt x="7692" y="21600"/>
                    </a:lnTo>
                    <a:lnTo>
                      <a:pt x="7692" y="14789"/>
                    </a:lnTo>
                    <a:cubicBezTo>
                      <a:pt x="6621" y="14789"/>
                      <a:pt x="5749" y="13698"/>
                      <a:pt x="5749" y="12357"/>
                    </a:cubicBezTo>
                    <a:cubicBezTo>
                      <a:pt x="5749" y="11016"/>
                      <a:pt x="6621" y="9925"/>
                      <a:pt x="7692" y="9924"/>
                    </a:cubicBezTo>
                    <a:lnTo>
                      <a:pt x="7692" y="8368"/>
                    </a:lnTo>
                    <a:cubicBezTo>
                      <a:pt x="6621" y="8368"/>
                      <a:pt x="5749" y="7277"/>
                      <a:pt x="5749" y="5935"/>
                    </a:cubicBezTo>
                    <a:cubicBezTo>
                      <a:pt x="5749" y="4594"/>
                      <a:pt x="6621" y="3503"/>
                      <a:pt x="7692" y="3503"/>
                    </a:cubicBezTo>
                    <a:cubicBezTo>
                      <a:pt x="7692" y="3503"/>
                      <a:pt x="7692" y="0"/>
                      <a:pt x="7692" y="0"/>
                    </a:cubicBezTo>
                    <a:close/>
                    <a:moveTo>
                      <a:pt x="13908" y="0"/>
                    </a:moveTo>
                    <a:lnTo>
                      <a:pt x="7692" y="0"/>
                    </a:lnTo>
                    <a:lnTo>
                      <a:pt x="7692" y="3503"/>
                    </a:lnTo>
                    <a:lnTo>
                      <a:pt x="7692" y="3503"/>
                    </a:lnTo>
                    <a:lnTo>
                      <a:pt x="7692" y="3503"/>
                    </a:lnTo>
                    <a:cubicBezTo>
                      <a:pt x="8763" y="3503"/>
                      <a:pt x="9634" y="4594"/>
                      <a:pt x="9634" y="5935"/>
                    </a:cubicBezTo>
                    <a:cubicBezTo>
                      <a:pt x="9634" y="7277"/>
                      <a:pt x="8763" y="8368"/>
                      <a:pt x="7692" y="8368"/>
                    </a:cubicBezTo>
                    <a:lnTo>
                      <a:pt x="7692" y="8368"/>
                    </a:lnTo>
                    <a:lnTo>
                      <a:pt x="7692" y="9924"/>
                    </a:lnTo>
                    <a:lnTo>
                      <a:pt x="7692" y="9924"/>
                    </a:lnTo>
                    <a:lnTo>
                      <a:pt x="7692" y="9924"/>
                    </a:lnTo>
                    <a:cubicBezTo>
                      <a:pt x="8763" y="9924"/>
                      <a:pt x="9634" y="11016"/>
                      <a:pt x="9634" y="12357"/>
                    </a:cubicBezTo>
                    <a:cubicBezTo>
                      <a:pt x="9634" y="13698"/>
                      <a:pt x="8763" y="14789"/>
                      <a:pt x="7692" y="14789"/>
                    </a:cubicBezTo>
                    <a:lnTo>
                      <a:pt x="7692" y="14789"/>
                    </a:lnTo>
                    <a:lnTo>
                      <a:pt x="7692" y="21600"/>
                    </a:lnTo>
                    <a:lnTo>
                      <a:pt x="13908" y="21600"/>
                    </a:lnTo>
                    <a:lnTo>
                      <a:pt x="13908" y="14789"/>
                    </a:lnTo>
                    <a:lnTo>
                      <a:pt x="13907" y="14789"/>
                    </a:lnTo>
                    <a:cubicBezTo>
                      <a:pt x="12837" y="14789"/>
                      <a:pt x="11966" y="13698"/>
                      <a:pt x="11966" y="12357"/>
                    </a:cubicBezTo>
                    <a:cubicBezTo>
                      <a:pt x="11966" y="11016"/>
                      <a:pt x="12837" y="9924"/>
                      <a:pt x="13907" y="9924"/>
                    </a:cubicBezTo>
                    <a:lnTo>
                      <a:pt x="13907" y="9924"/>
                    </a:lnTo>
                    <a:lnTo>
                      <a:pt x="13908" y="9924"/>
                    </a:lnTo>
                    <a:lnTo>
                      <a:pt x="13908" y="8368"/>
                    </a:lnTo>
                    <a:lnTo>
                      <a:pt x="13907" y="8368"/>
                    </a:lnTo>
                    <a:cubicBezTo>
                      <a:pt x="12837" y="8368"/>
                      <a:pt x="11966" y="7277"/>
                      <a:pt x="11966" y="5935"/>
                    </a:cubicBezTo>
                    <a:cubicBezTo>
                      <a:pt x="11966" y="4594"/>
                      <a:pt x="12837" y="3503"/>
                      <a:pt x="13907" y="3503"/>
                    </a:cubicBezTo>
                    <a:lnTo>
                      <a:pt x="13907" y="3503"/>
                    </a:lnTo>
                    <a:lnTo>
                      <a:pt x="13908" y="3503"/>
                    </a:lnTo>
                    <a:cubicBezTo>
                      <a:pt x="13908" y="3503"/>
                      <a:pt x="13908" y="0"/>
                      <a:pt x="13908" y="0"/>
                    </a:cubicBezTo>
                    <a:close/>
                    <a:moveTo>
                      <a:pt x="17093" y="21600"/>
                    </a:moveTo>
                    <a:lnTo>
                      <a:pt x="17093" y="14206"/>
                    </a:lnTo>
                    <a:cubicBezTo>
                      <a:pt x="17093" y="12042"/>
                      <a:pt x="18163" y="10897"/>
                      <a:pt x="19891" y="10897"/>
                    </a:cubicBezTo>
                    <a:lnTo>
                      <a:pt x="21600" y="10897"/>
                    </a:lnTo>
                    <a:lnTo>
                      <a:pt x="21600" y="2919"/>
                    </a:lnTo>
                    <a:cubicBezTo>
                      <a:pt x="21600" y="1307"/>
                      <a:pt x="20557" y="0"/>
                      <a:pt x="19269" y="0"/>
                    </a:cubicBezTo>
                    <a:lnTo>
                      <a:pt x="13908" y="0"/>
                    </a:lnTo>
                    <a:lnTo>
                      <a:pt x="13908" y="3503"/>
                    </a:lnTo>
                    <a:cubicBezTo>
                      <a:pt x="14979" y="3503"/>
                      <a:pt x="15850" y="4594"/>
                      <a:pt x="15850" y="5935"/>
                    </a:cubicBezTo>
                    <a:cubicBezTo>
                      <a:pt x="15850" y="7277"/>
                      <a:pt x="14979" y="8368"/>
                      <a:pt x="13908" y="8368"/>
                    </a:cubicBezTo>
                    <a:lnTo>
                      <a:pt x="13908" y="9924"/>
                    </a:lnTo>
                    <a:cubicBezTo>
                      <a:pt x="14979" y="9925"/>
                      <a:pt x="15850" y="11016"/>
                      <a:pt x="15850" y="12357"/>
                    </a:cubicBezTo>
                    <a:cubicBezTo>
                      <a:pt x="15850" y="13698"/>
                      <a:pt x="14979" y="14789"/>
                      <a:pt x="13908" y="14789"/>
                    </a:cubicBezTo>
                    <a:lnTo>
                      <a:pt x="13908" y="21600"/>
                    </a:lnTo>
                    <a:cubicBezTo>
                      <a:pt x="13908" y="21600"/>
                      <a:pt x="17093" y="21600"/>
                      <a:pt x="1709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6" name="ïsľïḓe">
                <a:extLst>
                  <a:ext uri="{FF2B5EF4-FFF2-40B4-BE49-F238E27FC236}">
                    <a16:creationId xmlns:a16="http://schemas.microsoft.com/office/drawing/2014/main" id="{31231715-C268-4956-ACEA-F8573937E6FC}"/>
                  </a:ext>
                </a:extLst>
              </p:cNvPr>
              <p:cNvSpPr/>
              <p:nvPr/>
            </p:nvSpPr>
            <p:spPr>
              <a:xfrm>
                <a:off x="5592964" y="3008363"/>
                <a:ext cx="498067" cy="266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29" y="0"/>
                    </a:moveTo>
                    <a:lnTo>
                      <a:pt x="18743" y="0"/>
                    </a:lnTo>
                    <a:lnTo>
                      <a:pt x="17486" y="0"/>
                    </a:lnTo>
                    <a:cubicBezTo>
                      <a:pt x="16539" y="0"/>
                      <a:pt x="16000" y="795"/>
                      <a:pt x="16000" y="2567"/>
                    </a:cubicBezTo>
                    <a:lnTo>
                      <a:pt x="16000" y="11762"/>
                    </a:lnTo>
                    <a:lnTo>
                      <a:pt x="5601" y="11762"/>
                    </a:lnTo>
                    <a:lnTo>
                      <a:pt x="5601" y="2567"/>
                    </a:lnTo>
                    <a:cubicBezTo>
                      <a:pt x="5601" y="795"/>
                      <a:pt x="5176" y="0"/>
                      <a:pt x="4229" y="0"/>
                    </a:cubicBezTo>
                    <a:lnTo>
                      <a:pt x="2858" y="0"/>
                    </a:lnTo>
                    <a:lnTo>
                      <a:pt x="1486" y="0"/>
                    </a:lnTo>
                    <a:cubicBezTo>
                      <a:pt x="539" y="0"/>
                      <a:pt x="0" y="795"/>
                      <a:pt x="0" y="2567"/>
                    </a:cubicBezTo>
                    <a:lnTo>
                      <a:pt x="0" y="16039"/>
                    </a:lnTo>
                    <a:cubicBezTo>
                      <a:pt x="0" y="17810"/>
                      <a:pt x="1111" y="19888"/>
                      <a:pt x="2058" y="19888"/>
                    </a:cubicBezTo>
                    <a:cubicBezTo>
                      <a:pt x="2058" y="20036"/>
                      <a:pt x="2069" y="20179"/>
                      <a:pt x="2087" y="20316"/>
                    </a:cubicBezTo>
                    <a:cubicBezTo>
                      <a:pt x="2120" y="20554"/>
                      <a:pt x="2179" y="20772"/>
                      <a:pt x="2259" y="20957"/>
                    </a:cubicBezTo>
                    <a:cubicBezTo>
                      <a:pt x="2426" y="21348"/>
                      <a:pt x="2683" y="21600"/>
                      <a:pt x="2972" y="21600"/>
                    </a:cubicBezTo>
                    <a:lnTo>
                      <a:pt x="3315" y="21600"/>
                    </a:lnTo>
                    <a:cubicBezTo>
                      <a:pt x="3603" y="21600"/>
                      <a:pt x="3860" y="21348"/>
                      <a:pt x="4028" y="20957"/>
                    </a:cubicBezTo>
                    <a:cubicBezTo>
                      <a:pt x="4108" y="20772"/>
                      <a:pt x="4166" y="20554"/>
                      <a:pt x="4199" y="20316"/>
                    </a:cubicBezTo>
                    <a:cubicBezTo>
                      <a:pt x="4218" y="20179"/>
                      <a:pt x="4229" y="20036"/>
                      <a:pt x="4229" y="19888"/>
                    </a:cubicBezTo>
                    <a:lnTo>
                      <a:pt x="17372" y="19888"/>
                    </a:lnTo>
                    <a:cubicBezTo>
                      <a:pt x="17372" y="20036"/>
                      <a:pt x="17383" y="20179"/>
                      <a:pt x="17402" y="20316"/>
                    </a:cubicBezTo>
                    <a:cubicBezTo>
                      <a:pt x="17435" y="20554"/>
                      <a:pt x="17493" y="20772"/>
                      <a:pt x="17573" y="20957"/>
                    </a:cubicBezTo>
                    <a:cubicBezTo>
                      <a:pt x="17741" y="21348"/>
                      <a:pt x="17997" y="21600"/>
                      <a:pt x="18286" y="21600"/>
                    </a:cubicBezTo>
                    <a:lnTo>
                      <a:pt x="18629" y="21600"/>
                    </a:lnTo>
                    <a:cubicBezTo>
                      <a:pt x="18918" y="21600"/>
                      <a:pt x="19175" y="21348"/>
                      <a:pt x="19342" y="20957"/>
                    </a:cubicBezTo>
                    <a:cubicBezTo>
                      <a:pt x="19422" y="20772"/>
                      <a:pt x="19480" y="20554"/>
                      <a:pt x="19513" y="20316"/>
                    </a:cubicBezTo>
                    <a:cubicBezTo>
                      <a:pt x="19532" y="20179"/>
                      <a:pt x="19543" y="20036"/>
                      <a:pt x="19543" y="19888"/>
                    </a:cubicBezTo>
                    <a:lnTo>
                      <a:pt x="20229" y="19888"/>
                    </a:lnTo>
                    <a:cubicBezTo>
                      <a:pt x="21176" y="19888"/>
                      <a:pt x="21600" y="17810"/>
                      <a:pt x="21600" y="16039"/>
                    </a:cubicBezTo>
                    <a:lnTo>
                      <a:pt x="21600" y="2567"/>
                    </a:lnTo>
                    <a:cubicBezTo>
                      <a:pt x="21600" y="795"/>
                      <a:pt x="21176" y="0"/>
                      <a:pt x="20229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ïš1íde">
                <a:extLst>
                  <a:ext uri="{FF2B5EF4-FFF2-40B4-BE49-F238E27FC236}">
                    <a16:creationId xmlns:a16="http://schemas.microsoft.com/office/drawing/2014/main" id="{5BDD6871-8D63-4C90-955A-8814BB625540}"/>
                  </a:ext>
                </a:extLst>
              </p:cNvPr>
              <p:cNvSpPr/>
              <p:nvPr/>
            </p:nvSpPr>
            <p:spPr>
              <a:xfrm>
                <a:off x="5767765" y="2911251"/>
                <a:ext cx="39548" cy="39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cubicBezTo>
                      <a:pt x="16765" y="0"/>
                      <a:pt x="21600" y="4840"/>
                      <a:pt x="21600" y="10802"/>
                    </a:cubicBezTo>
                    <a:cubicBezTo>
                      <a:pt x="21600" y="16763"/>
                      <a:pt x="16765" y="21600"/>
                      <a:pt x="10798" y="21600"/>
                    </a:cubicBezTo>
                    <a:cubicBezTo>
                      <a:pt x="4841" y="21600"/>
                      <a:pt x="0" y="16763"/>
                      <a:pt x="0" y="10802"/>
                    </a:cubicBezTo>
                    <a:cubicBezTo>
                      <a:pt x="0" y="4840"/>
                      <a:pt x="4841" y="0"/>
                      <a:pt x="10798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8" name="îsḷïďê">
                <a:extLst>
                  <a:ext uri="{FF2B5EF4-FFF2-40B4-BE49-F238E27FC236}">
                    <a16:creationId xmlns:a16="http://schemas.microsoft.com/office/drawing/2014/main" id="{8484A9CC-5A5A-4DDA-82F9-B375D6C26767}"/>
                  </a:ext>
                </a:extLst>
              </p:cNvPr>
              <p:cNvSpPr/>
              <p:nvPr/>
            </p:nvSpPr>
            <p:spPr>
              <a:xfrm>
                <a:off x="5877826" y="2911251"/>
                <a:ext cx="39534" cy="39529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ïşlïḍe">
                <a:extLst>
                  <a:ext uri="{FF2B5EF4-FFF2-40B4-BE49-F238E27FC236}">
                    <a16:creationId xmlns:a16="http://schemas.microsoft.com/office/drawing/2014/main" id="{496EFB22-C4A3-48B0-9430-D4E358EAFB6F}"/>
                  </a:ext>
                </a:extLst>
              </p:cNvPr>
              <p:cNvSpPr/>
              <p:nvPr/>
            </p:nvSpPr>
            <p:spPr>
              <a:xfrm>
                <a:off x="5767765" y="2995414"/>
                <a:ext cx="39548" cy="39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cubicBezTo>
                      <a:pt x="16765" y="0"/>
                      <a:pt x="21600" y="4842"/>
                      <a:pt x="21600" y="10802"/>
                    </a:cubicBezTo>
                    <a:cubicBezTo>
                      <a:pt x="21600" y="16768"/>
                      <a:pt x="16765" y="21600"/>
                      <a:pt x="10798" y="21600"/>
                    </a:cubicBezTo>
                    <a:cubicBezTo>
                      <a:pt x="4841" y="21600"/>
                      <a:pt x="0" y="16768"/>
                      <a:pt x="0" y="10802"/>
                    </a:cubicBezTo>
                    <a:cubicBezTo>
                      <a:pt x="0" y="4842"/>
                      <a:pt x="4841" y="0"/>
                      <a:pt x="10798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0" name="îşļídé">
                <a:extLst>
                  <a:ext uri="{FF2B5EF4-FFF2-40B4-BE49-F238E27FC236}">
                    <a16:creationId xmlns:a16="http://schemas.microsoft.com/office/drawing/2014/main" id="{ADA00F36-F547-4AE3-869F-617CDC5B2692}"/>
                  </a:ext>
                </a:extLst>
              </p:cNvPr>
              <p:cNvSpPr/>
              <p:nvPr/>
            </p:nvSpPr>
            <p:spPr>
              <a:xfrm>
                <a:off x="5877826" y="2995414"/>
                <a:ext cx="39534" cy="39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5" y="0"/>
                    </a:moveTo>
                    <a:cubicBezTo>
                      <a:pt x="16764" y="0"/>
                      <a:pt x="21600" y="4842"/>
                      <a:pt x="21600" y="10802"/>
                    </a:cubicBezTo>
                    <a:cubicBezTo>
                      <a:pt x="21600" y="16768"/>
                      <a:pt x="16764" y="21600"/>
                      <a:pt x="10795" y="21600"/>
                    </a:cubicBezTo>
                    <a:cubicBezTo>
                      <a:pt x="4836" y="21600"/>
                      <a:pt x="0" y="16768"/>
                      <a:pt x="0" y="10802"/>
                    </a:cubicBezTo>
                    <a:cubicBezTo>
                      <a:pt x="0" y="4842"/>
                      <a:pt x="4836" y="0"/>
                      <a:pt x="10795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1" name="íṥḻïḓè">
                <a:extLst>
                  <a:ext uri="{FF2B5EF4-FFF2-40B4-BE49-F238E27FC236}">
                    <a16:creationId xmlns:a16="http://schemas.microsoft.com/office/drawing/2014/main" id="{B3E339D4-A420-4547-B90F-DAF959E0011F}"/>
                  </a:ext>
                </a:extLst>
              </p:cNvPr>
              <p:cNvSpPr/>
              <p:nvPr/>
            </p:nvSpPr>
            <p:spPr>
              <a:xfrm>
                <a:off x="3022729" y="5261365"/>
                <a:ext cx="401277" cy="10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39" y="21600"/>
                    </a:moveTo>
                    <a:lnTo>
                      <a:pt x="3435" y="21600"/>
                    </a:lnTo>
                    <a:lnTo>
                      <a:pt x="18164" y="21600"/>
                    </a:lnTo>
                    <a:lnTo>
                      <a:pt x="18533" y="21600"/>
                    </a:lnTo>
                    <a:lnTo>
                      <a:pt x="21600" y="0"/>
                    </a:lnTo>
                    <a:lnTo>
                      <a:pt x="21537" y="0"/>
                    </a:lnTo>
                    <a:lnTo>
                      <a:pt x="18341" y="0"/>
                    </a:lnTo>
                    <a:lnTo>
                      <a:pt x="15785" y="0"/>
                    </a:lnTo>
                    <a:lnTo>
                      <a:pt x="5815" y="0"/>
                    </a:lnTo>
                    <a:lnTo>
                      <a:pt x="3259" y="0"/>
                    </a:lnTo>
                    <a:lnTo>
                      <a:pt x="0" y="0"/>
                    </a:lnTo>
                    <a:cubicBezTo>
                      <a:pt x="0" y="0"/>
                      <a:pt x="2939" y="21600"/>
                      <a:pt x="293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" name="is1ïḑé">
                <a:extLst>
                  <a:ext uri="{FF2B5EF4-FFF2-40B4-BE49-F238E27FC236}">
                    <a16:creationId xmlns:a16="http://schemas.microsoft.com/office/drawing/2014/main" id="{1939B420-515A-4C43-BE1A-396DAD905611}"/>
                  </a:ext>
                </a:extLst>
              </p:cNvPr>
              <p:cNvSpPr/>
              <p:nvPr/>
            </p:nvSpPr>
            <p:spPr>
              <a:xfrm>
                <a:off x="3016255" y="5280787"/>
                <a:ext cx="401303" cy="188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19128" y="9948"/>
                    </a:lnTo>
                    <a:lnTo>
                      <a:pt x="18980" y="10735"/>
                    </a:lnTo>
                    <a:lnTo>
                      <a:pt x="18596" y="10735"/>
                    </a:lnTo>
                    <a:lnTo>
                      <a:pt x="17862" y="10735"/>
                    </a:lnTo>
                    <a:lnTo>
                      <a:pt x="12490" y="10735"/>
                    </a:lnTo>
                    <a:cubicBezTo>
                      <a:pt x="12530" y="10901"/>
                      <a:pt x="12555" y="11047"/>
                      <a:pt x="12555" y="11244"/>
                    </a:cubicBezTo>
                    <a:cubicBezTo>
                      <a:pt x="12555" y="11957"/>
                      <a:pt x="12449" y="12635"/>
                      <a:pt x="12267" y="13179"/>
                    </a:cubicBezTo>
                    <a:cubicBezTo>
                      <a:pt x="11963" y="14267"/>
                      <a:pt x="11448" y="14805"/>
                      <a:pt x="10864" y="14805"/>
                    </a:cubicBezTo>
                    <a:cubicBezTo>
                      <a:pt x="10279" y="14805"/>
                      <a:pt x="9764" y="14267"/>
                      <a:pt x="9460" y="13179"/>
                    </a:cubicBezTo>
                    <a:cubicBezTo>
                      <a:pt x="9279" y="12635"/>
                      <a:pt x="9173" y="11957"/>
                      <a:pt x="9173" y="11244"/>
                    </a:cubicBezTo>
                    <a:cubicBezTo>
                      <a:pt x="9173" y="11047"/>
                      <a:pt x="9197" y="10901"/>
                      <a:pt x="9238" y="10735"/>
                    </a:cubicBezTo>
                    <a:lnTo>
                      <a:pt x="3865" y="10735"/>
                    </a:lnTo>
                    <a:lnTo>
                      <a:pt x="3003" y="10735"/>
                    </a:lnTo>
                    <a:lnTo>
                      <a:pt x="2612" y="10735"/>
                    </a:lnTo>
                    <a:lnTo>
                      <a:pt x="2402" y="9963"/>
                    </a:lnTo>
                    <a:lnTo>
                      <a:pt x="0" y="78"/>
                    </a:lnTo>
                    <a:cubicBezTo>
                      <a:pt x="0" y="78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3" name="îşḷiďé">
                <a:extLst>
                  <a:ext uri="{FF2B5EF4-FFF2-40B4-BE49-F238E27FC236}">
                    <a16:creationId xmlns:a16="http://schemas.microsoft.com/office/drawing/2014/main" id="{6C901C7A-5673-4BA6-B1F4-899DB3D5299C}"/>
                  </a:ext>
                </a:extLst>
              </p:cNvPr>
              <p:cNvSpPr/>
              <p:nvPr/>
            </p:nvSpPr>
            <p:spPr>
              <a:xfrm>
                <a:off x="3080997" y="5118934"/>
                <a:ext cx="280191" cy="130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9260"/>
                    </a:lnTo>
                    <a:cubicBezTo>
                      <a:pt x="21600" y="4258"/>
                      <a:pt x="19773" y="0"/>
                      <a:pt x="17441" y="0"/>
                    </a:cubicBezTo>
                    <a:lnTo>
                      <a:pt x="4159" y="0"/>
                    </a:lnTo>
                    <a:cubicBezTo>
                      <a:pt x="1826" y="0"/>
                      <a:pt x="0" y="4258"/>
                      <a:pt x="0" y="9260"/>
                    </a:cubicBezTo>
                    <a:lnTo>
                      <a:pt x="0" y="21600"/>
                    </a:lnTo>
                    <a:lnTo>
                      <a:pt x="3661" y="21600"/>
                    </a:lnTo>
                    <a:lnTo>
                      <a:pt x="3661" y="9260"/>
                    </a:lnTo>
                    <a:cubicBezTo>
                      <a:pt x="3661" y="8586"/>
                      <a:pt x="3845" y="7855"/>
                      <a:pt x="4159" y="7855"/>
                    </a:cubicBezTo>
                    <a:lnTo>
                      <a:pt x="17441" y="7855"/>
                    </a:lnTo>
                    <a:cubicBezTo>
                      <a:pt x="17754" y="7855"/>
                      <a:pt x="17940" y="8586"/>
                      <a:pt x="17940" y="9260"/>
                    </a:cubicBezTo>
                    <a:lnTo>
                      <a:pt x="17940" y="21600"/>
                    </a:lnTo>
                    <a:cubicBezTo>
                      <a:pt x="1794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4" name="í$lîḋè">
                <a:extLst>
                  <a:ext uri="{FF2B5EF4-FFF2-40B4-BE49-F238E27FC236}">
                    <a16:creationId xmlns:a16="http://schemas.microsoft.com/office/drawing/2014/main" id="{3E0FCCE2-610D-40A4-80CA-2343893A7D3B}"/>
                  </a:ext>
                </a:extLst>
              </p:cNvPr>
              <p:cNvSpPr/>
              <p:nvPr/>
            </p:nvSpPr>
            <p:spPr>
              <a:xfrm>
                <a:off x="1954495" y="1435146"/>
                <a:ext cx="419872" cy="419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lnTo>
                      <a:pt x="10800" y="21600"/>
                    </a:lnTo>
                    <a:lnTo>
                      <a:pt x="10800" y="13917"/>
                    </a:lnTo>
                    <a:lnTo>
                      <a:pt x="10800" y="13917"/>
                    </a:lnTo>
                    <a:lnTo>
                      <a:pt x="10800" y="13917"/>
                    </a:lnTo>
                    <a:cubicBezTo>
                      <a:pt x="9081" y="13917"/>
                      <a:pt x="7683" y="12519"/>
                      <a:pt x="7683" y="10800"/>
                    </a:cubicBezTo>
                    <a:cubicBezTo>
                      <a:pt x="7683" y="9081"/>
                      <a:pt x="9081" y="7683"/>
                      <a:pt x="10800" y="7683"/>
                    </a:cubicBezTo>
                    <a:lnTo>
                      <a:pt x="10800" y="7683"/>
                    </a:lnTo>
                    <a:lnTo>
                      <a:pt x="10800" y="0"/>
                    </a:lnTo>
                    <a:cubicBezTo>
                      <a:pt x="10800" y="0"/>
                      <a:pt x="10800" y="0"/>
                      <a:pt x="10800" y="0"/>
                    </a:cubicBezTo>
                    <a:close/>
                    <a:moveTo>
                      <a:pt x="10800" y="21600"/>
                    </a:moveTo>
                    <a:cubicBezTo>
                      <a:pt x="12067" y="21600"/>
                      <a:pt x="13283" y="21381"/>
                      <a:pt x="14413" y="20980"/>
                    </a:cubicBezTo>
                    <a:cubicBezTo>
                      <a:pt x="16084" y="19633"/>
                      <a:pt x="17803" y="18342"/>
                      <a:pt x="19566" y="17109"/>
                    </a:cubicBezTo>
                    <a:cubicBezTo>
                      <a:pt x="20846" y="15334"/>
                      <a:pt x="21600" y="1315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lnTo>
                      <a:pt x="10800" y="7683"/>
                    </a:lnTo>
                    <a:cubicBezTo>
                      <a:pt x="12519" y="7683"/>
                      <a:pt x="13918" y="9081"/>
                      <a:pt x="13918" y="10800"/>
                    </a:cubicBezTo>
                    <a:cubicBezTo>
                      <a:pt x="13918" y="12519"/>
                      <a:pt x="12519" y="13917"/>
                      <a:pt x="10800" y="13917"/>
                    </a:cubicBezTo>
                    <a:cubicBezTo>
                      <a:pt x="10800" y="13917"/>
                      <a:pt x="10800" y="21600"/>
                      <a:pt x="1080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5" name="íşļíḍê">
                <a:extLst>
                  <a:ext uri="{FF2B5EF4-FFF2-40B4-BE49-F238E27FC236}">
                    <a16:creationId xmlns:a16="http://schemas.microsoft.com/office/drawing/2014/main" id="{B4668E6B-0B89-47B5-B814-296253E7BD50}"/>
                  </a:ext>
                </a:extLst>
              </p:cNvPr>
              <p:cNvSpPr/>
              <p:nvPr/>
            </p:nvSpPr>
            <p:spPr>
              <a:xfrm>
                <a:off x="2116349" y="1597000"/>
                <a:ext cx="97723" cy="97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lnTo>
                      <a:pt x="10802" y="21600"/>
                    </a:lnTo>
                    <a:lnTo>
                      <a:pt x="10802" y="18445"/>
                    </a:lnTo>
                    <a:lnTo>
                      <a:pt x="10800" y="18445"/>
                    </a:lnTo>
                    <a:lnTo>
                      <a:pt x="10800" y="18445"/>
                    </a:lnTo>
                    <a:cubicBezTo>
                      <a:pt x="6577" y="18445"/>
                      <a:pt x="3155" y="15022"/>
                      <a:pt x="3155" y="10800"/>
                    </a:cubicBezTo>
                    <a:cubicBezTo>
                      <a:pt x="3155" y="6576"/>
                      <a:pt x="6577" y="3154"/>
                      <a:pt x="10800" y="3154"/>
                    </a:cubicBezTo>
                    <a:lnTo>
                      <a:pt x="10802" y="3154"/>
                    </a:lnTo>
                    <a:lnTo>
                      <a:pt x="10802" y="0"/>
                    </a:lnTo>
                    <a:cubicBezTo>
                      <a:pt x="10802" y="0"/>
                      <a:pt x="10800" y="0"/>
                      <a:pt x="10800" y="0"/>
                    </a:cubicBezTo>
                    <a:close/>
                    <a:moveTo>
                      <a:pt x="10802" y="21600"/>
                    </a:moveTo>
                    <a:cubicBezTo>
                      <a:pt x="16757" y="21599"/>
                      <a:pt x="21600" y="16756"/>
                      <a:pt x="21600" y="10800"/>
                    </a:cubicBezTo>
                    <a:cubicBezTo>
                      <a:pt x="21600" y="4847"/>
                      <a:pt x="16757" y="1"/>
                      <a:pt x="10802" y="0"/>
                    </a:cubicBezTo>
                    <a:lnTo>
                      <a:pt x="10802" y="3154"/>
                    </a:lnTo>
                    <a:cubicBezTo>
                      <a:pt x="15025" y="3154"/>
                      <a:pt x="18448" y="6578"/>
                      <a:pt x="18448" y="10800"/>
                    </a:cubicBezTo>
                    <a:cubicBezTo>
                      <a:pt x="18448" y="15020"/>
                      <a:pt x="15025" y="18445"/>
                      <a:pt x="10802" y="18445"/>
                    </a:cubicBezTo>
                    <a:cubicBezTo>
                      <a:pt x="10802" y="18445"/>
                      <a:pt x="10802" y="21600"/>
                      <a:pt x="10802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6" name="îṥḷídé">
                <a:extLst>
                  <a:ext uri="{FF2B5EF4-FFF2-40B4-BE49-F238E27FC236}">
                    <a16:creationId xmlns:a16="http://schemas.microsoft.com/office/drawing/2014/main" id="{145EFCD2-42D6-4D51-92E8-61D71EC0CB8B}"/>
                  </a:ext>
                </a:extLst>
              </p:cNvPr>
              <p:cNvSpPr/>
              <p:nvPr/>
            </p:nvSpPr>
            <p:spPr>
              <a:xfrm>
                <a:off x="1954495" y="845998"/>
                <a:ext cx="516538" cy="433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99" y="0"/>
                    </a:moveTo>
                    <a:cubicBezTo>
                      <a:pt x="13266" y="2259"/>
                      <a:pt x="8771" y="2259"/>
                      <a:pt x="7639" y="0"/>
                    </a:cubicBezTo>
                    <a:cubicBezTo>
                      <a:pt x="7639" y="0"/>
                      <a:pt x="1100" y="4401"/>
                      <a:pt x="0" y="7586"/>
                    </a:cubicBezTo>
                    <a:lnTo>
                      <a:pt x="2033" y="11234"/>
                    </a:lnTo>
                    <a:cubicBezTo>
                      <a:pt x="2033" y="11234"/>
                      <a:pt x="3967" y="8802"/>
                      <a:pt x="4834" y="7933"/>
                    </a:cubicBezTo>
                    <a:lnTo>
                      <a:pt x="4800" y="21600"/>
                    </a:lnTo>
                    <a:lnTo>
                      <a:pt x="10800" y="21600"/>
                    </a:lnTo>
                    <a:lnTo>
                      <a:pt x="16800" y="21600"/>
                    </a:lnTo>
                    <a:lnTo>
                      <a:pt x="16767" y="7933"/>
                    </a:lnTo>
                    <a:cubicBezTo>
                      <a:pt x="17633" y="8802"/>
                      <a:pt x="19567" y="11234"/>
                      <a:pt x="19567" y="11234"/>
                    </a:cubicBezTo>
                    <a:lnTo>
                      <a:pt x="21600" y="7586"/>
                    </a:lnTo>
                    <a:cubicBezTo>
                      <a:pt x="20500" y="4401"/>
                      <a:pt x="14399" y="0"/>
                      <a:pt x="14399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7" name="iṥlíḓê">
                <a:extLst>
                  <a:ext uri="{FF2B5EF4-FFF2-40B4-BE49-F238E27FC236}">
                    <a16:creationId xmlns:a16="http://schemas.microsoft.com/office/drawing/2014/main" id="{90126507-C74F-4E48-92BA-64D7A7B9DCB9}"/>
                  </a:ext>
                </a:extLst>
              </p:cNvPr>
              <p:cNvSpPr/>
              <p:nvPr/>
            </p:nvSpPr>
            <p:spPr>
              <a:xfrm>
                <a:off x="2148719" y="826577"/>
                <a:ext cx="143522" cy="40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21040" extrusionOk="0">
                    <a:moveTo>
                      <a:pt x="10640" y="21040"/>
                    </a:moveTo>
                    <a:cubicBezTo>
                      <a:pt x="15458" y="21040"/>
                      <a:pt x="19678" y="14939"/>
                      <a:pt x="21136" y="5859"/>
                    </a:cubicBezTo>
                    <a:cubicBezTo>
                      <a:pt x="21440" y="3956"/>
                      <a:pt x="21247" y="1568"/>
                      <a:pt x="20703" y="505"/>
                    </a:cubicBezTo>
                    <a:cubicBezTo>
                      <a:pt x="20157" y="-560"/>
                      <a:pt x="19467" y="120"/>
                      <a:pt x="19164" y="2013"/>
                    </a:cubicBezTo>
                    <a:cubicBezTo>
                      <a:pt x="18272" y="7559"/>
                      <a:pt x="15059" y="13166"/>
                      <a:pt x="10640" y="13166"/>
                    </a:cubicBezTo>
                    <a:cubicBezTo>
                      <a:pt x="6221" y="13166"/>
                      <a:pt x="3008" y="7559"/>
                      <a:pt x="2118" y="2013"/>
                    </a:cubicBezTo>
                    <a:cubicBezTo>
                      <a:pt x="1813" y="120"/>
                      <a:pt x="1125" y="-560"/>
                      <a:pt x="579" y="502"/>
                    </a:cubicBezTo>
                    <a:cubicBezTo>
                      <a:pt x="34" y="1568"/>
                      <a:pt x="-160" y="3956"/>
                      <a:pt x="144" y="5859"/>
                    </a:cubicBezTo>
                    <a:cubicBezTo>
                      <a:pt x="1603" y="14939"/>
                      <a:pt x="5822" y="21040"/>
                      <a:pt x="10640" y="2104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8" name="î$lîḍè">
                <a:extLst>
                  <a:ext uri="{FF2B5EF4-FFF2-40B4-BE49-F238E27FC236}">
                    <a16:creationId xmlns:a16="http://schemas.microsoft.com/office/drawing/2014/main" id="{6FE66F7C-AE2A-47FD-9C94-A39989B4CB86}"/>
                  </a:ext>
                </a:extLst>
              </p:cNvPr>
              <p:cNvSpPr/>
              <p:nvPr/>
            </p:nvSpPr>
            <p:spPr>
              <a:xfrm>
                <a:off x="5133300" y="4659270"/>
                <a:ext cx="432653" cy="445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083" extrusionOk="0">
                    <a:moveTo>
                      <a:pt x="16066" y="283"/>
                    </a:moveTo>
                    <a:cubicBezTo>
                      <a:pt x="15675" y="-95"/>
                      <a:pt x="15040" y="-95"/>
                      <a:pt x="14648" y="283"/>
                    </a:cubicBezTo>
                    <a:lnTo>
                      <a:pt x="14289" y="630"/>
                    </a:lnTo>
                    <a:cubicBezTo>
                      <a:pt x="13899" y="1006"/>
                      <a:pt x="13129" y="1315"/>
                      <a:pt x="12577" y="1315"/>
                    </a:cubicBezTo>
                    <a:lnTo>
                      <a:pt x="4776" y="1315"/>
                    </a:lnTo>
                    <a:cubicBezTo>
                      <a:pt x="4224" y="1315"/>
                      <a:pt x="3620" y="1724"/>
                      <a:pt x="3434" y="2226"/>
                    </a:cubicBezTo>
                    <a:lnTo>
                      <a:pt x="130" y="11080"/>
                    </a:lnTo>
                    <a:cubicBezTo>
                      <a:pt x="-305" y="12246"/>
                      <a:pt x="389" y="13202"/>
                      <a:pt x="1673" y="13202"/>
                    </a:cubicBezTo>
                    <a:lnTo>
                      <a:pt x="8165" y="13202"/>
                    </a:lnTo>
                    <a:cubicBezTo>
                      <a:pt x="8449" y="14110"/>
                      <a:pt x="8291" y="14839"/>
                      <a:pt x="8020" y="15233"/>
                    </a:cubicBezTo>
                    <a:cubicBezTo>
                      <a:pt x="7618" y="15815"/>
                      <a:pt x="6525" y="16890"/>
                      <a:pt x="6725" y="18505"/>
                    </a:cubicBezTo>
                    <a:cubicBezTo>
                      <a:pt x="6791" y="19035"/>
                      <a:pt x="7121" y="19860"/>
                      <a:pt x="7457" y="20285"/>
                    </a:cubicBezTo>
                    <a:cubicBezTo>
                      <a:pt x="8421" y="21505"/>
                      <a:pt x="9826" y="21223"/>
                      <a:pt x="9826" y="20128"/>
                    </a:cubicBezTo>
                    <a:cubicBezTo>
                      <a:pt x="9826" y="18828"/>
                      <a:pt x="9113" y="17528"/>
                      <a:pt x="11647" y="15922"/>
                    </a:cubicBezTo>
                    <a:cubicBezTo>
                      <a:pt x="14181" y="14316"/>
                      <a:pt x="15913" y="11173"/>
                      <a:pt x="15913" y="11163"/>
                    </a:cubicBezTo>
                    <a:cubicBezTo>
                      <a:pt x="15913" y="11153"/>
                      <a:pt x="16229" y="10839"/>
                      <a:pt x="16621" y="10461"/>
                    </a:cubicBezTo>
                    <a:lnTo>
                      <a:pt x="20904" y="6325"/>
                    </a:lnTo>
                    <a:cubicBezTo>
                      <a:pt x="21295" y="5947"/>
                      <a:pt x="21295" y="5333"/>
                      <a:pt x="20904" y="4956"/>
                    </a:cubicBezTo>
                    <a:cubicBezTo>
                      <a:pt x="20904" y="4956"/>
                      <a:pt x="16066" y="283"/>
                      <a:pt x="16066" y="28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9" name="íṡḻïďê">
                <a:extLst>
                  <a:ext uri="{FF2B5EF4-FFF2-40B4-BE49-F238E27FC236}">
                    <a16:creationId xmlns:a16="http://schemas.microsoft.com/office/drawing/2014/main" id="{F2E0E178-92D7-4AE0-AFA0-1700749FB786}"/>
                  </a:ext>
                </a:extLst>
              </p:cNvPr>
              <p:cNvSpPr/>
              <p:nvPr/>
            </p:nvSpPr>
            <p:spPr>
              <a:xfrm>
                <a:off x="5463481" y="4620425"/>
                <a:ext cx="143867" cy="143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73" y="21600"/>
                    </a:moveTo>
                    <a:lnTo>
                      <a:pt x="0" y="4027"/>
                    </a:lnTo>
                    <a:lnTo>
                      <a:pt x="4025" y="0"/>
                    </a:lnTo>
                    <a:lnTo>
                      <a:pt x="21600" y="17575"/>
                    </a:lnTo>
                    <a:cubicBezTo>
                      <a:pt x="21600" y="17575"/>
                      <a:pt x="17573" y="21600"/>
                      <a:pt x="1757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0" name="íṣlîḑê">
                <a:extLst>
                  <a:ext uri="{FF2B5EF4-FFF2-40B4-BE49-F238E27FC236}">
                    <a16:creationId xmlns:a16="http://schemas.microsoft.com/office/drawing/2014/main" id="{5F7A66BE-09C9-4F6B-8108-576D4A1A1F93}"/>
                  </a:ext>
                </a:extLst>
              </p:cNvPr>
              <p:cNvSpPr/>
              <p:nvPr/>
            </p:nvSpPr>
            <p:spPr>
              <a:xfrm>
                <a:off x="1507779" y="1143810"/>
                <a:ext cx="484000" cy="46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553" extrusionOk="0">
                    <a:moveTo>
                      <a:pt x="2789" y="17354"/>
                    </a:moveTo>
                    <a:cubicBezTo>
                      <a:pt x="5032" y="17633"/>
                      <a:pt x="6888" y="15177"/>
                      <a:pt x="8686" y="14140"/>
                    </a:cubicBezTo>
                    <a:cubicBezTo>
                      <a:pt x="8896" y="14018"/>
                      <a:pt x="9558" y="13606"/>
                      <a:pt x="9756" y="13948"/>
                    </a:cubicBezTo>
                    <a:cubicBezTo>
                      <a:pt x="9939" y="14265"/>
                      <a:pt x="9839" y="14817"/>
                      <a:pt x="9833" y="15174"/>
                    </a:cubicBezTo>
                    <a:cubicBezTo>
                      <a:pt x="9819" y="16050"/>
                      <a:pt x="9780" y="16927"/>
                      <a:pt x="9741" y="17802"/>
                    </a:cubicBezTo>
                    <a:cubicBezTo>
                      <a:pt x="9695" y="18846"/>
                      <a:pt x="9644" y="20511"/>
                      <a:pt x="9581" y="21553"/>
                    </a:cubicBezTo>
                    <a:lnTo>
                      <a:pt x="11395" y="21553"/>
                    </a:lnTo>
                    <a:cubicBezTo>
                      <a:pt x="11332" y="20511"/>
                      <a:pt x="11281" y="18846"/>
                      <a:pt x="11235" y="17802"/>
                    </a:cubicBezTo>
                    <a:cubicBezTo>
                      <a:pt x="11196" y="16927"/>
                      <a:pt x="11157" y="16050"/>
                      <a:pt x="11143" y="15174"/>
                    </a:cubicBezTo>
                    <a:cubicBezTo>
                      <a:pt x="11137" y="14817"/>
                      <a:pt x="11037" y="14265"/>
                      <a:pt x="11220" y="13948"/>
                    </a:cubicBezTo>
                    <a:cubicBezTo>
                      <a:pt x="11418" y="13606"/>
                      <a:pt x="12080" y="14019"/>
                      <a:pt x="12289" y="14140"/>
                    </a:cubicBezTo>
                    <a:cubicBezTo>
                      <a:pt x="14088" y="15177"/>
                      <a:pt x="15944" y="17633"/>
                      <a:pt x="18186" y="17354"/>
                    </a:cubicBezTo>
                    <a:cubicBezTo>
                      <a:pt x="19413" y="17201"/>
                      <a:pt x="20159" y="16023"/>
                      <a:pt x="20532" y="14874"/>
                    </a:cubicBezTo>
                    <a:cubicBezTo>
                      <a:pt x="21264" y="12615"/>
                      <a:pt x="21288" y="8441"/>
                      <a:pt x="19072" y="7019"/>
                    </a:cubicBezTo>
                    <a:cubicBezTo>
                      <a:pt x="15699" y="4855"/>
                      <a:pt x="14579" y="11701"/>
                      <a:pt x="11711" y="11965"/>
                    </a:cubicBezTo>
                    <a:cubicBezTo>
                      <a:pt x="11167" y="12015"/>
                      <a:pt x="11246" y="11791"/>
                      <a:pt x="11401" y="11239"/>
                    </a:cubicBezTo>
                    <a:cubicBezTo>
                      <a:pt x="11664" y="10310"/>
                      <a:pt x="12164" y="9418"/>
                      <a:pt x="12715" y="8649"/>
                    </a:cubicBezTo>
                    <a:cubicBezTo>
                      <a:pt x="13904" y="6989"/>
                      <a:pt x="15487" y="4837"/>
                      <a:pt x="15147" y="2597"/>
                    </a:cubicBezTo>
                    <a:cubicBezTo>
                      <a:pt x="14837" y="544"/>
                      <a:pt x="12537" y="-47"/>
                      <a:pt x="10488" y="3"/>
                    </a:cubicBezTo>
                    <a:cubicBezTo>
                      <a:pt x="8438" y="-47"/>
                      <a:pt x="6138" y="544"/>
                      <a:pt x="5829" y="2597"/>
                    </a:cubicBezTo>
                    <a:cubicBezTo>
                      <a:pt x="5489" y="4837"/>
                      <a:pt x="7072" y="6989"/>
                      <a:pt x="8261" y="8649"/>
                    </a:cubicBezTo>
                    <a:cubicBezTo>
                      <a:pt x="8811" y="9418"/>
                      <a:pt x="9312" y="10310"/>
                      <a:pt x="9574" y="11239"/>
                    </a:cubicBezTo>
                    <a:cubicBezTo>
                      <a:pt x="9730" y="11791"/>
                      <a:pt x="9808" y="12015"/>
                      <a:pt x="9265" y="11965"/>
                    </a:cubicBezTo>
                    <a:cubicBezTo>
                      <a:pt x="6397" y="11701"/>
                      <a:pt x="5276" y="4855"/>
                      <a:pt x="1904" y="7019"/>
                    </a:cubicBezTo>
                    <a:cubicBezTo>
                      <a:pt x="-312" y="8441"/>
                      <a:pt x="-288" y="12615"/>
                      <a:pt x="444" y="14874"/>
                    </a:cubicBezTo>
                    <a:cubicBezTo>
                      <a:pt x="817" y="16023"/>
                      <a:pt x="1563" y="17201"/>
                      <a:pt x="2789" y="1735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1" name="ïŝļíḋe">
                <a:extLst>
                  <a:ext uri="{FF2B5EF4-FFF2-40B4-BE49-F238E27FC236}">
                    <a16:creationId xmlns:a16="http://schemas.microsoft.com/office/drawing/2014/main" id="{03304374-7F87-45AD-999C-8E92F5F48554}"/>
                  </a:ext>
                </a:extLst>
              </p:cNvPr>
              <p:cNvSpPr/>
              <p:nvPr/>
            </p:nvSpPr>
            <p:spPr>
              <a:xfrm>
                <a:off x="892736" y="1985449"/>
                <a:ext cx="427603" cy="455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404" extrusionOk="0">
                    <a:moveTo>
                      <a:pt x="17754" y="14776"/>
                    </a:moveTo>
                    <a:cubicBezTo>
                      <a:pt x="18219" y="14447"/>
                      <a:pt x="18804" y="14266"/>
                      <a:pt x="19347" y="14087"/>
                    </a:cubicBezTo>
                    <a:cubicBezTo>
                      <a:pt x="19946" y="13889"/>
                      <a:pt x="20627" y="13735"/>
                      <a:pt x="21155" y="13392"/>
                    </a:cubicBezTo>
                    <a:cubicBezTo>
                      <a:pt x="21404" y="12538"/>
                      <a:pt x="21533" y="11678"/>
                      <a:pt x="21430" y="10793"/>
                    </a:cubicBezTo>
                    <a:cubicBezTo>
                      <a:pt x="21254" y="9286"/>
                      <a:pt x="20947" y="7826"/>
                      <a:pt x="20874" y="6304"/>
                    </a:cubicBezTo>
                    <a:cubicBezTo>
                      <a:pt x="18935" y="7345"/>
                      <a:pt x="16663" y="7963"/>
                      <a:pt x="16029" y="10211"/>
                    </a:cubicBezTo>
                    <a:cubicBezTo>
                      <a:pt x="15890" y="10700"/>
                      <a:pt x="15206" y="12123"/>
                      <a:pt x="14402" y="11668"/>
                    </a:cubicBezTo>
                    <a:cubicBezTo>
                      <a:pt x="13790" y="11320"/>
                      <a:pt x="14148" y="10473"/>
                      <a:pt x="14455" y="10065"/>
                    </a:cubicBezTo>
                    <a:cubicBezTo>
                      <a:pt x="15170" y="9119"/>
                      <a:pt x="16049" y="8339"/>
                      <a:pt x="16084" y="7093"/>
                    </a:cubicBezTo>
                    <a:cubicBezTo>
                      <a:pt x="16113" y="6020"/>
                      <a:pt x="15339" y="5110"/>
                      <a:pt x="14670" y="4305"/>
                    </a:cubicBezTo>
                    <a:cubicBezTo>
                      <a:pt x="13440" y="2827"/>
                      <a:pt x="11918" y="1596"/>
                      <a:pt x="10756" y="63"/>
                    </a:cubicBezTo>
                    <a:lnTo>
                      <a:pt x="10756" y="0"/>
                    </a:lnTo>
                    <a:cubicBezTo>
                      <a:pt x="10749" y="11"/>
                      <a:pt x="10741" y="21"/>
                      <a:pt x="10732" y="32"/>
                    </a:cubicBezTo>
                    <a:cubicBezTo>
                      <a:pt x="10725" y="21"/>
                      <a:pt x="10716" y="11"/>
                      <a:pt x="10709" y="0"/>
                    </a:cubicBezTo>
                    <a:lnTo>
                      <a:pt x="10709" y="63"/>
                    </a:lnTo>
                    <a:cubicBezTo>
                      <a:pt x="9548" y="1597"/>
                      <a:pt x="8026" y="2827"/>
                      <a:pt x="6795" y="4305"/>
                    </a:cubicBezTo>
                    <a:cubicBezTo>
                      <a:pt x="6127" y="5110"/>
                      <a:pt x="5352" y="6021"/>
                      <a:pt x="5381" y="7093"/>
                    </a:cubicBezTo>
                    <a:cubicBezTo>
                      <a:pt x="5417" y="8339"/>
                      <a:pt x="6296" y="9120"/>
                      <a:pt x="7010" y="10065"/>
                    </a:cubicBezTo>
                    <a:cubicBezTo>
                      <a:pt x="7318" y="10473"/>
                      <a:pt x="7675" y="11321"/>
                      <a:pt x="7063" y="11668"/>
                    </a:cubicBezTo>
                    <a:cubicBezTo>
                      <a:pt x="6260" y="12123"/>
                      <a:pt x="5575" y="10701"/>
                      <a:pt x="5437" y="10212"/>
                    </a:cubicBezTo>
                    <a:cubicBezTo>
                      <a:pt x="4803" y="7963"/>
                      <a:pt x="2531" y="7345"/>
                      <a:pt x="591" y="6305"/>
                    </a:cubicBezTo>
                    <a:cubicBezTo>
                      <a:pt x="519" y="7827"/>
                      <a:pt x="211" y="9286"/>
                      <a:pt x="35" y="10794"/>
                    </a:cubicBezTo>
                    <a:cubicBezTo>
                      <a:pt x="-67" y="11678"/>
                      <a:pt x="62" y="12538"/>
                      <a:pt x="311" y="13392"/>
                    </a:cubicBezTo>
                    <a:cubicBezTo>
                      <a:pt x="839" y="13735"/>
                      <a:pt x="1520" y="13889"/>
                      <a:pt x="2119" y="14087"/>
                    </a:cubicBezTo>
                    <a:cubicBezTo>
                      <a:pt x="2662" y="14266"/>
                      <a:pt x="3247" y="14447"/>
                      <a:pt x="3712" y="14776"/>
                    </a:cubicBezTo>
                    <a:cubicBezTo>
                      <a:pt x="4218" y="15136"/>
                      <a:pt x="4179" y="15959"/>
                      <a:pt x="3384" y="15866"/>
                    </a:cubicBezTo>
                    <a:cubicBezTo>
                      <a:pt x="2243" y="15731"/>
                      <a:pt x="1216" y="14699"/>
                      <a:pt x="38" y="14790"/>
                    </a:cubicBezTo>
                    <a:cubicBezTo>
                      <a:pt x="606" y="17514"/>
                      <a:pt x="2007" y="20016"/>
                      <a:pt x="4853" y="21171"/>
                    </a:cubicBezTo>
                    <a:cubicBezTo>
                      <a:pt x="5906" y="21600"/>
                      <a:pt x="6360" y="21419"/>
                      <a:pt x="7238" y="20768"/>
                    </a:cubicBezTo>
                    <a:cubicBezTo>
                      <a:pt x="7964" y="20228"/>
                      <a:pt x="8507" y="19660"/>
                      <a:pt x="9435" y="19459"/>
                    </a:cubicBezTo>
                    <a:cubicBezTo>
                      <a:pt x="9805" y="19380"/>
                      <a:pt x="10170" y="19557"/>
                      <a:pt x="10185" y="19175"/>
                    </a:cubicBezTo>
                    <a:cubicBezTo>
                      <a:pt x="10196" y="18867"/>
                      <a:pt x="10207" y="18558"/>
                      <a:pt x="10218" y="18249"/>
                    </a:cubicBezTo>
                    <a:cubicBezTo>
                      <a:pt x="10340" y="14901"/>
                      <a:pt x="10611" y="12945"/>
                      <a:pt x="10733" y="9597"/>
                    </a:cubicBezTo>
                    <a:cubicBezTo>
                      <a:pt x="10855" y="12945"/>
                      <a:pt x="11126" y="14901"/>
                      <a:pt x="11248" y="18249"/>
                    </a:cubicBezTo>
                    <a:cubicBezTo>
                      <a:pt x="11259" y="18558"/>
                      <a:pt x="11270" y="18867"/>
                      <a:pt x="11282" y="19175"/>
                    </a:cubicBezTo>
                    <a:cubicBezTo>
                      <a:pt x="11295" y="19557"/>
                      <a:pt x="11661" y="19380"/>
                      <a:pt x="12031" y="19459"/>
                    </a:cubicBezTo>
                    <a:cubicBezTo>
                      <a:pt x="12960" y="19660"/>
                      <a:pt x="13502" y="20228"/>
                      <a:pt x="14228" y="20768"/>
                    </a:cubicBezTo>
                    <a:cubicBezTo>
                      <a:pt x="15105" y="21419"/>
                      <a:pt x="15560" y="21600"/>
                      <a:pt x="16614" y="21171"/>
                    </a:cubicBezTo>
                    <a:cubicBezTo>
                      <a:pt x="19458" y="20016"/>
                      <a:pt x="20860" y="17514"/>
                      <a:pt x="21428" y="14790"/>
                    </a:cubicBezTo>
                    <a:cubicBezTo>
                      <a:pt x="20251" y="14699"/>
                      <a:pt x="19222" y="15731"/>
                      <a:pt x="18082" y="15866"/>
                    </a:cubicBezTo>
                    <a:cubicBezTo>
                      <a:pt x="17286" y="15959"/>
                      <a:pt x="17248" y="15135"/>
                      <a:pt x="17754" y="1477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2" name="ïsḻiďè">
                <a:extLst>
                  <a:ext uri="{FF2B5EF4-FFF2-40B4-BE49-F238E27FC236}">
                    <a16:creationId xmlns:a16="http://schemas.microsoft.com/office/drawing/2014/main" id="{C16919EC-CD2C-4FE9-955E-2DBA205BEDDB}"/>
                  </a:ext>
                </a:extLst>
              </p:cNvPr>
              <p:cNvSpPr/>
              <p:nvPr/>
            </p:nvSpPr>
            <p:spPr>
              <a:xfrm>
                <a:off x="1093434" y="2406267"/>
                <a:ext cx="30124" cy="141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3" name="íşľíďe">
                <a:extLst>
                  <a:ext uri="{FF2B5EF4-FFF2-40B4-BE49-F238E27FC236}">
                    <a16:creationId xmlns:a16="http://schemas.microsoft.com/office/drawing/2014/main" id="{D014A387-2A06-4D5E-B5FF-CA4AEE263915}"/>
                  </a:ext>
                </a:extLst>
              </p:cNvPr>
              <p:cNvSpPr/>
              <p:nvPr/>
            </p:nvSpPr>
            <p:spPr>
              <a:xfrm>
                <a:off x="1760272" y="1946604"/>
                <a:ext cx="351963" cy="293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512" y="21600"/>
                    </a:lnTo>
                    <a:lnTo>
                      <a:pt x="5512" y="19066"/>
                    </a:lnTo>
                    <a:lnTo>
                      <a:pt x="2089" y="19066"/>
                    </a:lnTo>
                    <a:lnTo>
                      <a:pt x="2089" y="19066"/>
                    </a:lnTo>
                    <a:lnTo>
                      <a:pt x="5512" y="13351"/>
                    </a:lnTo>
                    <a:lnTo>
                      <a:pt x="5512" y="7506"/>
                    </a:lnTo>
                    <a:lnTo>
                      <a:pt x="5512" y="7506"/>
                    </a:lnTo>
                    <a:cubicBezTo>
                      <a:pt x="4432" y="7506"/>
                      <a:pt x="3556" y="6454"/>
                      <a:pt x="3556" y="5157"/>
                    </a:cubicBezTo>
                    <a:cubicBezTo>
                      <a:pt x="3556" y="3860"/>
                      <a:pt x="4432" y="2808"/>
                      <a:pt x="5512" y="2808"/>
                    </a:cubicBezTo>
                    <a:lnTo>
                      <a:pt x="5512" y="2808"/>
                    </a:lnTo>
                    <a:lnTo>
                      <a:pt x="5512" y="2808"/>
                    </a:lnTo>
                    <a:lnTo>
                      <a:pt x="5512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  <a:moveTo>
                      <a:pt x="5512" y="13351"/>
                    </a:moveTo>
                    <a:lnTo>
                      <a:pt x="7040" y="10801"/>
                    </a:lnTo>
                    <a:lnTo>
                      <a:pt x="9955" y="15666"/>
                    </a:lnTo>
                    <a:cubicBezTo>
                      <a:pt x="10922" y="14142"/>
                      <a:pt x="11914" y="12641"/>
                      <a:pt x="12933" y="11170"/>
                    </a:cubicBezTo>
                    <a:lnTo>
                      <a:pt x="15369" y="7105"/>
                    </a:lnTo>
                    <a:lnTo>
                      <a:pt x="15369" y="7105"/>
                    </a:lnTo>
                    <a:lnTo>
                      <a:pt x="15591" y="7476"/>
                    </a:lnTo>
                    <a:cubicBezTo>
                      <a:pt x="17514" y="4893"/>
                      <a:pt x="19518" y="2398"/>
                      <a:pt x="21600" y="0"/>
                    </a:cubicBezTo>
                    <a:lnTo>
                      <a:pt x="5512" y="0"/>
                    </a:lnTo>
                    <a:lnTo>
                      <a:pt x="5512" y="2808"/>
                    </a:lnTo>
                    <a:cubicBezTo>
                      <a:pt x="6594" y="2808"/>
                      <a:pt x="7470" y="3860"/>
                      <a:pt x="7470" y="5157"/>
                    </a:cubicBezTo>
                    <a:cubicBezTo>
                      <a:pt x="7470" y="6454"/>
                      <a:pt x="6594" y="7506"/>
                      <a:pt x="5512" y="7506"/>
                    </a:cubicBezTo>
                    <a:cubicBezTo>
                      <a:pt x="5512" y="7506"/>
                      <a:pt x="5512" y="13351"/>
                      <a:pt x="5512" y="13351"/>
                    </a:cubicBezTo>
                    <a:close/>
                    <a:moveTo>
                      <a:pt x="5512" y="21600"/>
                    </a:moveTo>
                    <a:lnTo>
                      <a:pt x="6388" y="21600"/>
                    </a:lnTo>
                    <a:cubicBezTo>
                      <a:pt x="6871" y="20749"/>
                      <a:pt x="7360" y="19902"/>
                      <a:pt x="7858" y="19066"/>
                    </a:cubicBezTo>
                    <a:lnTo>
                      <a:pt x="5512" y="19066"/>
                    </a:lnTo>
                    <a:lnTo>
                      <a:pt x="5512" y="21600"/>
                    </a:lnTo>
                    <a:cubicBezTo>
                      <a:pt x="5512" y="21600"/>
                      <a:pt x="5512" y="21600"/>
                      <a:pt x="5512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4" name="išļiďe">
                <a:extLst>
                  <a:ext uri="{FF2B5EF4-FFF2-40B4-BE49-F238E27FC236}">
                    <a16:creationId xmlns:a16="http://schemas.microsoft.com/office/drawing/2014/main" id="{5C01F263-B6F0-4F62-B414-35C53E19EA70}"/>
                  </a:ext>
                </a:extLst>
              </p:cNvPr>
              <p:cNvSpPr/>
              <p:nvPr/>
            </p:nvSpPr>
            <p:spPr>
              <a:xfrm>
                <a:off x="5210989" y="1661741"/>
                <a:ext cx="42810" cy="21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66" y="507"/>
                    </a:moveTo>
                    <a:cubicBezTo>
                      <a:pt x="18381" y="201"/>
                      <a:pt x="14968" y="18"/>
                      <a:pt x="11516" y="2"/>
                    </a:cubicBezTo>
                    <a:cubicBezTo>
                      <a:pt x="11318" y="0"/>
                      <a:pt x="11130" y="0"/>
                      <a:pt x="10942" y="0"/>
                    </a:cubicBezTo>
                    <a:cubicBezTo>
                      <a:pt x="7025" y="0"/>
                      <a:pt x="3279" y="200"/>
                      <a:pt x="0" y="559"/>
                    </a:cubicBezTo>
                    <a:lnTo>
                      <a:pt x="140" y="21600"/>
                    </a:lnTo>
                    <a:lnTo>
                      <a:pt x="21600" y="21595"/>
                    </a:lnTo>
                    <a:cubicBezTo>
                      <a:pt x="21600" y="21595"/>
                      <a:pt x="21466" y="507"/>
                      <a:pt x="21466" y="507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5" name="ïṥļïdè">
                <a:extLst>
                  <a:ext uri="{FF2B5EF4-FFF2-40B4-BE49-F238E27FC236}">
                    <a16:creationId xmlns:a16="http://schemas.microsoft.com/office/drawing/2014/main" id="{8401A297-56B0-432B-9CAC-4427248A5080}"/>
                  </a:ext>
                </a:extLst>
              </p:cNvPr>
              <p:cNvSpPr/>
              <p:nvPr/>
            </p:nvSpPr>
            <p:spPr>
              <a:xfrm>
                <a:off x="5210989" y="1363931"/>
                <a:ext cx="42576" cy="29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7" y="20449"/>
                    </a:moveTo>
                    <a:cubicBezTo>
                      <a:pt x="13754" y="20449"/>
                      <a:pt x="14502" y="20461"/>
                      <a:pt x="15326" y="20472"/>
                    </a:cubicBezTo>
                    <a:cubicBezTo>
                      <a:pt x="17424" y="20578"/>
                      <a:pt x="19515" y="20779"/>
                      <a:pt x="21600" y="21028"/>
                    </a:cubicBezTo>
                    <a:lnTo>
                      <a:pt x="21581" y="0"/>
                    </a:lnTo>
                    <a:lnTo>
                      <a:pt x="0" y="40"/>
                    </a:lnTo>
                    <a:lnTo>
                      <a:pt x="13" y="21600"/>
                    </a:lnTo>
                    <a:cubicBezTo>
                      <a:pt x="4295" y="20871"/>
                      <a:pt x="8628" y="20449"/>
                      <a:pt x="12997" y="20449"/>
                    </a:cubicBezTo>
                    <a:cubicBezTo>
                      <a:pt x="12997" y="20449"/>
                      <a:pt x="13007" y="20449"/>
                      <a:pt x="13007" y="2044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6" name="íŝ1íḑe">
                <a:extLst>
                  <a:ext uri="{FF2B5EF4-FFF2-40B4-BE49-F238E27FC236}">
                    <a16:creationId xmlns:a16="http://schemas.microsoft.com/office/drawing/2014/main" id="{156AAEE0-48E0-4948-BC65-9C23268159E1}"/>
                  </a:ext>
                </a:extLst>
              </p:cNvPr>
              <p:cNvSpPr/>
              <p:nvPr/>
            </p:nvSpPr>
            <p:spPr>
              <a:xfrm>
                <a:off x="5036187" y="1402776"/>
                <a:ext cx="405022" cy="300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0" h="21600" extrusionOk="0">
                    <a:moveTo>
                      <a:pt x="11658" y="62"/>
                    </a:moveTo>
                    <a:cubicBezTo>
                      <a:pt x="11435" y="34"/>
                      <a:pt x="11209" y="12"/>
                      <a:pt x="10981" y="3"/>
                    </a:cubicBezTo>
                    <a:cubicBezTo>
                      <a:pt x="10908" y="1"/>
                      <a:pt x="10834" y="0"/>
                      <a:pt x="10761" y="0"/>
                    </a:cubicBezTo>
                    <a:cubicBezTo>
                      <a:pt x="10303" y="0"/>
                      <a:pt x="9851" y="44"/>
                      <a:pt x="9408" y="119"/>
                    </a:cubicBezTo>
                    <a:cubicBezTo>
                      <a:pt x="4214" y="1006"/>
                      <a:pt x="137" y="6928"/>
                      <a:pt x="4" y="14246"/>
                    </a:cubicBezTo>
                    <a:cubicBezTo>
                      <a:pt x="-32" y="16186"/>
                      <a:pt x="213" y="18045"/>
                      <a:pt x="688" y="19756"/>
                    </a:cubicBezTo>
                    <a:cubicBezTo>
                      <a:pt x="816" y="20218"/>
                      <a:pt x="949" y="20431"/>
                      <a:pt x="1091" y="20431"/>
                    </a:cubicBezTo>
                    <a:cubicBezTo>
                      <a:pt x="1252" y="20431"/>
                      <a:pt x="1425" y="20157"/>
                      <a:pt x="1615" y="19661"/>
                    </a:cubicBezTo>
                    <a:cubicBezTo>
                      <a:pt x="2133" y="18305"/>
                      <a:pt x="3176" y="17386"/>
                      <a:pt x="4370" y="17386"/>
                    </a:cubicBezTo>
                    <a:cubicBezTo>
                      <a:pt x="4395" y="17386"/>
                      <a:pt x="4421" y="17386"/>
                      <a:pt x="4448" y="17388"/>
                    </a:cubicBezTo>
                    <a:cubicBezTo>
                      <a:pt x="5674" y="17429"/>
                      <a:pt x="6716" y="18429"/>
                      <a:pt x="7194" y="19847"/>
                    </a:cubicBezTo>
                    <a:cubicBezTo>
                      <a:pt x="7357" y="20329"/>
                      <a:pt x="7423" y="20568"/>
                      <a:pt x="7494" y="20568"/>
                    </a:cubicBezTo>
                    <a:cubicBezTo>
                      <a:pt x="7566" y="20568"/>
                      <a:pt x="7641" y="20334"/>
                      <a:pt x="7818" y="19868"/>
                    </a:cubicBezTo>
                    <a:cubicBezTo>
                      <a:pt x="8161" y="18973"/>
                      <a:pt x="8733" y="18271"/>
                      <a:pt x="9425" y="17896"/>
                    </a:cubicBezTo>
                    <a:cubicBezTo>
                      <a:pt x="9781" y="17703"/>
                      <a:pt x="10168" y="17595"/>
                      <a:pt x="10573" y="17595"/>
                    </a:cubicBezTo>
                    <a:cubicBezTo>
                      <a:pt x="10599" y="17595"/>
                      <a:pt x="10626" y="17595"/>
                      <a:pt x="10652" y="17596"/>
                    </a:cubicBezTo>
                    <a:cubicBezTo>
                      <a:pt x="11007" y="17607"/>
                      <a:pt x="11351" y="17704"/>
                      <a:pt x="11675" y="17867"/>
                    </a:cubicBezTo>
                    <a:cubicBezTo>
                      <a:pt x="12462" y="18264"/>
                      <a:pt x="13119" y="19061"/>
                      <a:pt x="13454" y="20050"/>
                    </a:cubicBezTo>
                    <a:cubicBezTo>
                      <a:pt x="13618" y="20538"/>
                      <a:pt x="13686" y="20782"/>
                      <a:pt x="13760" y="20782"/>
                    </a:cubicBezTo>
                    <a:cubicBezTo>
                      <a:pt x="13831" y="20782"/>
                      <a:pt x="13908" y="20553"/>
                      <a:pt x="14086" y="20095"/>
                    </a:cubicBezTo>
                    <a:cubicBezTo>
                      <a:pt x="14615" y="18735"/>
                      <a:pt x="15584" y="17801"/>
                      <a:pt x="16778" y="17801"/>
                    </a:cubicBezTo>
                    <a:cubicBezTo>
                      <a:pt x="16804" y="17801"/>
                      <a:pt x="16830" y="17803"/>
                      <a:pt x="16856" y="17803"/>
                    </a:cubicBezTo>
                    <a:cubicBezTo>
                      <a:pt x="18081" y="17845"/>
                      <a:pt x="19124" y="18845"/>
                      <a:pt x="19602" y="20263"/>
                    </a:cubicBezTo>
                    <a:cubicBezTo>
                      <a:pt x="19709" y="20582"/>
                      <a:pt x="19777" y="20895"/>
                      <a:pt x="19819" y="21170"/>
                    </a:cubicBezTo>
                    <a:cubicBezTo>
                      <a:pt x="19863" y="21452"/>
                      <a:pt x="19930" y="21600"/>
                      <a:pt x="20012" y="21600"/>
                    </a:cubicBezTo>
                    <a:cubicBezTo>
                      <a:pt x="20080" y="21600"/>
                      <a:pt x="20158" y="21498"/>
                      <a:pt x="20239" y="21286"/>
                    </a:cubicBezTo>
                    <a:cubicBezTo>
                      <a:pt x="20335" y="21036"/>
                      <a:pt x="20440" y="20742"/>
                      <a:pt x="20542" y="20421"/>
                    </a:cubicBezTo>
                    <a:cubicBezTo>
                      <a:pt x="21079" y="18747"/>
                      <a:pt x="21392" y="16904"/>
                      <a:pt x="21427" y="14965"/>
                    </a:cubicBezTo>
                    <a:cubicBezTo>
                      <a:pt x="21568" y="7232"/>
                      <a:pt x="17253" y="759"/>
                      <a:pt x="11658" y="6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7" name="iṩḻiḑe">
                <a:extLst>
                  <a:ext uri="{FF2B5EF4-FFF2-40B4-BE49-F238E27FC236}">
                    <a16:creationId xmlns:a16="http://schemas.microsoft.com/office/drawing/2014/main" id="{EF2DC47F-3382-4829-96B8-20980835B57C}"/>
                  </a:ext>
                </a:extLst>
              </p:cNvPr>
              <p:cNvSpPr/>
              <p:nvPr/>
            </p:nvSpPr>
            <p:spPr>
              <a:xfrm>
                <a:off x="3424126" y="5831089"/>
                <a:ext cx="160217" cy="11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87" extrusionOk="0">
                    <a:moveTo>
                      <a:pt x="14083" y="6105"/>
                    </a:moveTo>
                    <a:cubicBezTo>
                      <a:pt x="15450" y="4070"/>
                      <a:pt x="17234" y="2621"/>
                      <a:pt x="19057" y="1526"/>
                    </a:cubicBezTo>
                    <a:cubicBezTo>
                      <a:pt x="19690" y="1146"/>
                      <a:pt x="20881" y="172"/>
                      <a:pt x="21600" y="243"/>
                    </a:cubicBezTo>
                    <a:cubicBezTo>
                      <a:pt x="18695" y="-87"/>
                      <a:pt x="15614" y="-313"/>
                      <a:pt x="12842" y="1179"/>
                    </a:cubicBezTo>
                    <a:cubicBezTo>
                      <a:pt x="10419" y="2483"/>
                      <a:pt x="8456" y="5065"/>
                      <a:pt x="6937" y="7939"/>
                    </a:cubicBezTo>
                    <a:cubicBezTo>
                      <a:pt x="5933" y="9840"/>
                      <a:pt x="5211" y="11925"/>
                      <a:pt x="4407" y="13992"/>
                    </a:cubicBezTo>
                    <a:cubicBezTo>
                      <a:pt x="3421" y="16524"/>
                      <a:pt x="2123" y="20261"/>
                      <a:pt x="0" y="21287"/>
                    </a:cubicBezTo>
                    <a:cubicBezTo>
                      <a:pt x="2687" y="20871"/>
                      <a:pt x="5310" y="19235"/>
                      <a:pt x="7404" y="16885"/>
                    </a:cubicBezTo>
                    <a:cubicBezTo>
                      <a:pt x="10096" y="13873"/>
                      <a:pt x="11746" y="9578"/>
                      <a:pt x="14083" y="6105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8" name="í$ľîḓê">
                <a:extLst>
                  <a:ext uri="{FF2B5EF4-FFF2-40B4-BE49-F238E27FC236}">
                    <a16:creationId xmlns:a16="http://schemas.microsoft.com/office/drawing/2014/main" id="{38A85F82-3AB0-45E4-9F33-6AFD6C54BFCE}"/>
                  </a:ext>
                </a:extLst>
              </p:cNvPr>
              <p:cNvSpPr/>
              <p:nvPr/>
            </p:nvSpPr>
            <p:spPr>
              <a:xfrm>
                <a:off x="3437074" y="5831089"/>
                <a:ext cx="210316" cy="134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17" extrusionOk="0">
                    <a:moveTo>
                      <a:pt x="13983" y="2079"/>
                    </a:moveTo>
                    <a:cubicBezTo>
                      <a:pt x="11684" y="3887"/>
                      <a:pt x="10224" y="6189"/>
                      <a:pt x="8651" y="9181"/>
                    </a:cubicBezTo>
                    <a:cubicBezTo>
                      <a:pt x="7508" y="11358"/>
                      <a:pt x="6215" y="13852"/>
                      <a:pt x="4615" y="15344"/>
                    </a:cubicBezTo>
                    <a:cubicBezTo>
                      <a:pt x="3349" y="16523"/>
                      <a:pt x="1523" y="17927"/>
                      <a:pt x="0" y="18131"/>
                    </a:cubicBezTo>
                    <a:cubicBezTo>
                      <a:pt x="3621" y="21377"/>
                      <a:pt x="8187" y="21283"/>
                      <a:pt x="11783" y="18023"/>
                    </a:cubicBezTo>
                    <a:cubicBezTo>
                      <a:pt x="15100" y="15019"/>
                      <a:pt x="16327" y="10046"/>
                      <a:pt x="18203" y="5337"/>
                    </a:cubicBezTo>
                    <a:cubicBezTo>
                      <a:pt x="18796" y="3848"/>
                      <a:pt x="19553" y="2500"/>
                      <a:pt x="20431" y="1365"/>
                    </a:cubicBezTo>
                    <a:cubicBezTo>
                      <a:pt x="20638" y="1100"/>
                      <a:pt x="21288" y="71"/>
                      <a:pt x="21600" y="90"/>
                    </a:cubicBezTo>
                    <a:cubicBezTo>
                      <a:pt x="18993" y="-223"/>
                      <a:pt x="16312" y="240"/>
                      <a:pt x="13983" y="207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9" name="îšḷiḑé">
                <a:extLst>
                  <a:ext uri="{FF2B5EF4-FFF2-40B4-BE49-F238E27FC236}">
                    <a16:creationId xmlns:a16="http://schemas.microsoft.com/office/drawing/2014/main" id="{04050B05-DC90-4D9F-A9B9-4F2E443ADE5B}"/>
                  </a:ext>
                </a:extLst>
              </p:cNvPr>
              <p:cNvSpPr/>
              <p:nvPr/>
            </p:nvSpPr>
            <p:spPr>
              <a:xfrm>
                <a:off x="3424126" y="5714554"/>
                <a:ext cx="137089" cy="96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86" extrusionOk="0">
                    <a:moveTo>
                      <a:pt x="6934" y="7936"/>
                    </a:moveTo>
                    <a:cubicBezTo>
                      <a:pt x="5933" y="9838"/>
                      <a:pt x="5210" y="11923"/>
                      <a:pt x="4405" y="13988"/>
                    </a:cubicBezTo>
                    <a:cubicBezTo>
                      <a:pt x="3421" y="16522"/>
                      <a:pt x="2121" y="20259"/>
                      <a:pt x="0" y="21286"/>
                    </a:cubicBezTo>
                    <a:cubicBezTo>
                      <a:pt x="2685" y="20870"/>
                      <a:pt x="5310" y="19232"/>
                      <a:pt x="7404" y="16886"/>
                    </a:cubicBezTo>
                    <a:cubicBezTo>
                      <a:pt x="10093" y="13877"/>
                      <a:pt x="11745" y="9580"/>
                      <a:pt x="14081" y="6104"/>
                    </a:cubicBezTo>
                    <a:cubicBezTo>
                      <a:pt x="15449" y="4067"/>
                      <a:pt x="17234" y="2620"/>
                      <a:pt x="19057" y="1526"/>
                    </a:cubicBezTo>
                    <a:cubicBezTo>
                      <a:pt x="19688" y="1146"/>
                      <a:pt x="20880" y="172"/>
                      <a:pt x="21600" y="244"/>
                    </a:cubicBezTo>
                    <a:cubicBezTo>
                      <a:pt x="18693" y="-86"/>
                      <a:pt x="15612" y="-314"/>
                      <a:pt x="12841" y="1179"/>
                    </a:cubicBezTo>
                    <a:cubicBezTo>
                      <a:pt x="10420" y="2479"/>
                      <a:pt x="8457" y="5063"/>
                      <a:pt x="6934" y="793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0" name="íṥḷíḍé">
                <a:extLst>
                  <a:ext uri="{FF2B5EF4-FFF2-40B4-BE49-F238E27FC236}">
                    <a16:creationId xmlns:a16="http://schemas.microsoft.com/office/drawing/2014/main" id="{3792B6B8-6DF6-46B4-9C14-A5F1E289FDF5}"/>
                  </a:ext>
                </a:extLst>
              </p:cNvPr>
              <p:cNvSpPr/>
              <p:nvPr/>
            </p:nvSpPr>
            <p:spPr>
              <a:xfrm>
                <a:off x="3437074" y="5714555"/>
                <a:ext cx="179968" cy="115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16" extrusionOk="0">
                    <a:moveTo>
                      <a:pt x="20431" y="1366"/>
                    </a:moveTo>
                    <a:cubicBezTo>
                      <a:pt x="20637" y="1099"/>
                      <a:pt x="21288" y="72"/>
                      <a:pt x="21600" y="92"/>
                    </a:cubicBezTo>
                    <a:cubicBezTo>
                      <a:pt x="18992" y="-225"/>
                      <a:pt x="16312" y="238"/>
                      <a:pt x="13981" y="2076"/>
                    </a:cubicBezTo>
                    <a:cubicBezTo>
                      <a:pt x="11684" y="3892"/>
                      <a:pt x="10224" y="6188"/>
                      <a:pt x="8651" y="9184"/>
                    </a:cubicBezTo>
                    <a:cubicBezTo>
                      <a:pt x="7506" y="11359"/>
                      <a:pt x="6216" y="13851"/>
                      <a:pt x="4615" y="15341"/>
                    </a:cubicBezTo>
                    <a:cubicBezTo>
                      <a:pt x="3347" y="16519"/>
                      <a:pt x="1522" y="17923"/>
                      <a:pt x="0" y="18132"/>
                    </a:cubicBezTo>
                    <a:cubicBezTo>
                      <a:pt x="3622" y="21375"/>
                      <a:pt x="8186" y="21281"/>
                      <a:pt x="11782" y="18022"/>
                    </a:cubicBezTo>
                    <a:cubicBezTo>
                      <a:pt x="15099" y="15018"/>
                      <a:pt x="16326" y="10045"/>
                      <a:pt x="18203" y="5337"/>
                    </a:cubicBezTo>
                    <a:cubicBezTo>
                      <a:pt x="18795" y="3849"/>
                      <a:pt x="19551" y="2501"/>
                      <a:pt x="20431" y="136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1" name="ís1îḓe">
                <a:extLst>
                  <a:ext uri="{FF2B5EF4-FFF2-40B4-BE49-F238E27FC236}">
                    <a16:creationId xmlns:a16="http://schemas.microsoft.com/office/drawing/2014/main" id="{E9293253-3E07-414B-ACD3-BEC90C73D342}"/>
                  </a:ext>
                </a:extLst>
              </p:cNvPr>
              <p:cNvSpPr/>
              <p:nvPr/>
            </p:nvSpPr>
            <p:spPr>
              <a:xfrm>
                <a:off x="3249324" y="5831089"/>
                <a:ext cx="160211" cy="11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87" extrusionOk="0">
                    <a:moveTo>
                      <a:pt x="7518" y="6105"/>
                    </a:moveTo>
                    <a:cubicBezTo>
                      <a:pt x="9855" y="9578"/>
                      <a:pt x="11506" y="13873"/>
                      <a:pt x="14197" y="16885"/>
                    </a:cubicBezTo>
                    <a:cubicBezTo>
                      <a:pt x="16290" y="19235"/>
                      <a:pt x="18914" y="20871"/>
                      <a:pt x="21600" y="21287"/>
                    </a:cubicBezTo>
                    <a:cubicBezTo>
                      <a:pt x="19478" y="20261"/>
                      <a:pt x="18178" y="16524"/>
                      <a:pt x="17193" y="13987"/>
                    </a:cubicBezTo>
                    <a:cubicBezTo>
                      <a:pt x="16389" y="11925"/>
                      <a:pt x="15666" y="9837"/>
                      <a:pt x="14663" y="7939"/>
                    </a:cubicBezTo>
                    <a:cubicBezTo>
                      <a:pt x="13143" y="5065"/>
                      <a:pt x="11179" y="2483"/>
                      <a:pt x="8758" y="1179"/>
                    </a:cubicBezTo>
                    <a:cubicBezTo>
                      <a:pt x="5986" y="-313"/>
                      <a:pt x="2905" y="-87"/>
                      <a:pt x="0" y="243"/>
                    </a:cubicBezTo>
                    <a:cubicBezTo>
                      <a:pt x="719" y="172"/>
                      <a:pt x="1909" y="1146"/>
                      <a:pt x="2542" y="1526"/>
                    </a:cubicBezTo>
                    <a:cubicBezTo>
                      <a:pt x="4365" y="2621"/>
                      <a:pt x="6149" y="4070"/>
                      <a:pt x="7518" y="6105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2" name="íšľíḋè">
                <a:extLst>
                  <a:ext uri="{FF2B5EF4-FFF2-40B4-BE49-F238E27FC236}">
                    <a16:creationId xmlns:a16="http://schemas.microsoft.com/office/drawing/2014/main" id="{933727B0-CAC7-4281-B3B5-41F14FA0DCC4}"/>
                  </a:ext>
                </a:extLst>
              </p:cNvPr>
              <p:cNvSpPr/>
              <p:nvPr/>
            </p:nvSpPr>
            <p:spPr>
              <a:xfrm>
                <a:off x="3184583" y="5831089"/>
                <a:ext cx="210303" cy="134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17" extrusionOk="0">
                    <a:moveTo>
                      <a:pt x="3397" y="5337"/>
                    </a:moveTo>
                    <a:cubicBezTo>
                      <a:pt x="5272" y="10046"/>
                      <a:pt x="6500" y="15021"/>
                      <a:pt x="9817" y="18023"/>
                    </a:cubicBezTo>
                    <a:cubicBezTo>
                      <a:pt x="13412" y="21283"/>
                      <a:pt x="17979" y="21377"/>
                      <a:pt x="21600" y="18131"/>
                    </a:cubicBezTo>
                    <a:cubicBezTo>
                      <a:pt x="20078" y="17927"/>
                      <a:pt x="18253" y="16523"/>
                      <a:pt x="16986" y="15344"/>
                    </a:cubicBezTo>
                    <a:cubicBezTo>
                      <a:pt x="15385" y="13856"/>
                      <a:pt x="14093" y="11360"/>
                      <a:pt x="12949" y="9185"/>
                    </a:cubicBezTo>
                    <a:cubicBezTo>
                      <a:pt x="11376" y="6190"/>
                      <a:pt x="9915" y="3889"/>
                      <a:pt x="7616" y="2079"/>
                    </a:cubicBezTo>
                    <a:cubicBezTo>
                      <a:pt x="5285" y="240"/>
                      <a:pt x="2605" y="-223"/>
                      <a:pt x="0" y="90"/>
                    </a:cubicBezTo>
                    <a:cubicBezTo>
                      <a:pt x="311" y="71"/>
                      <a:pt x="962" y="1100"/>
                      <a:pt x="1168" y="1367"/>
                    </a:cubicBezTo>
                    <a:cubicBezTo>
                      <a:pt x="2047" y="2500"/>
                      <a:pt x="2803" y="3848"/>
                      <a:pt x="3397" y="5337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3" name="íṧlíḓé">
                <a:extLst>
                  <a:ext uri="{FF2B5EF4-FFF2-40B4-BE49-F238E27FC236}">
                    <a16:creationId xmlns:a16="http://schemas.microsoft.com/office/drawing/2014/main" id="{A14B170F-1CEC-4E1C-8521-2F72227EE617}"/>
                  </a:ext>
                </a:extLst>
              </p:cNvPr>
              <p:cNvSpPr/>
              <p:nvPr/>
            </p:nvSpPr>
            <p:spPr>
              <a:xfrm>
                <a:off x="3268746" y="5714554"/>
                <a:ext cx="137090" cy="96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86" extrusionOk="0">
                    <a:moveTo>
                      <a:pt x="8761" y="1179"/>
                    </a:moveTo>
                    <a:cubicBezTo>
                      <a:pt x="5986" y="-314"/>
                      <a:pt x="2905" y="-86"/>
                      <a:pt x="0" y="244"/>
                    </a:cubicBezTo>
                    <a:cubicBezTo>
                      <a:pt x="719" y="172"/>
                      <a:pt x="1911" y="1146"/>
                      <a:pt x="2543" y="1526"/>
                    </a:cubicBezTo>
                    <a:cubicBezTo>
                      <a:pt x="4366" y="2620"/>
                      <a:pt x="6151" y="4067"/>
                      <a:pt x="7517" y="6104"/>
                    </a:cubicBezTo>
                    <a:cubicBezTo>
                      <a:pt x="9854" y="9580"/>
                      <a:pt x="11506" y="13877"/>
                      <a:pt x="14197" y="16886"/>
                    </a:cubicBezTo>
                    <a:cubicBezTo>
                      <a:pt x="16289" y="19232"/>
                      <a:pt x="18913" y="20870"/>
                      <a:pt x="21600" y="21286"/>
                    </a:cubicBezTo>
                    <a:cubicBezTo>
                      <a:pt x="19477" y="20259"/>
                      <a:pt x="18178" y="16522"/>
                      <a:pt x="17194" y="13988"/>
                    </a:cubicBezTo>
                    <a:cubicBezTo>
                      <a:pt x="16390" y="11923"/>
                      <a:pt x="15667" y="9838"/>
                      <a:pt x="14665" y="7936"/>
                    </a:cubicBezTo>
                    <a:cubicBezTo>
                      <a:pt x="13145" y="5063"/>
                      <a:pt x="11179" y="2479"/>
                      <a:pt x="8761" y="117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4" name="îśḻîḋè">
                <a:extLst>
                  <a:ext uri="{FF2B5EF4-FFF2-40B4-BE49-F238E27FC236}">
                    <a16:creationId xmlns:a16="http://schemas.microsoft.com/office/drawing/2014/main" id="{91241910-FACA-49DB-9A67-AD16C38B8F5F}"/>
                  </a:ext>
                </a:extLst>
              </p:cNvPr>
              <p:cNvSpPr/>
              <p:nvPr/>
            </p:nvSpPr>
            <p:spPr>
              <a:xfrm>
                <a:off x="3216954" y="5714555"/>
                <a:ext cx="179949" cy="115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16" extrusionOk="0">
                    <a:moveTo>
                      <a:pt x="0" y="92"/>
                    </a:moveTo>
                    <a:cubicBezTo>
                      <a:pt x="312" y="72"/>
                      <a:pt x="962" y="1099"/>
                      <a:pt x="1167" y="1366"/>
                    </a:cubicBezTo>
                    <a:cubicBezTo>
                      <a:pt x="2048" y="2501"/>
                      <a:pt x="2804" y="3849"/>
                      <a:pt x="3397" y="5337"/>
                    </a:cubicBezTo>
                    <a:cubicBezTo>
                      <a:pt x="5274" y="10045"/>
                      <a:pt x="6502" y="15018"/>
                      <a:pt x="9819" y="18022"/>
                    </a:cubicBezTo>
                    <a:cubicBezTo>
                      <a:pt x="13413" y="21281"/>
                      <a:pt x="17980" y="21375"/>
                      <a:pt x="21600" y="18132"/>
                    </a:cubicBezTo>
                    <a:cubicBezTo>
                      <a:pt x="20079" y="17923"/>
                      <a:pt x="18252" y="16519"/>
                      <a:pt x="16984" y="15341"/>
                    </a:cubicBezTo>
                    <a:cubicBezTo>
                      <a:pt x="15385" y="13851"/>
                      <a:pt x="14093" y="11359"/>
                      <a:pt x="12949" y="9184"/>
                    </a:cubicBezTo>
                    <a:cubicBezTo>
                      <a:pt x="11377" y="6188"/>
                      <a:pt x="9916" y="3892"/>
                      <a:pt x="7617" y="2076"/>
                    </a:cubicBezTo>
                    <a:cubicBezTo>
                      <a:pt x="5287" y="238"/>
                      <a:pt x="2606" y="-225"/>
                      <a:pt x="0" y="9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5" name="îś1íde">
                <a:extLst>
                  <a:ext uri="{FF2B5EF4-FFF2-40B4-BE49-F238E27FC236}">
                    <a16:creationId xmlns:a16="http://schemas.microsoft.com/office/drawing/2014/main" id="{F1CD9719-83D9-4D8A-BBE7-E60E2FA6AA79}"/>
                  </a:ext>
                </a:extLst>
              </p:cNvPr>
              <p:cNvSpPr/>
              <p:nvPr/>
            </p:nvSpPr>
            <p:spPr>
              <a:xfrm>
                <a:off x="3411178" y="5623917"/>
                <a:ext cx="72871" cy="154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8" h="21600" extrusionOk="0">
                    <a:moveTo>
                      <a:pt x="13732" y="7315"/>
                    </a:moveTo>
                    <a:cubicBezTo>
                      <a:pt x="10269" y="9819"/>
                      <a:pt x="5512" y="11843"/>
                      <a:pt x="2774" y="14587"/>
                    </a:cubicBezTo>
                    <a:cubicBezTo>
                      <a:pt x="640" y="16723"/>
                      <a:pt x="-390" y="19218"/>
                      <a:pt x="135" y="21600"/>
                    </a:cubicBezTo>
                    <a:cubicBezTo>
                      <a:pt x="593" y="19624"/>
                      <a:pt x="4792" y="17980"/>
                      <a:pt x="7596" y="16778"/>
                    </a:cubicBezTo>
                    <a:cubicBezTo>
                      <a:pt x="9881" y="15794"/>
                      <a:pt x="12223" y="14881"/>
                      <a:pt x="14225" y="13748"/>
                    </a:cubicBezTo>
                    <a:cubicBezTo>
                      <a:pt x="17244" y="12039"/>
                      <a:pt x="19729" y="9980"/>
                      <a:pt x="20419" y="7706"/>
                    </a:cubicBezTo>
                    <a:cubicBezTo>
                      <a:pt x="21210" y="5101"/>
                      <a:pt x="19717" y="2465"/>
                      <a:pt x="18162" y="0"/>
                    </a:cubicBezTo>
                    <a:cubicBezTo>
                      <a:pt x="18537" y="614"/>
                      <a:pt x="17777" y="1778"/>
                      <a:pt x="17548" y="2378"/>
                    </a:cubicBezTo>
                    <a:cubicBezTo>
                      <a:pt x="16877" y="4107"/>
                      <a:pt x="15756" y="5850"/>
                      <a:pt x="13732" y="7315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6" name="íṧ1iḓè">
                <a:extLst>
                  <a:ext uri="{FF2B5EF4-FFF2-40B4-BE49-F238E27FC236}">
                    <a16:creationId xmlns:a16="http://schemas.microsoft.com/office/drawing/2014/main" id="{956A8381-524B-42C6-A8DD-572AE58B6A64}"/>
                  </a:ext>
                </a:extLst>
              </p:cNvPr>
              <p:cNvSpPr/>
              <p:nvPr/>
            </p:nvSpPr>
            <p:spPr>
              <a:xfrm>
                <a:off x="3378806" y="5578598"/>
                <a:ext cx="92064" cy="197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7" h="21600" extrusionOk="0">
                    <a:moveTo>
                      <a:pt x="5560" y="21600"/>
                    </a:moveTo>
                    <a:cubicBezTo>
                      <a:pt x="5210" y="20220"/>
                      <a:pt x="6150" y="18410"/>
                      <a:pt x="7043" y="17126"/>
                    </a:cubicBezTo>
                    <a:cubicBezTo>
                      <a:pt x="8174" y="15506"/>
                      <a:pt x="10605" y="14026"/>
                      <a:pt x="12721" y="12716"/>
                    </a:cubicBezTo>
                    <a:cubicBezTo>
                      <a:pt x="15632" y="10919"/>
                      <a:pt x="17766" y="9315"/>
                      <a:pt x="19004" y="7030"/>
                    </a:cubicBezTo>
                    <a:cubicBezTo>
                      <a:pt x="20264" y="4713"/>
                      <a:pt x="19763" y="2272"/>
                      <a:pt x="18378" y="0"/>
                    </a:cubicBezTo>
                    <a:cubicBezTo>
                      <a:pt x="18520" y="273"/>
                      <a:pt x="17564" y="989"/>
                      <a:pt x="17330" y="1207"/>
                    </a:cubicBezTo>
                    <a:cubicBezTo>
                      <a:pt x="16338" y="2141"/>
                      <a:pt x="15046" y="2994"/>
                      <a:pt x="13527" y="3719"/>
                    </a:cubicBezTo>
                    <a:cubicBezTo>
                      <a:pt x="8716" y="6015"/>
                      <a:pt x="3343" y="7773"/>
                      <a:pt x="1098" y="11120"/>
                    </a:cubicBezTo>
                    <a:cubicBezTo>
                      <a:pt x="-1336" y="14751"/>
                      <a:pt x="329" y="18818"/>
                      <a:pt x="556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7" name="išľídê">
                <a:extLst>
                  <a:ext uri="{FF2B5EF4-FFF2-40B4-BE49-F238E27FC236}">
                    <a16:creationId xmlns:a16="http://schemas.microsoft.com/office/drawing/2014/main" id="{A00BB150-7EDD-4115-AFB3-750DCD546067}"/>
                  </a:ext>
                </a:extLst>
              </p:cNvPr>
              <p:cNvSpPr/>
              <p:nvPr/>
            </p:nvSpPr>
            <p:spPr>
              <a:xfrm>
                <a:off x="2537169" y="1292715"/>
                <a:ext cx="225679" cy="320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74"/>
                    </a:moveTo>
                    <a:lnTo>
                      <a:pt x="21600" y="0"/>
                    </a:lnTo>
                    <a:lnTo>
                      <a:pt x="10950" y="0"/>
                    </a:lnTo>
                    <a:lnTo>
                      <a:pt x="0" y="19678"/>
                    </a:lnTo>
                    <a:lnTo>
                      <a:pt x="6167" y="21600"/>
                    </a:lnTo>
                    <a:cubicBezTo>
                      <a:pt x="10581" y="20128"/>
                      <a:pt x="15099" y="18783"/>
                      <a:pt x="19707" y="17569"/>
                    </a:cubicBezTo>
                    <a:cubicBezTo>
                      <a:pt x="19707" y="17569"/>
                      <a:pt x="21600" y="14274"/>
                      <a:pt x="21600" y="1427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8" name="îsļíḓé">
                <a:extLst>
                  <a:ext uri="{FF2B5EF4-FFF2-40B4-BE49-F238E27FC236}">
                    <a16:creationId xmlns:a16="http://schemas.microsoft.com/office/drawing/2014/main" id="{8A764E59-882F-4590-93DA-9704E9EE0E43}"/>
                  </a:ext>
                </a:extLst>
              </p:cNvPr>
              <p:cNvSpPr/>
              <p:nvPr/>
            </p:nvSpPr>
            <p:spPr>
              <a:xfrm>
                <a:off x="2776711" y="1292714"/>
                <a:ext cx="42254" cy="113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9428" y="17751"/>
                      <a:pt x="20737" y="7964"/>
                      <a:pt x="21109" y="644"/>
                    </a:cubicBezTo>
                    <a:cubicBezTo>
                      <a:pt x="21122" y="387"/>
                      <a:pt x="21312" y="177"/>
                      <a:pt x="21600" y="0"/>
                    </a:cubicBez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9" name="íşḻiḓe">
                <a:extLst>
                  <a:ext uri="{FF2B5EF4-FFF2-40B4-BE49-F238E27FC236}">
                    <a16:creationId xmlns:a16="http://schemas.microsoft.com/office/drawing/2014/main" id="{00582392-613A-4BBF-A092-2EA35FBCD39F}"/>
                  </a:ext>
                </a:extLst>
              </p:cNvPr>
              <p:cNvSpPr/>
              <p:nvPr/>
            </p:nvSpPr>
            <p:spPr>
              <a:xfrm>
                <a:off x="2776712" y="1292714"/>
                <a:ext cx="187207" cy="244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9" y="0"/>
                    </a:moveTo>
                    <a:cubicBezTo>
                      <a:pt x="6280" y="83"/>
                      <a:pt x="6318" y="181"/>
                      <a:pt x="6317" y="300"/>
                    </a:cubicBezTo>
                    <a:cubicBezTo>
                      <a:pt x="6214" y="4446"/>
                      <a:pt x="5565" y="9517"/>
                      <a:pt x="0" y="11380"/>
                    </a:cubicBezTo>
                    <a:lnTo>
                      <a:pt x="0" y="18744"/>
                    </a:lnTo>
                    <a:lnTo>
                      <a:pt x="1506" y="21600"/>
                    </a:lnTo>
                    <a:cubicBezTo>
                      <a:pt x="8064" y="19872"/>
                      <a:pt x="14768" y="18385"/>
                      <a:pt x="21600" y="17151"/>
                    </a:cubicBezTo>
                    <a:lnTo>
                      <a:pt x="12838" y="0"/>
                    </a:lnTo>
                    <a:cubicBezTo>
                      <a:pt x="12838" y="0"/>
                      <a:pt x="6219" y="0"/>
                      <a:pt x="6219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0" name="ïṧḷîdé">
                <a:extLst>
                  <a:ext uri="{FF2B5EF4-FFF2-40B4-BE49-F238E27FC236}">
                    <a16:creationId xmlns:a16="http://schemas.microsoft.com/office/drawing/2014/main" id="{8411D770-DC0D-4E99-B879-340F10325CAE}"/>
                  </a:ext>
                </a:extLst>
              </p:cNvPr>
              <p:cNvSpPr/>
              <p:nvPr/>
            </p:nvSpPr>
            <p:spPr>
              <a:xfrm>
                <a:off x="2647228" y="1253870"/>
                <a:ext cx="236244" cy="31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184" y="21600"/>
                    </a:lnTo>
                    <a:lnTo>
                      <a:pt x="11414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1" name="işḷídè">
                <a:extLst>
                  <a:ext uri="{FF2B5EF4-FFF2-40B4-BE49-F238E27FC236}">
                    <a16:creationId xmlns:a16="http://schemas.microsoft.com/office/drawing/2014/main" id="{6FE289F2-CF12-46F1-8BAA-3C1BFD938E2C}"/>
                  </a:ext>
                </a:extLst>
              </p:cNvPr>
              <p:cNvSpPr/>
              <p:nvPr/>
            </p:nvSpPr>
            <p:spPr>
              <a:xfrm>
                <a:off x="1727901" y="4626898"/>
                <a:ext cx="333619" cy="196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4" y="0"/>
                    </a:moveTo>
                    <a:lnTo>
                      <a:pt x="12174" y="3671"/>
                    </a:lnTo>
                    <a:cubicBezTo>
                      <a:pt x="1349" y="3671"/>
                      <a:pt x="0" y="21600"/>
                      <a:pt x="0" y="21600"/>
                    </a:cubicBezTo>
                    <a:cubicBezTo>
                      <a:pt x="0" y="21600"/>
                      <a:pt x="3378" y="17505"/>
                      <a:pt x="12174" y="17505"/>
                    </a:cubicBezTo>
                    <a:lnTo>
                      <a:pt x="12174" y="21175"/>
                    </a:lnTo>
                    <a:lnTo>
                      <a:pt x="21600" y="10588"/>
                    </a:lnTo>
                    <a:cubicBezTo>
                      <a:pt x="21600" y="10588"/>
                      <a:pt x="12174" y="0"/>
                      <a:pt x="12174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2" name="íS1ïdê">
                <a:extLst>
                  <a:ext uri="{FF2B5EF4-FFF2-40B4-BE49-F238E27FC236}">
                    <a16:creationId xmlns:a16="http://schemas.microsoft.com/office/drawing/2014/main" id="{B39AC98F-A243-492E-9D8C-432D193111B8}"/>
                  </a:ext>
                </a:extLst>
              </p:cNvPr>
              <p:cNvSpPr/>
              <p:nvPr/>
            </p:nvSpPr>
            <p:spPr>
              <a:xfrm>
                <a:off x="1695529" y="4801700"/>
                <a:ext cx="331418" cy="196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89" y="21600"/>
                    </a:moveTo>
                    <a:lnTo>
                      <a:pt x="9489" y="17928"/>
                    </a:lnTo>
                    <a:cubicBezTo>
                      <a:pt x="20386" y="17928"/>
                      <a:pt x="21600" y="0"/>
                      <a:pt x="21600" y="0"/>
                    </a:cubicBezTo>
                    <a:cubicBezTo>
                      <a:pt x="21600" y="0"/>
                      <a:pt x="18342" y="4093"/>
                      <a:pt x="9489" y="4093"/>
                    </a:cubicBezTo>
                    <a:lnTo>
                      <a:pt x="9489" y="422"/>
                    </a:lnTo>
                    <a:lnTo>
                      <a:pt x="0" y="11010"/>
                    </a:lnTo>
                    <a:cubicBezTo>
                      <a:pt x="0" y="11010"/>
                      <a:pt x="9489" y="21600"/>
                      <a:pt x="948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" name="íślide">
                <a:extLst>
                  <a:ext uri="{FF2B5EF4-FFF2-40B4-BE49-F238E27FC236}">
                    <a16:creationId xmlns:a16="http://schemas.microsoft.com/office/drawing/2014/main" id="{697C6B65-7D7C-4773-BF9A-B48A39DBB8F5}"/>
                  </a:ext>
                </a:extLst>
              </p:cNvPr>
              <p:cNvSpPr/>
              <p:nvPr/>
            </p:nvSpPr>
            <p:spPr>
              <a:xfrm>
                <a:off x="4945550" y="1143810"/>
                <a:ext cx="194187" cy="195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21" y="19850"/>
                    </a:moveTo>
                    <a:cubicBezTo>
                      <a:pt x="6524" y="20956"/>
                      <a:pt x="8557" y="21600"/>
                      <a:pt x="10742" y="21600"/>
                    </a:cubicBezTo>
                    <a:cubicBezTo>
                      <a:pt x="16739" y="21600"/>
                      <a:pt x="21600" y="16763"/>
                      <a:pt x="21600" y="10799"/>
                    </a:cubicBezTo>
                    <a:cubicBezTo>
                      <a:pt x="21600" y="4835"/>
                      <a:pt x="16739" y="0"/>
                      <a:pt x="10742" y="0"/>
                    </a:cubicBezTo>
                    <a:cubicBezTo>
                      <a:pt x="5289" y="0"/>
                      <a:pt x="776" y="3996"/>
                      <a:pt x="0" y="9205"/>
                    </a:cubicBezTo>
                    <a:lnTo>
                      <a:pt x="10742" y="9205"/>
                    </a:lnTo>
                    <a:lnTo>
                      <a:pt x="14302" y="9205"/>
                    </a:lnTo>
                    <a:lnTo>
                      <a:pt x="11941" y="11857"/>
                    </a:lnTo>
                    <a:cubicBezTo>
                      <a:pt x="11941" y="11857"/>
                      <a:pt x="4821" y="19850"/>
                      <a:pt x="4821" y="198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" name="îṡļíde">
                <a:extLst>
                  <a:ext uri="{FF2B5EF4-FFF2-40B4-BE49-F238E27FC236}">
                    <a16:creationId xmlns:a16="http://schemas.microsoft.com/office/drawing/2014/main" id="{DC3380F0-590F-45A8-8FF6-8C8D53859669}"/>
                  </a:ext>
                </a:extLst>
              </p:cNvPr>
              <p:cNvSpPr/>
              <p:nvPr/>
            </p:nvSpPr>
            <p:spPr>
              <a:xfrm>
                <a:off x="4641264" y="1240922"/>
                <a:ext cx="401518" cy="37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37" y="11573"/>
                    </a:moveTo>
                    <a:lnTo>
                      <a:pt x="9637" y="12195"/>
                    </a:lnTo>
                    <a:lnTo>
                      <a:pt x="9637" y="12817"/>
                    </a:lnTo>
                    <a:lnTo>
                      <a:pt x="9637" y="19740"/>
                    </a:lnTo>
                    <a:cubicBezTo>
                      <a:pt x="8188" y="19980"/>
                      <a:pt x="7131" y="20721"/>
                      <a:pt x="7131" y="21600"/>
                    </a:cubicBezTo>
                    <a:lnTo>
                      <a:pt x="14159" y="21600"/>
                    </a:lnTo>
                    <a:cubicBezTo>
                      <a:pt x="14159" y="20785"/>
                      <a:pt x="13250" y="20088"/>
                      <a:pt x="11963" y="19801"/>
                    </a:cubicBezTo>
                    <a:lnTo>
                      <a:pt x="11963" y="12817"/>
                    </a:lnTo>
                    <a:lnTo>
                      <a:pt x="11963" y="12195"/>
                    </a:lnTo>
                    <a:lnTo>
                      <a:pt x="11963" y="11573"/>
                    </a:lnTo>
                    <a:lnTo>
                      <a:pt x="18119" y="4180"/>
                    </a:lnTo>
                    <a:lnTo>
                      <a:pt x="21600" y="0"/>
                    </a:lnTo>
                    <a:lnTo>
                      <a:pt x="16348" y="0"/>
                    </a:lnTo>
                    <a:lnTo>
                      <a:pt x="0" y="0"/>
                    </a:lnTo>
                    <a:cubicBezTo>
                      <a:pt x="0" y="0"/>
                      <a:pt x="9637" y="11573"/>
                      <a:pt x="9637" y="1157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5" name="i$ḻïḍê">
                <a:extLst>
                  <a:ext uri="{FF2B5EF4-FFF2-40B4-BE49-F238E27FC236}">
                    <a16:creationId xmlns:a16="http://schemas.microsoft.com/office/drawing/2014/main" id="{53F7485A-1B53-4840-9FA0-990563FD1BD7}"/>
                  </a:ext>
                </a:extLst>
              </p:cNvPr>
              <p:cNvSpPr/>
              <p:nvPr/>
            </p:nvSpPr>
            <p:spPr>
              <a:xfrm>
                <a:off x="4226919" y="1240922"/>
                <a:ext cx="276448" cy="276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50" y="8431"/>
                    </a:moveTo>
                    <a:lnTo>
                      <a:pt x="11550" y="13479"/>
                    </a:lnTo>
                    <a:cubicBezTo>
                      <a:pt x="11511" y="13514"/>
                      <a:pt x="11472" y="13538"/>
                      <a:pt x="11439" y="13540"/>
                    </a:cubicBezTo>
                    <a:cubicBezTo>
                      <a:pt x="11343" y="13547"/>
                      <a:pt x="11249" y="13405"/>
                      <a:pt x="11161" y="13367"/>
                    </a:cubicBezTo>
                    <a:cubicBezTo>
                      <a:pt x="10896" y="13251"/>
                      <a:pt x="10767" y="13468"/>
                      <a:pt x="10546" y="13471"/>
                    </a:cubicBezTo>
                    <a:cubicBezTo>
                      <a:pt x="10341" y="13473"/>
                      <a:pt x="10048" y="13142"/>
                      <a:pt x="10058" y="12949"/>
                    </a:cubicBezTo>
                    <a:cubicBezTo>
                      <a:pt x="10065" y="12832"/>
                      <a:pt x="10126" y="12654"/>
                      <a:pt x="10139" y="12510"/>
                    </a:cubicBezTo>
                    <a:cubicBezTo>
                      <a:pt x="10151" y="12394"/>
                      <a:pt x="10232" y="12325"/>
                      <a:pt x="10232" y="12220"/>
                    </a:cubicBezTo>
                    <a:cubicBezTo>
                      <a:pt x="10235" y="12079"/>
                      <a:pt x="10045" y="11970"/>
                      <a:pt x="9955" y="11954"/>
                    </a:cubicBezTo>
                    <a:cubicBezTo>
                      <a:pt x="9738" y="11914"/>
                      <a:pt x="9437" y="12040"/>
                      <a:pt x="9189" y="11941"/>
                    </a:cubicBezTo>
                    <a:cubicBezTo>
                      <a:pt x="9141" y="11864"/>
                      <a:pt x="9243" y="11809"/>
                      <a:pt x="9270" y="11733"/>
                    </a:cubicBezTo>
                    <a:cubicBezTo>
                      <a:pt x="9285" y="11690"/>
                      <a:pt x="9274" y="11630"/>
                      <a:pt x="9293" y="11583"/>
                    </a:cubicBezTo>
                    <a:cubicBezTo>
                      <a:pt x="9320" y="11509"/>
                      <a:pt x="9397" y="11452"/>
                      <a:pt x="9433" y="11375"/>
                    </a:cubicBezTo>
                    <a:cubicBezTo>
                      <a:pt x="9458" y="11315"/>
                      <a:pt x="9463" y="11228"/>
                      <a:pt x="9490" y="11154"/>
                    </a:cubicBezTo>
                    <a:cubicBezTo>
                      <a:pt x="9520" y="11070"/>
                      <a:pt x="9576" y="11016"/>
                      <a:pt x="9583" y="10957"/>
                    </a:cubicBezTo>
                    <a:cubicBezTo>
                      <a:pt x="9591" y="10879"/>
                      <a:pt x="9562" y="10789"/>
                      <a:pt x="9502" y="10737"/>
                    </a:cubicBezTo>
                    <a:cubicBezTo>
                      <a:pt x="9308" y="10747"/>
                      <a:pt x="9181" y="10757"/>
                      <a:pt x="9071" y="10807"/>
                    </a:cubicBezTo>
                    <a:cubicBezTo>
                      <a:pt x="8821" y="10921"/>
                      <a:pt x="8871" y="11260"/>
                      <a:pt x="8620" y="11340"/>
                    </a:cubicBezTo>
                    <a:cubicBezTo>
                      <a:pt x="8533" y="11367"/>
                      <a:pt x="8413" y="11369"/>
                      <a:pt x="8318" y="11386"/>
                    </a:cubicBezTo>
                    <a:cubicBezTo>
                      <a:pt x="8235" y="11401"/>
                      <a:pt x="8136" y="11445"/>
                      <a:pt x="8051" y="11444"/>
                    </a:cubicBezTo>
                    <a:cubicBezTo>
                      <a:pt x="7950" y="11442"/>
                      <a:pt x="7774" y="11345"/>
                      <a:pt x="7715" y="11281"/>
                    </a:cubicBezTo>
                    <a:cubicBezTo>
                      <a:pt x="7660" y="11224"/>
                      <a:pt x="7532" y="10938"/>
                      <a:pt x="7518" y="10888"/>
                    </a:cubicBezTo>
                    <a:cubicBezTo>
                      <a:pt x="7418" y="10547"/>
                      <a:pt x="7526" y="10233"/>
                      <a:pt x="7656" y="9996"/>
                    </a:cubicBezTo>
                    <a:cubicBezTo>
                      <a:pt x="7684" y="9945"/>
                      <a:pt x="7730" y="9898"/>
                      <a:pt x="7749" y="9845"/>
                    </a:cubicBezTo>
                    <a:cubicBezTo>
                      <a:pt x="7780" y="9765"/>
                      <a:pt x="7760" y="9643"/>
                      <a:pt x="7785" y="9556"/>
                    </a:cubicBezTo>
                    <a:cubicBezTo>
                      <a:pt x="7828" y="9395"/>
                      <a:pt x="8041" y="9298"/>
                      <a:pt x="8191" y="9220"/>
                    </a:cubicBezTo>
                    <a:cubicBezTo>
                      <a:pt x="8361" y="9131"/>
                      <a:pt x="8503" y="8990"/>
                      <a:pt x="8701" y="8977"/>
                    </a:cubicBezTo>
                    <a:cubicBezTo>
                      <a:pt x="8799" y="8969"/>
                      <a:pt x="8943" y="9004"/>
                      <a:pt x="9038" y="9023"/>
                    </a:cubicBezTo>
                    <a:cubicBezTo>
                      <a:pt x="9125" y="9041"/>
                      <a:pt x="9193" y="9099"/>
                      <a:pt x="9270" y="9104"/>
                    </a:cubicBezTo>
                    <a:cubicBezTo>
                      <a:pt x="9484" y="9120"/>
                      <a:pt x="9535" y="8954"/>
                      <a:pt x="9710" y="8861"/>
                    </a:cubicBezTo>
                    <a:cubicBezTo>
                      <a:pt x="9890" y="8887"/>
                      <a:pt x="10012" y="8830"/>
                      <a:pt x="10174" y="8849"/>
                    </a:cubicBezTo>
                    <a:cubicBezTo>
                      <a:pt x="10286" y="8862"/>
                      <a:pt x="10366" y="8982"/>
                      <a:pt x="10453" y="8988"/>
                    </a:cubicBezTo>
                    <a:cubicBezTo>
                      <a:pt x="10526" y="8994"/>
                      <a:pt x="10591" y="8920"/>
                      <a:pt x="10662" y="8930"/>
                    </a:cubicBezTo>
                    <a:cubicBezTo>
                      <a:pt x="10730" y="8941"/>
                      <a:pt x="10848" y="9090"/>
                      <a:pt x="10860" y="9173"/>
                    </a:cubicBezTo>
                    <a:cubicBezTo>
                      <a:pt x="10873" y="9277"/>
                      <a:pt x="10782" y="9372"/>
                      <a:pt x="10813" y="9486"/>
                    </a:cubicBezTo>
                    <a:cubicBezTo>
                      <a:pt x="10922" y="9597"/>
                      <a:pt x="11121" y="9619"/>
                      <a:pt x="11277" y="9683"/>
                    </a:cubicBezTo>
                    <a:cubicBezTo>
                      <a:pt x="11378" y="9600"/>
                      <a:pt x="11291" y="9445"/>
                      <a:pt x="11277" y="9324"/>
                    </a:cubicBezTo>
                    <a:cubicBezTo>
                      <a:pt x="11272" y="9271"/>
                      <a:pt x="11282" y="9223"/>
                      <a:pt x="11277" y="9173"/>
                    </a:cubicBezTo>
                    <a:cubicBezTo>
                      <a:pt x="11268" y="9090"/>
                      <a:pt x="11231" y="9014"/>
                      <a:pt x="11231" y="8942"/>
                    </a:cubicBezTo>
                    <a:cubicBezTo>
                      <a:pt x="11229" y="8694"/>
                      <a:pt x="11380" y="8545"/>
                      <a:pt x="11550" y="8431"/>
                    </a:cubicBezTo>
                    <a:close/>
                    <a:moveTo>
                      <a:pt x="219" y="8623"/>
                    </a:moveTo>
                    <a:cubicBezTo>
                      <a:pt x="183" y="8799"/>
                      <a:pt x="152" y="8976"/>
                      <a:pt x="124" y="9155"/>
                    </a:cubicBezTo>
                    <a:cubicBezTo>
                      <a:pt x="96" y="9334"/>
                      <a:pt x="74" y="9514"/>
                      <a:pt x="55" y="9695"/>
                    </a:cubicBezTo>
                    <a:cubicBezTo>
                      <a:pt x="18" y="10058"/>
                      <a:pt x="0" y="10427"/>
                      <a:pt x="0" y="10799"/>
                    </a:cubicBezTo>
                    <a:cubicBezTo>
                      <a:pt x="0" y="11172"/>
                      <a:pt x="18" y="11541"/>
                      <a:pt x="55" y="11904"/>
                    </a:cubicBezTo>
                    <a:cubicBezTo>
                      <a:pt x="74" y="12085"/>
                      <a:pt x="96" y="12266"/>
                      <a:pt x="124" y="12444"/>
                    </a:cubicBezTo>
                    <a:cubicBezTo>
                      <a:pt x="152" y="12623"/>
                      <a:pt x="183" y="12800"/>
                      <a:pt x="219" y="12976"/>
                    </a:cubicBezTo>
                    <a:cubicBezTo>
                      <a:pt x="255" y="13152"/>
                      <a:pt x="295" y="13327"/>
                      <a:pt x="340" y="13499"/>
                    </a:cubicBezTo>
                    <a:cubicBezTo>
                      <a:pt x="428" y="13844"/>
                      <a:pt x="534" y="14182"/>
                      <a:pt x="655" y="14513"/>
                    </a:cubicBezTo>
                    <a:cubicBezTo>
                      <a:pt x="716" y="14678"/>
                      <a:pt x="780" y="14842"/>
                      <a:pt x="849" y="15004"/>
                    </a:cubicBezTo>
                    <a:cubicBezTo>
                      <a:pt x="916" y="15165"/>
                      <a:pt x="989" y="15324"/>
                      <a:pt x="1065" y="15482"/>
                    </a:cubicBezTo>
                    <a:cubicBezTo>
                      <a:pt x="1103" y="15560"/>
                      <a:pt x="1142" y="15639"/>
                      <a:pt x="1181" y="15716"/>
                    </a:cubicBezTo>
                    <a:cubicBezTo>
                      <a:pt x="1261" y="15872"/>
                      <a:pt x="1344" y="16024"/>
                      <a:pt x="1431" y="16175"/>
                    </a:cubicBezTo>
                    <a:cubicBezTo>
                      <a:pt x="1690" y="16627"/>
                      <a:pt x="1982" y="17059"/>
                      <a:pt x="2303" y="17467"/>
                    </a:cubicBezTo>
                    <a:cubicBezTo>
                      <a:pt x="2464" y="17671"/>
                      <a:pt x="2632" y="17870"/>
                      <a:pt x="2805" y="18061"/>
                    </a:cubicBezTo>
                    <a:cubicBezTo>
                      <a:pt x="2921" y="18189"/>
                      <a:pt x="3041" y="18314"/>
                      <a:pt x="3163" y="18436"/>
                    </a:cubicBezTo>
                    <a:cubicBezTo>
                      <a:pt x="3286" y="18559"/>
                      <a:pt x="3411" y="18677"/>
                      <a:pt x="3538" y="18794"/>
                    </a:cubicBezTo>
                    <a:cubicBezTo>
                      <a:pt x="4113" y="19317"/>
                      <a:pt x="4744" y="19779"/>
                      <a:pt x="5425" y="20168"/>
                    </a:cubicBezTo>
                    <a:cubicBezTo>
                      <a:pt x="5575" y="20255"/>
                      <a:pt x="5728" y="20339"/>
                      <a:pt x="5883" y="20418"/>
                    </a:cubicBezTo>
                    <a:cubicBezTo>
                      <a:pt x="6193" y="20577"/>
                      <a:pt x="6513" y="20721"/>
                      <a:pt x="6840" y="20851"/>
                    </a:cubicBezTo>
                    <a:cubicBezTo>
                      <a:pt x="7003" y="20915"/>
                      <a:pt x="7168" y="20975"/>
                      <a:pt x="7336" y="21031"/>
                    </a:cubicBezTo>
                    <a:cubicBezTo>
                      <a:pt x="8423" y="21400"/>
                      <a:pt x="9588" y="21600"/>
                      <a:pt x="10799" y="21600"/>
                    </a:cubicBezTo>
                    <a:cubicBezTo>
                      <a:pt x="11052" y="21600"/>
                      <a:pt x="11302" y="21591"/>
                      <a:pt x="11550" y="21574"/>
                    </a:cubicBezTo>
                    <a:lnTo>
                      <a:pt x="11550" y="18084"/>
                    </a:lnTo>
                    <a:cubicBezTo>
                      <a:pt x="11505" y="18025"/>
                      <a:pt x="11456" y="17968"/>
                      <a:pt x="11416" y="17907"/>
                    </a:cubicBezTo>
                    <a:cubicBezTo>
                      <a:pt x="11273" y="17688"/>
                      <a:pt x="11157" y="17414"/>
                      <a:pt x="11010" y="17189"/>
                    </a:cubicBezTo>
                    <a:cubicBezTo>
                      <a:pt x="10935" y="17074"/>
                      <a:pt x="10871" y="16944"/>
                      <a:pt x="10790" y="16852"/>
                    </a:cubicBezTo>
                    <a:cubicBezTo>
                      <a:pt x="10741" y="16799"/>
                      <a:pt x="10589" y="16748"/>
                      <a:pt x="10569" y="16667"/>
                    </a:cubicBezTo>
                    <a:cubicBezTo>
                      <a:pt x="10542" y="16560"/>
                      <a:pt x="10464" y="16413"/>
                      <a:pt x="10477" y="16331"/>
                    </a:cubicBezTo>
                    <a:cubicBezTo>
                      <a:pt x="10492" y="16221"/>
                      <a:pt x="10708" y="16132"/>
                      <a:pt x="10708" y="16031"/>
                    </a:cubicBezTo>
                    <a:cubicBezTo>
                      <a:pt x="10708" y="15945"/>
                      <a:pt x="10594" y="15895"/>
                      <a:pt x="10569" y="15822"/>
                    </a:cubicBezTo>
                    <a:cubicBezTo>
                      <a:pt x="10511" y="15644"/>
                      <a:pt x="10604" y="15540"/>
                      <a:pt x="10674" y="15394"/>
                    </a:cubicBezTo>
                    <a:cubicBezTo>
                      <a:pt x="10697" y="15345"/>
                      <a:pt x="10719" y="15267"/>
                      <a:pt x="10743" y="15231"/>
                    </a:cubicBezTo>
                    <a:cubicBezTo>
                      <a:pt x="10786" y="15168"/>
                      <a:pt x="10872" y="15150"/>
                      <a:pt x="10929" y="15081"/>
                    </a:cubicBezTo>
                    <a:cubicBezTo>
                      <a:pt x="10960" y="15043"/>
                      <a:pt x="10981" y="14962"/>
                      <a:pt x="11022" y="14907"/>
                    </a:cubicBezTo>
                    <a:cubicBezTo>
                      <a:pt x="11110" y="14790"/>
                      <a:pt x="11252" y="14746"/>
                      <a:pt x="11288" y="14641"/>
                    </a:cubicBezTo>
                    <a:cubicBezTo>
                      <a:pt x="11318" y="14554"/>
                      <a:pt x="11335" y="14125"/>
                      <a:pt x="11300" y="13980"/>
                    </a:cubicBezTo>
                    <a:cubicBezTo>
                      <a:pt x="11280" y="13897"/>
                      <a:pt x="11202" y="13827"/>
                      <a:pt x="11172" y="13749"/>
                    </a:cubicBezTo>
                    <a:cubicBezTo>
                      <a:pt x="11120" y="13609"/>
                      <a:pt x="11108" y="13456"/>
                      <a:pt x="10963" y="13459"/>
                    </a:cubicBezTo>
                    <a:cubicBezTo>
                      <a:pt x="10874" y="13461"/>
                      <a:pt x="10812" y="13559"/>
                      <a:pt x="10754" y="13621"/>
                    </a:cubicBezTo>
                    <a:cubicBezTo>
                      <a:pt x="10741" y="13704"/>
                      <a:pt x="10748" y="13793"/>
                      <a:pt x="10662" y="13818"/>
                    </a:cubicBezTo>
                    <a:cubicBezTo>
                      <a:pt x="10530" y="13857"/>
                      <a:pt x="10479" y="13679"/>
                      <a:pt x="10325" y="13633"/>
                    </a:cubicBezTo>
                    <a:cubicBezTo>
                      <a:pt x="10264" y="13614"/>
                      <a:pt x="10166" y="13615"/>
                      <a:pt x="10128" y="13598"/>
                    </a:cubicBezTo>
                    <a:cubicBezTo>
                      <a:pt x="10015" y="13547"/>
                      <a:pt x="9979" y="13384"/>
                      <a:pt x="9861" y="13320"/>
                    </a:cubicBezTo>
                    <a:cubicBezTo>
                      <a:pt x="9762" y="13267"/>
                      <a:pt x="9677" y="13286"/>
                      <a:pt x="9617" y="13205"/>
                    </a:cubicBezTo>
                    <a:cubicBezTo>
                      <a:pt x="9592" y="13148"/>
                      <a:pt x="9612" y="13047"/>
                      <a:pt x="9606" y="12973"/>
                    </a:cubicBezTo>
                    <a:cubicBezTo>
                      <a:pt x="9478" y="12899"/>
                      <a:pt x="9371" y="12621"/>
                      <a:pt x="9222" y="12556"/>
                    </a:cubicBezTo>
                    <a:cubicBezTo>
                      <a:pt x="9125" y="12512"/>
                      <a:pt x="8974" y="12516"/>
                      <a:pt x="8852" y="12475"/>
                    </a:cubicBezTo>
                    <a:cubicBezTo>
                      <a:pt x="8794" y="12455"/>
                      <a:pt x="8749" y="12430"/>
                      <a:pt x="8689" y="12417"/>
                    </a:cubicBezTo>
                    <a:cubicBezTo>
                      <a:pt x="8614" y="12401"/>
                      <a:pt x="8538" y="12399"/>
                      <a:pt x="8480" y="12371"/>
                    </a:cubicBezTo>
                    <a:cubicBezTo>
                      <a:pt x="8250" y="12257"/>
                      <a:pt x="8127" y="11888"/>
                      <a:pt x="7842" y="11896"/>
                    </a:cubicBezTo>
                    <a:cubicBezTo>
                      <a:pt x="7722" y="11899"/>
                      <a:pt x="7604" y="12012"/>
                      <a:pt x="7494" y="12012"/>
                    </a:cubicBezTo>
                    <a:cubicBezTo>
                      <a:pt x="7385" y="12011"/>
                      <a:pt x="7201" y="11924"/>
                      <a:pt x="7064" y="11861"/>
                    </a:cubicBezTo>
                    <a:cubicBezTo>
                      <a:pt x="6922" y="11795"/>
                      <a:pt x="6764" y="11759"/>
                      <a:pt x="6647" y="11699"/>
                    </a:cubicBezTo>
                    <a:cubicBezTo>
                      <a:pt x="6551" y="11650"/>
                      <a:pt x="6486" y="11562"/>
                      <a:pt x="6403" y="11525"/>
                    </a:cubicBezTo>
                    <a:cubicBezTo>
                      <a:pt x="6339" y="11497"/>
                      <a:pt x="6247" y="11492"/>
                      <a:pt x="6195" y="11467"/>
                    </a:cubicBezTo>
                    <a:cubicBezTo>
                      <a:pt x="6120" y="11432"/>
                      <a:pt x="6042" y="11357"/>
                      <a:pt x="5950" y="11293"/>
                    </a:cubicBezTo>
                    <a:cubicBezTo>
                      <a:pt x="5863" y="11232"/>
                      <a:pt x="5768" y="11140"/>
                      <a:pt x="5764" y="11062"/>
                    </a:cubicBezTo>
                    <a:cubicBezTo>
                      <a:pt x="5761" y="10971"/>
                      <a:pt x="5848" y="10894"/>
                      <a:pt x="5858" y="10807"/>
                    </a:cubicBezTo>
                    <a:cubicBezTo>
                      <a:pt x="5888" y="10530"/>
                      <a:pt x="5684" y="10333"/>
                      <a:pt x="5556" y="10170"/>
                    </a:cubicBezTo>
                    <a:cubicBezTo>
                      <a:pt x="5460" y="10049"/>
                      <a:pt x="5349" y="9946"/>
                      <a:pt x="5255" y="9834"/>
                    </a:cubicBezTo>
                    <a:cubicBezTo>
                      <a:pt x="5260" y="9760"/>
                      <a:pt x="5260" y="9746"/>
                      <a:pt x="5255" y="9672"/>
                    </a:cubicBezTo>
                    <a:cubicBezTo>
                      <a:pt x="5183" y="9602"/>
                      <a:pt x="5122" y="9498"/>
                      <a:pt x="5045" y="9394"/>
                    </a:cubicBezTo>
                    <a:cubicBezTo>
                      <a:pt x="4977" y="9299"/>
                      <a:pt x="4843" y="9199"/>
                      <a:pt x="4825" y="9093"/>
                    </a:cubicBezTo>
                    <a:cubicBezTo>
                      <a:pt x="4804" y="8963"/>
                      <a:pt x="4875" y="8848"/>
                      <a:pt x="4825" y="8722"/>
                    </a:cubicBezTo>
                    <a:cubicBezTo>
                      <a:pt x="4742" y="8512"/>
                      <a:pt x="4451" y="8607"/>
                      <a:pt x="4488" y="8884"/>
                    </a:cubicBezTo>
                    <a:cubicBezTo>
                      <a:pt x="4498" y="8960"/>
                      <a:pt x="4607" y="9063"/>
                      <a:pt x="4640" y="9139"/>
                    </a:cubicBezTo>
                    <a:cubicBezTo>
                      <a:pt x="4673" y="9217"/>
                      <a:pt x="4666" y="9313"/>
                      <a:pt x="4697" y="9405"/>
                    </a:cubicBezTo>
                    <a:cubicBezTo>
                      <a:pt x="4727" y="9495"/>
                      <a:pt x="4817" y="9572"/>
                      <a:pt x="4849" y="9672"/>
                    </a:cubicBezTo>
                    <a:cubicBezTo>
                      <a:pt x="4897" y="9830"/>
                      <a:pt x="4896" y="10001"/>
                      <a:pt x="4941" y="10101"/>
                    </a:cubicBezTo>
                    <a:cubicBezTo>
                      <a:pt x="4980" y="10189"/>
                      <a:pt x="5128" y="10272"/>
                      <a:pt x="5045" y="10379"/>
                    </a:cubicBezTo>
                    <a:cubicBezTo>
                      <a:pt x="4936" y="10401"/>
                      <a:pt x="4893" y="10292"/>
                      <a:pt x="4825" y="10228"/>
                    </a:cubicBezTo>
                    <a:cubicBezTo>
                      <a:pt x="4787" y="10193"/>
                      <a:pt x="4649" y="10125"/>
                      <a:pt x="4628" y="10042"/>
                    </a:cubicBezTo>
                    <a:cubicBezTo>
                      <a:pt x="4610" y="9975"/>
                      <a:pt x="4671" y="9883"/>
                      <a:pt x="4651" y="9799"/>
                    </a:cubicBezTo>
                    <a:cubicBezTo>
                      <a:pt x="4611" y="9636"/>
                      <a:pt x="4280" y="9631"/>
                      <a:pt x="4279" y="9463"/>
                    </a:cubicBezTo>
                    <a:cubicBezTo>
                      <a:pt x="4279" y="9357"/>
                      <a:pt x="4418" y="9345"/>
                      <a:pt x="4419" y="9243"/>
                    </a:cubicBezTo>
                    <a:cubicBezTo>
                      <a:pt x="4420" y="9131"/>
                      <a:pt x="4266" y="9037"/>
                      <a:pt x="4233" y="8942"/>
                    </a:cubicBezTo>
                    <a:cubicBezTo>
                      <a:pt x="4202" y="8855"/>
                      <a:pt x="4197" y="8717"/>
                      <a:pt x="4187" y="8595"/>
                    </a:cubicBezTo>
                    <a:cubicBezTo>
                      <a:pt x="4176" y="8480"/>
                      <a:pt x="4191" y="8347"/>
                      <a:pt x="4163" y="8259"/>
                    </a:cubicBezTo>
                    <a:cubicBezTo>
                      <a:pt x="4140" y="8179"/>
                      <a:pt x="4019" y="8070"/>
                      <a:pt x="3943" y="8027"/>
                    </a:cubicBezTo>
                    <a:cubicBezTo>
                      <a:pt x="3841" y="7971"/>
                      <a:pt x="3761" y="7994"/>
                      <a:pt x="3710" y="7911"/>
                    </a:cubicBezTo>
                    <a:cubicBezTo>
                      <a:pt x="3668" y="7839"/>
                      <a:pt x="3639" y="7688"/>
                      <a:pt x="3630" y="7611"/>
                    </a:cubicBezTo>
                    <a:cubicBezTo>
                      <a:pt x="3613" y="7471"/>
                      <a:pt x="3626" y="7319"/>
                      <a:pt x="3618" y="7170"/>
                    </a:cubicBezTo>
                    <a:cubicBezTo>
                      <a:pt x="3610" y="7022"/>
                      <a:pt x="3595" y="6879"/>
                      <a:pt x="3618" y="6718"/>
                    </a:cubicBezTo>
                    <a:cubicBezTo>
                      <a:pt x="3675" y="6606"/>
                      <a:pt x="3780" y="6552"/>
                      <a:pt x="3838" y="6441"/>
                    </a:cubicBezTo>
                    <a:cubicBezTo>
                      <a:pt x="3879" y="6364"/>
                      <a:pt x="3885" y="6268"/>
                      <a:pt x="3932" y="6186"/>
                    </a:cubicBezTo>
                    <a:cubicBezTo>
                      <a:pt x="4016" y="6034"/>
                      <a:pt x="4201" y="5895"/>
                      <a:pt x="4325" y="5745"/>
                    </a:cubicBezTo>
                    <a:cubicBezTo>
                      <a:pt x="4460" y="5585"/>
                      <a:pt x="4584" y="5430"/>
                      <a:pt x="4663" y="5247"/>
                    </a:cubicBezTo>
                    <a:cubicBezTo>
                      <a:pt x="4691" y="5182"/>
                      <a:pt x="4766" y="5037"/>
                      <a:pt x="4755" y="4958"/>
                    </a:cubicBezTo>
                    <a:cubicBezTo>
                      <a:pt x="4740" y="4846"/>
                      <a:pt x="4529" y="4754"/>
                      <a:pt x="4546" y="4622"/>
                    </a:cubicBezTo>
                    <a:cubicBezTo>
                      <a:pt x="4557" y="4540"/>
                      <a:pt x="4674" y="4541"/>
                      <a:pt x="4708" y="4460"/>
                    </a:cubicBezTo>
                    <a:cubicBezTo>
                      <a:pt x="4727" y="4419"/>
                      <a:pt x="4743" y="4301"/>
                      <a:pt x="4743" y="4251"/>
                    </a:cubicBezTo>
                    <a:cubicBezTo>
                      <a:pt x="4746" y="4140"/>
                      <a:pt x="4687" y="4023"/>
                      <a:pt x="4708" y="3904"/>
                    </a:cubicBezTo>
                    <a:cubicBezTo>
                      <a:pt x="4728" y="3802"/>
                      <a:pt x="4880" y="3760"/>
                      <a:pt x="4802" y="3649"/>
                    </a:cubicBezTo>
                    <a:cubicBezTo>
                      <a:pt x="4724" y="3538"/>
                      <a:pt x="4585" y="3709"/>
                      <a:pt x="4500" y="3637"/>
                    </a:cubicBezTo>
                    <a:cubicBezTo>
                      <a:pt x="4422" y="3571"/>
                      <a:pt x="4516" y="3492"/>
                      <a:pt x="4523" y="3371"/>
                    </a:cubicBezTo>
                    <a:cubicBezTo>
                      <a:pt x="4526" y="3323"/>
                      <a:pt x="4495" y="3267"/>
                      <a:pt x="4500" y="3232"/>
                    </a:cubicBezTo>
                    <a:cubicBezTo>
                      <a:pt x="4507" y="3180"/>
                      <a:pt x="4608" y="3092"/>
                      <a:pt x="4581" y="3058"/>
                    </a:cubicBezTo>
                    <a:cubicBezTo>
                      <a:pt x="4539" y="3005"/>
                      <a:pt x="4494" y="2898"/>
                      <a:pt x="4428" y="2813"/>
                    </a:cubicBezTo>
                    <a:cubicBezTo>
                      <a:pt x="5723" y="1778"/>
                      <a:pt x="7273" y="1050"/>
                      <a:pt x="8969" y="741"/>
                    </a:cubicBezTo>
                    <a:lnTo>
                      <a:pt x="8969" y="741"/>
                    </a:lnTo>
                    <a:cubicBezTo>
                      <a:pt x="8991" y="778"/>
                      <a:pt x="9009" y="819"/>
                      <a:pt x="9061" y="835"/>
                    </a:cubicBezTo>
                    <a:cubicBezTo>
                      <a:pt x="9161" y="782"/>
                      <a:pt x="9261" y="838"/>
                      <a:pt x="9374" y="835"/>
                    </a:cubicBezTo>
                    <a:cubicBezTo>
                      <a:pt x="9482" y="831"/>
                      <a:pt x="9580" y="781"/>
                      <a:pt x="9698" y="800"/>
                    </a:cubicBezTo>
                    <a:cubicBezTo>
                      <a:pt x="9910" y="832"/>
                      <a:pt x="10204" y="1039"/>
                      <a:pt x="10371" y="928"/>
                    </a:cubicBezTo>
                    <a:cubicBezTo>
                      <a:pt x="10413" y="899"/>
                      <a:pt x="10404" y="851"/>
                      <a:pt x="10441" y="777"/>
                    </a:cubicBezTo>
                    <a:cubicBezTo>
                      <a:pt x="10471" y="718"/>
                      <a:pt x="10518" y="653"/>
                      <a:pt x="10547" y="581"/>
                    </a:cubicBezTo>
                    <a:cubicBezTo>
                      <a:pt x="10631" y="579"/>
                      <a:pt x="10715" y="578"/>
                      <a:pt x="10799" y="578"/>
                    </a:cubicBezTo>
                    <a:cubicBezTo>
                      <a:pt x="11052" y="578"/>
                      <a:pt x="11302" y="587"/>
                      <a:pt x="11550" y="605"/>
                    </a:cubicBezTo>
                    <a:lnTo>
                      <a:pt x="11550" y="26"/>
                    </a:lnTo>
                    <a:cubicBezTo>
                      <a:pt x="11367" y="13"/>
                      <a:pt x="11183" y="5"/>
                      <a:pt x="10997" y="2"/>
                    </a:cubicBezTo>
                    <a:cubicBezTo>
                      <a:pt x="10931" y="1"/>
                      <a:pt x="10865" y="0"/>
                      <a:pt x="10799" y="0"/>
                    </a:cubicBezTo>
                    <a:cubicBezTo>
                      <a:pt x="10688" y="0"/>
                      <a:pt x="10576" y="2"/>
                      <a:pt x="10465" y="6"/>
                    </a:cubicBezTo>
                    <a:cubicBezTo>
                      <a:pt x="9374" y="39"/>
                      <a:pt x="8323" y="233"/>
                      <a:pt x="7335" y="567"/>
                    </a:cubicBezTo>
                    <a:cubicBezTo>
                      <a:pt x="7168" y="624"/>
                      <a:pt x="7002" y="684"/>
                      <a:pt x="6840" y="749"/>
                    </a:cubicBezTo>
                    <a:cubicBezTo>
                      <a:pt x="6790" y="769"/>
                      <a:pt x="6739" y="790"/>
                      <a:pt x="6689" y="811"/>
                    </a:cubicBezTo>
                    <a:cubicBezTo>
                      <a:pt x="6577" y="857"/>
                      <a:pt x="6465" y="904"/>
                      <a:pt x="6355" y="954"/>
                    </a:cubicBezTo>
                    <a:cubicBezTo>
                      <a:pt x="6195" y="1026"/>
                      <a:pt x="6038" y="1102"/>
                      <a:pt x="5882" y="1182"/>
                    </a:cubicBezTo>
                    <a:cubicBezTo>
                      <a:pt x="5727" y="1261"/>
                      <a:pt x="5574" y="1344"/>
                      <a:pt x="5424" y="1431"/>
                    </a:cubicBezTo>
                    <a:cubicBezTo>
                      <a:pt x="4817" y="1780"/>
                      <a:pt x="4248" y="2186"/>
                      <a:pt x="3723" y="2641"/>
                    </a:cubicBezTo>
                    <a:cubicBezTo>
                      <a:pt x="3661" y="2696"/>
                      <a:pt x="3599" y="2750"/>
                      <a:pt x="3538" y="2806"/>
                    </a:cubicBezTo>
                    <a:cubicBezTo>
                      <a:pt x="3410" y="2922"/>
                      <a:pt x="3285" y="3041"/>
                      <a:pt x="3163" y="3163"/>
                    </a:cubicBezTo>
                    <a:cubicBezTo>
                      <a:pt x="3041" y="3286"/>
                      <a:pt x="2921" y="3410"/>
                      <a:pt x="2805" y="3538"/>
                    </a:cubicBezTo>
                    <a:cubicBezTo>
                      <a:pt x="2632" y="3730"/>
                      <a:pt x="2464" y="3928"/>
                      <a:pt x="2303" y="4132"/>
                    </a:cubicBezTo>
                    <a:cubicBezTo>
                      <a:pt x="1982" y="4540"/>
                      <a:pt x="1690" y="4972"/>
                      <a:pt x="1430" y="5425"/>
                    </a:cubicBezTo>
                    <a:cubicBezTo>
                      <a:pt x="1343" y="5574"/>
                      <a:pt x="1261" y="5729"/>
                      <a:pt x="1181" y="5883"/>
                    </a:cubicBezTo>
                    <a:cubicBezTo>
                      <a:pt x="1141" y="5961"/>
                      <a:pt x="1103" y="6039"/>
                      <a:pt x="1064" y="6118"/>
                    </a:cubicBezTo>
                    <a:cubicBezTo>
                      <a:pt x="951" y="6354"/>
                      <a:pt x="846" y="6594"/>
                      <a:pt x="748" y="6840"/>
                    </a:cubicBezTo>
                    <a:cubicBezTo>
                      <a:pt x="716" y="6922"/>
                      <a:pt x="685" y="7004"/>
                      <a:pt x="655" y="7087"/>
                    </a:cubicBezTo>
                    <a:cubicBezTo>
                      <a:pt x="534" y="7417"/>
                      <a:pt x="428" y="7756"/>
                      <a:pt x="339" y="8101"/>
                    </a:cubicBezTo>
                    <a:cubicBezTo>
                      <a:pt x="295" y="8273"/>
                      <a:pt x="255" y="8447"/>
                      <a:pt x="219" y="8623"/>
                    </a:cubicBezTo>
                    <a:cubicBezTo>
                      <a:pt x="219" y="8623"/>
                      <a:pt x="219" y="8623"/>
                      <a:pt x="219" y="8623"/>
                    </a:cubicBezTo>
                    <a:close/>
                    <a:moveTo>
                      <a:pt x="11550" y="21574"/>
                    </a:moveTo>
                    <a:cubicBezTo>
                      <a:pt x="12114" y="21536"/>
                      <a:pt x="12666" y="21453"/>
                      <a:pt x="13203" y="21330"/>
                    </a:cubicBezTo>
                    <a:cubicBezTo>
                      <a:pt x="13564" y="21250"/>
                      <a:pt x="13918" y="21149"/>
                      <a:pt x="14264" y="21033"/>
                    </a:cubicBezTo>
                    <a:cubicBezTo>
                      <a:pt x="14432" y="20975"/>
                      <a:pt x="14596" y="20915"/>
                      <a:pt x="14760" y="20851"/>
                    </a:cubicBezTo>
                    <a:cubicBezTo>
                      <a:pt x="15087" y="20722"/>
                      <a:pt x="15407" y="20577"/>
                      <a:pt x="15717" y="20418"/>
                    </a:cubicBezTo>
                    <a:cubicBezTo>
                      <a:pt x="15872" y="20339"/>
                      <a:pt x="16025" y="20255"/>
                      <a:pt x="16176" y="20169"/>
                    </a:cubicBezTo>
                    <a:cubicBezTo>
                      <a:pt x="16855" y="19779"/>
                      <a:pt x="17486" y="19317"/>
                      <a:pt x="18062" y="18794"/>
                    </a:cubicBezTo>
                    <a:cubicBezTo>
                      <a:pt x="18190" y="18678"/>
                      <a:pt x="18315" y="18559"/>
                      <a:pt x="18437" y="18436"/>
                    </a:cubicBezTo>
                    <a:cubicBezTo>
                      <a:pt x="18559" y="18314"/>
                      <a:pt x="18679" y="18189"/>
                      <a:pt x="18795" y="18061"/>
                    </a:cubicBezTo>
                    <a:cubicBezTo>
                      <a:pt x="18969" y="17870"/>
                      <a:pt x="19136" y="17671"/>
                      <a:pt x="19296" y="17467"/>
                    </a:cubicBezTo>
                    <a:cubicBezTo>
                      <a:pt x="19550" y="17145"/>
                      <a:pt x="19785" y="16807"/>
                      <a:pt x="20001" y="16456"/>
                    </a:cubicBezTo>
                    <a:cubicBezTo>
                      <a:pt x="20058" y="16363"/>
                      <a:pt x="20115" y="16270"/>
                      <a:pt x="20169" y="16175"/>
                    </a:cubicBezTo>
                    <a:cubicBezTo>
                      <a:pt x="20256" y="16024"/>
                      <a:pt x="20340" y="15872"/>
                      <a:pt x="20418" y="15716"/>
                    </a:cubicBezTo>
                    <a:cubicBezTo>
                      <a:pt x="20458" y="15639"/>
                      <a:pt x="20497" y="15560"/>
                      <a:pt x="20535" y="15482"/>
                    </a:cubicBezTo>
                    <a:cubicBezTo>
                      <a:pt x="20611" y="15325"/>
                      <a:pt x="20683" y="15166"/>
                      <a:pt x="20752" y="15004"/>
                    </a:cubicBezTo>
                    <a:cubicBezTo>
                      <a:pt x="20820" y="14842"/>
                      <a:pt x="20885" y="14679"/>
                      <a:pt x="20945" y="14513"/>
                    </a:cubicBezTo>
                    <a:cubicBezTo>
                      <a:pt x="21066" y="14182"/>
                      <a:pt x="21171" y="13844"/>
                      <a:pt x="21260" y="13499"/>
                    </a:cubicBezTo>
                    <a:cubicBezTo>
                      <a:pt x="21305" y="13327"/>
                      <a:pt x="21345" y="13152"/>
                      <a:pt x="21380" y="12976"/>
                    </a:cubicBezTo>
                    <a:cubicBezTo>
                      <a:pt x="21417" y="12800"/>
                      <a:pt x="21448" y="12623"/>
                      <a:pt x="21476" y="12444"/>
                    </a:cubicBezTo>
                    <a:cubicBezTo>
                      <a:pt x="21503" y="12266"/>
                      <a:pt x="21526" y="12086"/>
                      <a:pt x="21545" y="11904"/>
                    </a:cubicBezTo>
                    <a:cubicBezTo>
                      <a:pt x="21581" y="11541"/>
                      <a:pt x="21600" y="11173"/>
                      <a:pt x="21600" y="10799"/>
                    </a:cubicBezTo>
                    <a:cubicBezTo>
                      <a:pt x="21600" y="10427"/>
                      <a:pt x="21581" y="10058"/>
                      <a:pt x="21545" y="9695"/>
                    </a:cubicBezTo>
                    <a:cubicBezTo>
                      <a:pt x="21526" y="9514"/>
                      <a:pt x="21503" y="9334"/>
                      <a:pt x="21476" y="9155"/>
                    </a:cubicBezTo>
                    <a:cubicBezTo>
                      <a:pt x="21448" y="8976"/>
                      <a:pt x="21417" y="8799"/>
                      <a:pt x="21380" y="8623"/>
                    </a:cubicBezTo>
                    <a:cubicBezTo>
                      <a:pt x="21345" y="8447"/>
                      <a:pt x="21305" y="8273"/>
                      <a:pt x="21260" y="8100"/>
                    </a:cubicBezTo>
                    <a:cubicBezTo>
                      <a:pt x="21171" y="7756"/>
                      <a:pt x="21066" y="7417"/>
                      <a:pt x="20945" y="7087"/>
                    </a:cubicBezTo>
                    <a:cubicBezTo>
                      <a:pt x="20915" y="7004"/>
                      <a:pt x="20884" y="6922"/>
                      <a:pt x="20851" y="6839"/>
                    </a:cubicBezTo>
                    <a:cubicBezTo>
                      <a:pt x="20754" y="6594"/>
                      <a:pt x="20650" y="6354"/>
                      <a:pt x="20535" y="6118"/>
                    </a:cubicBezTo>
                    <a:cubicBezTo>
                      <a:pt x="20497" y="6039"/>
                      <a:pt x="20458" y="5960"/>
                      <a:pt x="20418" y="5883"/>
                    </a:cubicBezTo>
                    <a:cubicBezTo>
                      <a:pt x="20339" y="5728"/>
                      <a:pt x="20255" y="5574"/>
                      <a:pt x="20169" y="5425"/>
                    </a:cubicBezTo>
                    <a:cubicBezTo>
                      <a:pt x="19910" y="4972"/>
                      <a:pt x="19617" y="4540"/>
                      <a:pt x="19296" y="4132"/>
                    </a:cubicBezTo>
                    <a:cubicBezTo>
                      <a:pt x="19136" y="3928"/>
                      <a:pt x="18968" y="3730"/>
                      <a:pt x="18795" y="3538"/>
                    </a:cubicBezTo>
                    <a:cubicBezTo>
                      <a:pt x="18678" y="3410"/>
                      <a:pt x="18559" y="3286"/>
                      <a:pt x="18437" y="3163"/>
                    </a:cubicBezTo>
                    <a:cubicBezTo>
                      <a:pt x="18314" y="3041"/>
                      <a:pt x="18189" y="2922"/>
                      <a:pt x="18062" y="2806"/>
                    </a:cubicBezTo>
                    <a:cubicBezTo>
                      <a:pt x="17814" y="2580"/>
                      <a:pt x="17556" y="2367"/>
                      <a:pt x="17288" y="2165"/>
                    </a:cubicBezTo>
                    <a:cubicBezTo>
                      <a:pt x="16934" y="1899"/>
                      <a:pt x="16562" y="1654"/>
                      <a:pt x="16176" y="1431"/>
                    </a:cubicBezTo>
                    <a:cubicBezTo>
                      <a:pt x="16025" y="1344"/>
                      <a:pt x="15872" y="1261"/>
                      <a:pt x="15717" y="1181"/>
                    </a:cubicBezTo>
                    <a:cubicBezTo>
                      <a:pt x="15646" y="1145"/>
                      <a:pt x="15575" y="1110"/>
                      <a:pt x="15503" y="1076"/>
                    </a:cubicBezTo>
                    <a:cubicBezTo>
                      <a:pt x="15418" y="1034"/>
                      <a:pt x="15331" y="993"/>
                      <a:pt x="15244" y="954"/>
                    </a:cubicBezTo>
                    <a:cubicBezTo>
                      <a:pt x="15208" y="938"/>
                      <a:pt x="15171" y="922"/>
                      <a:pt x="15135" y="905"/>
                    </a:cubicBezTo>
                    <a:cubicBezTo>
                      <a:pt x="15011" y="851"/>
                      <a:pt x="14886" y="799"/>
                      <a:pt x="14760" y="749"/>
                    </a:cubicBezTo>
                    <a:cubicBezTo>
                      <a:pt x="14759" y="748"/>
                      <a:pt x="14757" y="748"/>
                      <a:pt x="14755" y="747"/>
                    </a:cubicBezTo>
                    <a:cubicBezTo>
                      <a:pt x="14620" y="694"/>
                      <a:pt x="14484" y="644"/>
                      <a:pt x="14348" y="597"/>
                    </a:cubicBezTo>
                    <a:cubicBezTo>
                      <a:pt x="14319" y="587"/>
                      <a:pt x="14292" y="576"/>
                      <a:pt x="14264" y="567"/>
                    </a:cubicBezTo>
                    <a:cubicBezTo>
                      <a:pt x="13944" y="459"/>
                      <a:pt x="13618" y="366"/>
                      <a:pt x="13285" y="287"/>
                    </a:cubicBezTo>
                    <a:cubicBezTo>
                      <a:pt x="13181" y="263"/>
                      <a:pt x="13077" y="240"/>
                      <a:pt x="12972" y="219"/>
                    </a:cubicBezTo>
                    <a:cubicBezTo>
                      <a:pt x="12896" y="204"/>
                      <a:pt x="12820" y="189"/>
                      <a:pt x="12743" y="175"/>
                    </a:cubicBezTo>
                    <a:cubicBezTo>
                      <a:pt x="12353" y="103"/>
                      <a:pt x="11954" y="54"/>
                      <a:pt x="11550" y="26"/>
                    </a:cubicBezTo>
                    <a:lnTo>
                      <a:pt x="11550" y="605"/>
                    </a:lnTo>
                    <a:cubicBezTo>
                      <a:pt x="11988" y="637"/>
                      <a:pt x="12419" y="696"/>
                      <a:pt x="12841" y="782"/>
                    </a:cubicBezTo>
                    <a:cubicBezTo>
                      <a:pt x="12813" y="855"/>
                      <a:pt x="12721" y="822"/>
                      <a:pt x="12646" y="858"/>
                    </a:cubicBezTo>
                    <a:cubicBezTo>
                      <a:pt x="12574" y="891"/>
                      <a:pt x="12548" y="960"/>
                      <a:pt x="12472" y="974"/>
                    </a:cubicBezTo>
                    <a:cubicBezTo>
                      <a:pt x="12261" y="1014"/>
                      <a:pt x="12087" y="921"/>
                      <a:pt x="11903" y="928"/>
                    </a:cubicBezTo>
                    <a:cubicBezTo>
                      <a:pt x="11895" y="1006"/>
                      <a:pt x="11993" y="1053"/>
                      <a:pt x="12042" y="1078"/>
                    </a:cubicBezTo>
                    <a:cubicBezTo>
                      <a:pt x="12208" y="1165"/>
                      <a:pt x="12342" y="1152"/>
                      <a:pt x="12576" y="1147"/>
                    </a:cubicBezTo>
                    <a:cubicBezTo>
                      <a:pt x="12696" y="1145"/>
                      <a:pt x="12833" y="1183"/>
                      <a:pt x="12936" y="1113"/>
                    </a:cubicBezTo>
                    <a:cubicBezTo>
                      <a:pt x="13001" y="1068"/>
                      <a:pt x="12997" y="970"/>
                      <a:pt x="13052" y="916"/>
                    </a:cubicBezTo>
                    <a:cubicBezTo>
                      <a:pt x="13075" y="893"/>
                      <a:pt x="13109" y="870"/>
                      <a:pt x="13147" y="850"/>
                    </a:cubicBezTo>
                    <a:cubicBezTo>
                      <a:pt x="13261" y="877"/>
                      <a:pt x="13376" y="906"/>
                      <a:pt x="13489" y="937"/>
                    </a:cubicBezTo>
                    <a:cubicBezTo>
                      <a:pt x="13470" y="1016"/>
                      <a:pt x="13343" y="997"/>
                      <a:pt x="13342" y="1101"/>
                    </a:cubicBezTo>
                    <a:cubicBezTo>
                      <a:pt x="13422" y="1149"/>
                      <a:pt x="13611" y="1075"/>
                      <a:pt x="13683" y="992"/>
                    </a:cubicBezTo>
                    <a:cubicBezTo>
                      <a:pt x="13711" y="1000"/>
                      <a:pt x="13739" y="1008"/>
                      <a:pt x="13767" y="1017"/>
                    </a:cubicBezTo>
                    <a:cubicBezTo>
                      <a:pt x="13932" y="1067"/>
                      <a:pt x="14094" y="1121"/>
                      <a:pt x="14254" y="1179"/>
                    </a:cubicBezTo>
                    <a:cubicBezTo>
                      <a:pt x="14484" y="1261"/>
                      <a:pt x="14709" y="1351"/>
                      <a:pt x="14930" y="1450"/>
                    </a:cubicBezTo>
                    <a:cubicBezTo>
                      <a:pt x="14887" y="1475"/>
                      <a:pt x="14842" y="1507"/>
                      <a:pt x="14805" y="1507"/>
                    </a:cubicBezTo>
                    <a:cubicBezTo>
                      <a:pt x="14709" y="1506"/>
                      <a:pt x="14668" y="1378"/>
                      <a:pt x="14561" y="1425"/>
                    </a:cubicBezTo>
                    <a:cubicBezTo>
                      <a:pt x="14552" y="1549"/>
                      <a:pt x="14691" y="1599"/>
                      <a:pt x="14781" y="1657"/>
                    </a:cubicBezTo>
                    <a:cubicBezTo>
                      <a:pt x="14877" y="1719"/>
                      <a:pt x="14979" y="1780"/>
                      <a:pt x="15014" y="1888"/>
                    </a:cubicBezTo>
                    <a:cubicBezTo>
                      <a:pt x="14919" y="2088"/>
                      <a:pt x="14768" y="1878"/>
                      <a:pt x="14619" y="1878"/>
                    </a:cubicBezTo>
                    <a:cubicBezTo>
                      <a:pt x="14454" y="1876"/>
                      <a:pt x="14214" y="2189"/>
                      <a:pt x="14073" y="1935"/>
                    </a:cubicBezTo>
                    <a:cubicBezTo>
                      <a:pt x="14108" y="1800"/>
                      <a:pt x="14257" y="1779"/>
                      <a:pt x="14294" y="1646"/>
                    </a:cubicBezTo>
                    <a:cubicBezTo>
                      <a:pt x="14261" y="1651"/>
                      <a:pt x="14231" y="1661"/>
                      <a:pt x="14199" y="1674"/>
                    </a:cubicBezTo>
                    <a:cubicBezTo>
                      <a:pt x="14145" y="1696"/>
                      <a:pt x="14090" y="1725"/>
                      <a:pt x="14033" y="1755"/>
                    </a:cubicBezTo>
                    <a:cubicBezTo>
                      <a:pt x="13960" y="1795"/>
                      <a:pt x="13882" y="1834"/>
                      <a:pt x="13795" y="1854"/>
                    </a:cubicBezTo>
                    <a:cubicBezTo>
                      <a:pt x="13714" y="1872"/>
                      <a:pt x="13634" y="1867"/>
                      <a:pt x="13562" y="1888"/>
                    </a:cubicBezTo>
                    <a:cubicBezTo>
                      <a:pt x="13423" y="1929"/>
                      <a:pt x="13327" y="2031"/>
                      <a:pt x="13179" y="2086"/>
                    </a:cubicBezTo>
                    <a:cubicBezTo>
                      <a:pt x="13123" y="2106"/>
                      <a:pt x="13054" y="2100"/>
                      <a:pt x="12994" y="2120"/>
                    </a:cubicBezTo>
                    <a:cubicBezTo>
                      <a:pt x="12854" y="2167"/>
                      <a:pt x="12687" y="2250"/>
                      <a:pt x="12542" y="2329"/>
                    </a:cubicBezTo>
                    <a:cubicBezTo>
                      <a:pt x="12394" y="2409"/>
                      <a:pt x="12226" y="2492"/>
                      <a:pt x="12135" y="2572"/>
                    </a:cubicBezTo>
                    <a:cubicBezTo>
                      <a:pt x="12087" y="2615"/>
                      <a:pt x="11957" y="2766"/>
                      <a:pt x="11962" y="2815"/>
                    </a:cubicBezTo>
                    <a:cubicBezTo>
                      <a:pt x="11967" y="2884"/>
                      <a:pt x="12097" y="2907"/>
                      <a:pt x="12100" y="2977"/>
                    </a:cubicBezTo>
                    <a:cubicBezTo>
                      <a:pt x="12097" y="3020"/>
                      <a:pt x="12025" y="3112"/>
                      <a:pt x="12078" y="3174"/>
                    </a:cubicBezTo>
                    <a:cubicBezTo>
                      <a:pt x="12125" y="3231"/>
                      <a:pt x="12220" y="3185"/>
                      <a:pt x="12321" y="3197"/>
                    </a:cubicBezTo>
                    <a:cubicBezTo>
                      <a:pt x="12499" y="3219"/>
                      <a:pt x="12614" y="3365"/>
                      <a:pt x="12751" y="3440"/>
                    </a:cubicBezTo>
                    <a:cubicBezTo>
                      <a:pt x="12852" y="3497"/>
                      <a:pt x="13005" y="3565"/>
                      <a:pt x="13122" y="3580"/>
                    </a:cubicBezTo>
                    <a:cubicBezTo>
                      <a:pt x="13282" y="3599"/>
                      <a:pt x="13459" y="3533"/>
                      <a:pt x="13482" y="3661"/>
                    </a:cubicBezTo>
                    <a:cubicBezTo>
                      <a:pt x="13502" y="3784"/>
                      <a:pt x="13331" y="3827"/>
                      <a:pt x="13319" y="3904"/>
                    </a:cubicBezTo>
                    <a:cubicBezTo>
                      <a:pt x="13406" y="4017"/>
                      <a:pt x="13260" y="4072"/>
                      <a:pt x="13261" y="4171"/>
                    </a:cubicBezTo>
                    <a:cubicBezTo>
                      <a:pt x="13261" y="4250"/>
                      <a:pt x="13361" y="4371"/>
                      <a:pt x="13447" y="4379"/>
                    </a:cubicBezTo>
                    <a:cubicBezTo>
                      <a:pt x="13563" y="4388"/>
                      <a:pt x="13735" y="4264"/>
                      <a:pt x="13783" y="4147"/>
                    </a:cubicBezTo>
                    <a:cubicBezTo>
                      <a:pt x="13841" y="4008"/>
                      <a:pt x="13817" y="3819"/>
                      <a:pt x="13922" y="3718"/>
                    </a:cubicBezTo>
                    <a:cubicBezTo>
                      <a:pt x="14463" y="3733"/>
                      <a:pt x="14921" y="3474"/>
                      <a:pt x="14886" y="2920"/>
                    </a:cubicBezTo>
                    <a:cubicBezTo>
                      <a:pt x="14882" y="2864"/>
                      <a:pt x="14852" y="2794"/>
                      <a:pt x="14863" y="2735"/>
                    </a:cubicBezTo>
                    <a:cubicBezTo>
                      <a:pt x="14880" y="2645"/>
                      <a:pt x="15034" y="2570"/>
                      <a:pt x="15014" y="2457"/>
                    </a:cubicBezTo>
                    <a:cubicBezTo>
                      <a:pt x="15072" y="2437"/>
                      <a:pt x="15106" y="2391"/>
                      <a:pt x="15137" y="2338"/>
                    </a:cubicBezTo>
                    <a:cubicBezTo>
                      <a:pt x="15182" y="2259"/>
                      <a:pt x="15216" y="2169"/>
                      <a:pt x="15298" y="2139"/>
                    </a:cubicBezTo>
                    <a:cubicBezTo>
                      <a:pt x="15305" y="2137"/>
                      <a:pt x="15309" y="2133"/>
                      <a:pt x="15315" y="2132"/>
                    </a:cubicBezTo>
                    <a:cubicBezTo>
                      <a:pt x="15362" y="2121"/>
                      <a:pt x="15412" y="2130"/>
                      <a:pt x="15464" y="2146"/>
                    </a:cubicBezTo>
                    <a:cubicBezTo>
                      <a:pt x="15557" y="2173"/>
                      <a:pt x="15657" y="2220"/>
                      <a:pt x="15767" y="2212"/>
                    </a:cubicBezTo>
                    <a:cubicBezTo>
                      <a:pt x="15824" y="2209"/>
                      <a:pt x="15897" y="2159"/>
                      <a:pt x="15954" y="2167"/>
                    </a:cubicBezTo>
                    <a:cubicBezTo>
                      <a:pt x="16067" y="2182"/>
                      <a:pt x="16135" y="2322"/>
                      <a:pt x="16220" y="2387"/>
                    </a:cubicBezTo>
                    <a:cubicBezTo>
                      <a:pt x="16295" y="2444"/>
                      <a:pt x="16376" y="2425"/>
                      <a:pt x="16394" y="2502"/>
                    </a:cubicBezTo>
                    <a:cubicBezTo>
                      <a:pt x="16372" y="2631"/>
                      <a:pt x="16283" y="2636"/>
                      <a:pt x="16291" y="2754"/>
                    </a:cubicBezTo>
                    <a:cubicBezTo>
                      <a:pt x="16291" y="2755"/>
                      <a:pt x="16291" y="2756"/>
                      <a:pt x="16291" y="2757"/>
                    </a:cubicBezTo>
                    <a:cubicBezTo>
                      <a:pt x="16298" y="2863"/>
                      <a:pt x="16410" y="2944"/>
                      <a:pt x="16463" y="2954"/>
                    </a:cubicBezTo>
                    <a:cubicBezTo>
                      <a:pt x="16549" y="2970"/>
                      <a:pt x="16669" y="2925"/>
                      <a:pt x="16754" y="2885"/>
                    </a:cubicBezTo>
                    <a:cubicBezTo>
                      <a:pt x="16845" y="2842"/>
                      <a:pt x="16928" y="2749"/>
                      <a:pt x="17008" y="2683"/>
                    </a:cubicBezTo>
                    <a:cubicBezTo>
                      <a:pt x="17122" y="2771"/>
                      <a:pt x="17235" y="2860"/>
                      <a:pt x="17344" y="2952"/>
                    </a:cubicBezTo>
                    <a:cubicBezTo>
                      <a:pt x="17357" y="3004"/>
                      <a:pt x="17366" y="3050"/>
                      <a:pt x="17369" y="3082"/>
                    </a:cubicBezTo>
                    <a:cubicBezTo>
                      <a:pt x="17385" y="3206"/>
                      <a:pt x="17352" y="3302"/>
                      <a:pt x="17358" y="3418"/>
                    </a:cubicBezTo>
                    <a:cubicBezTo>
                      <a:pt x="17372" y="3613"/>
                      <a:pt x="17619" y="3593"/>
                      <a:pt x="17741" y="3696"/>
                    </a:cubicBezTo>
                    <a:cubicBezTo>
                      <a:pt x="17777" y="3726"/>
                      <a:pt x="17791" y="3806"/>
                      <a:pt x="17822" y="3846"/>
                    </a:cubicBezTo>
                    <a:cubicBezTo>
                      <a:pt x="17881" y="3925"/>
                      <a:pt x="17952" y="3925"/>
                      <a:pt x="17961" y="4008"/>
                    </a:cubicBezTo>
                    <a:cubicBezTo>
                      <a:pt x="17983" y="4208"/>
                      <a:pt x="17779" y="4225"/>
                      <a:pt x="17798" y="4448"/>
                    </a:cubicBezTo>
                    <a:cubicBezTo>
                      <a:pt x="17757" y="4535"/>
                      <a:pt x="17650" y="4530"/>
                      <a:pt x="17659" y="4645"/>
                    </a:cubicBezTo>
                    <a:cubicBezTo>
                      <a:pt x="17673" y="4828"/>
                      <a:pt x="17936" y="4688"/>
                      <a:pt x="18008" y="4831"/>
                    </a:cubicBezTo>
                    <a:cubicBezTo>
                      <a:pt x="18046" y="4907"/>
                      <a:pt x="18002" y="4964"/>
                      <a:pt x="17972" y="5074"/>
                    </a:cubicBezTo>
                    <a:cubicBezTo>
                      <a:pt x="18062" y="5180"/>
                      <a:pt x="18062" y="5352"/>
                      <a:pt x="17903" y="5352"/>
                    </a:cubicBezTo>
                    <a:cubicBezTo>
                      <a:pt x="17807" y="5352"/>
                      <a:pt x="17780" y="5248"/>
                      <a:pt x="17683" y="5224"/>
                    </a:cubicBezTo>
                    <a:cubicBezTo>
                      <a:pt x="17628" y="5210"/>
                      <a:pt x="17554" y="5214"/>
                      <a:pt x="17485" y="5201"/>
                    </a:cubicBezTo>
                    <a:cubicBezTo>
                      <a:pt x="17426" y="5190"/>
                      <a:pt x="17356" y="5173"/>
                      <a:pt x="17300" y="5166"/>
                    </a:cubicBezTo>
                    <a:cubicBezTo>
                      <a:pt x="17156" y="5150"/>
                      <a:pt x="17001" y="5191"/>
                      <a:pt x="16916" y="5108"/>
                    </a:cubicBezTo>
                    <a:cubicBezTo>
                      <a:pt x="17054" y="4926"/>
                      <a:pt x="17238" y="4745"/>
                      <a:pt x="17416" y="4587"/>
                    </a:cubicBezTo>
                    <a:cubicBezTo>
                      <a:pt x="17468" y="4540"/>
                      <a:pt x="17582" y="4508"/>
                      <a:pt x="17555" y="4414"/>
                    </a:cubicBezTo>
                    <a:cubicBezTo>
                      <a:pt x="17456" y="4327"/>
                      <a:pt x="17335" y="4419"/>
                      <a:pt x="17242" y="4471"/>
                    </a:cubicBezTo>
                    <a:cubicBezTo>
                      <a:pt x="17144" y="4527"/>
                      <a:pt x="17026" y="4606"/>
                      <a:pt x="16916" y="4622"/>
                    </a:cubicBezTo>
                    <a:cubicBezTo>
                      <a:pt x="16725" y="4650"/>
                      <a:pt x="16470" y="4566"/>
                      <a:pt x="16313" y="4668"/>
                    </a:cubicBezTo>
                    <a:cubicBezTo>
                      <a:pt x="16292" y="4755"/>
                      <a:pt x="16492" y="4722"/>
                      <a:pt x="16463" y="4854"/>
                    </a:cubicBezTo>
                    <a:cubicBezTo>
                      <a:pt x="16387" y="4867"/>
                      <a:pt x="16315" y="4873"/>
                      <a:pt x="16255" y="4819"/>
                    </a:cubicBezTo>
                    <a:cubicBezTo>
                      <a:pt x="16201" y="4770"/>
                      <a:pt x="16232" y="4697"/>
                      <a:pt x="16198" y="4668"/>
                    </a:cubicBezTo>
                    <a:cubicBezTo>
                      <a:pt x="16137" y="4619"/>
                      <a:pt x="15914" y="4605"/>
                      <a:pt x="15815" y="4622"/>
                    </a:cubicBezTo>
                    <a:cubicBezTo>
                      <a:pt x="15693" y="4642"/>
                      <a:pt x="15585" y="4715"/>
                      <a:pt x="15571" y="4819"/>
                    </a:cubicBezTo>
                    <a:cubicBezTo>
                      <a:pt x="15717" y="4887"/>
                      <a:pt x="15959" y="4748"/>
                      <a:pt x="16011" y="4923"/>
                    </a:cubicBezTo>
                    <a:cubicBezTo>
                      <a:pt x="15931" y="5067"/>
                      <a:pt x="15742" y="5146"/>
                      <a:pt x="15767" y="5340"/>
                    </a:cubicBezTo>
                    <a:cubicBezTo>
                      <a:pt x="15778" y="5414"/>
                      <a:pt x="15867" y="5514"/>
                      <a:pt x="15930" y="5525"/>
                    </a:cubicBezTo>
                    <a:cubicBezTo>
                      <a:pt x="15994" y="5536"/>
                      <a:pt x="16030" y="5473"/>
                      <a:pt x="16093" y="5478"/>
                    </a:cubicBezTo>
                    <a:cubicBezTo>
                      <a:pt x="16158" y="5485"/>
                      <a:pt x="16143" y="5560"/>
                      <a:pt x="16220" y="5548"/>
                    </a:cubicBezTo>
                    <a:cubicBezTo>
                      <a:pt x="16333" y="5501"/>
                      <a:pt x="16394" y="5344"/>
                      <a:pt x="16522" y="5352"/>
                    </a:cubicBezTo>
                    <a:cubicBezTo>
                      <a:pt x="16675" y="5537"/>
                      <a:pt x="16383" y="5628"/>
                      <a:pt x="16220" y="5688"/>
                    </a:cubicBezTo>
                    <a:cubicBezTo>
                      <a:pt x="16035" y="5755"/>
                      <a:pt x="15794" y="5791"/>
                      <a:pt x="15651" y="5850"/>
                    </a:cubicBezTo>
                    <a:cubicBezTo>
                      <a:pt x="15577" y="5881"/>
                      <a:pt x="15297" y="6152"/>
                      <a:pt x="15257" y="5942"/>
                    </a:cubicBezTo>
                    <a:cubicBezTo>
                      <a:pt x="15229" y="5791"/>
                      <a:pt x="15396" y="5835"/>
                      <a:pt x="15431" y="5711"/>
                    </a:cubicBezTo>
                    <a:cubicBezTo>
                      <a:pt x="15252" y="5675"/>
                      <a:pt x="15084" y="5788"/>
                      <a:pt x="14921" y="5850"/>
                    </a:cubicBezTo>
                    <a:cubicBezTo>
                      <a:pt x="14687" y="5938"/>
                      <a:pt x="14292" y="5994"/>
                      <a:pt x="14236" y="6255"/>
                    </a:cubicBezTo>
                    <a:cubicBezTo>
                      <a:pt x="14225" y="6307"/>
                      <a:pt x="14259" y="6406"/>
                      <a:pt x="14225" y="6441"/>
                    </a:cubicBezTo>
                    <a:cubicBezTo>
                      <a:pt x="14196" y="6469"/>
                      <a:pt x="14030" y="6474"/>
                      <a:pt x="13958" y="6499"/>
                    </a:cubicBezTo>
                    <a:cubicBezTo>
                      <a:pt x="13846" y="6536"/>
                      <a:pt x="13748" y="6618"/>
                      <a:pt x="13679" y="6637"/>
                    </a:cubicBezTo>
                    <a:cubicBezTo>
                      <a:pt x="13627" y="6651"/>
                      <a:pt x="13549" y="6648"/>
                      <a:pt x="13516" y="6661"/>
                    </a:cubicBezTo>
                    <a:cubicBezTo>
                      <a:pt x="13424" y="6696"/>
                      <a:pt x="13390" y="6821"/>
                      <a:pt x="13284" y="6903"/>
                    </a:cubicBezTo>
                    <a:cubicBezTo>
                      <a:pt x="13241" y="6938"/>
                      <a:pt x="13145" y="6962"/>
                      <a:pt x="13110" y="6996"/>
                    </a:cubicBezTo>
                    <a:cubicBezTo>
                      <a:pt x="13049" y="7056"/>
                      <a:pt x="13042" y="7205"/>
                      <a:pt x="12936" y="7228"/>
                    </a:cubicBezTo>
                    <a:cubicBezTo>
                      <a:pt x="12869" y="7233"/>
                      <a:pt x="12814" y="7177"/>
                      <a:pt x="12751" y="7216"/>
                    </a:cubicBezTo>
                    <a:cubicBezTo>
                      <a:pt x="12743" y="7364"/>
                      <a:pt x="12803" y="7565"/>
                      <a:pt x="12739" y="7714"/>
                    </a:cubicBezTo>
                    <a:cubicBezTo>
                      <a:pt x="12601" y="7826"/>
                      <a:pt x="12451" y="7905"/>
                      <a:pt x="12275" y="8004"/>
                    </a:cubicBezTo>
                    <a:cubicBezTo>
                      <a:pt x="12178" y="8059"/>
                      <a:pt x="12092" y="8072"/>
                      <a:pt x="11973" y="8131"/>
                    </a:cubicBezTo>
                    <a:cubicBezTo>
                      <a:pt x="11890" y="8173"/>
                      <a:pt x="11814" y="8272"/>
                      <a:pt x="11718" y="8329"/>
                    </a:cubicBezTo>
                    <a:cubicBezTo>
                      <a:pt x="11663" y="8361"/>
                      <a:pt x="11605" y="8394"/>
                      <a:pt x="11550" y="8431"/>
                    </a:cubicBezTo>
                    <a:lnTo>
                      <a:pt x="11550" y="13479"/>
                    </a:lnTo>
                    <a:cubicBezTo>
                      <a:pt x="11606" y="13428"/>
                      <a:pt x="11663" y="13355"/>
                      <a:pt x="11695" y="13297"/>
                    </a:cubicBezTo>
                    <a:cubicBezTo>
                      <a:pt x="11761" y="13179"/>
                      <a:pt x="11765" y="13079"/>
                      <a:pt x="11881" y="13020"/>
                    </a:cubicBezTo>
                    <a:cubicBezTo>
                      <a:pt x="12005" y="12955"/>
                      <a:pt x="12104" y="12986"/>
                      <a:pt x="12263" y="12926"/>
                    </a:cubicBezTo>
                    <a:cubicBezTo>
                      <a:pt x="12335" y="12900"/>
                      <a:pt x="12396" y="12855"/>
                      <a:pt x="12461" y="12811"/>
                    </a:cubicBezTo>
                    <a:cubicBezTo>
                      <a:pt x="12517" y="12772"/>
                      <a:pt x="12576" y="12671"/>
                      <a:pt x="12646" y="12741"/>
                    </a:cubicBezTo>
                    <a:cubicBezTo>
                      <a:pt x="12739" y="12834"/>
                      <a:pt x="12533" y="12886"/>
                      <a:pt x="12612" y="12984"/>
                    </a:cubicBezTo>
                    <a:cubicBezTo>
                      <a:pt x="12772" y="13069"/>
                      <a:pt x="12854" y="12826"/>
                      <a:pt x="12972" y="12822"/>
                    </a:cubicBezTo>
                    <a:cubicBezTo>
                      <a:pt x="13008" y="12822"/>
                      <a:pt x="13137" y="12895"/>
                      <a:pt x="13203" y="12938"/>
                    </a:cubicBezTo>
                    <a:cubicBezTo>
                      <a:pt x="13294" y="12998"/>
                      <a:pt x="13325" y="13081"/>
                      <a:pt x="13423" y="13099"/>
                    </a:cubicBezTo>
                    <a:cubicBezTo>
                      <a:pt x="13487" y="13113"/>
                      <a:pt x="13589" y="13076"/>
                      <a:pt x="13679" y="13088"/>
                    </a:cubicBezTo>
                    <a:cubicBezTo>
                      <a:pt x="13797" y="13105"/>
                      <a:pt x="13868" y="13207"/>
                      <a:pt x="13958" y="13205"/>
                    </a:cubicBezTo>
                    <a:cubicBezTo>
                      <a:pt x="14067" y="13201"/>
                      <a:pt x="14119" y="13083"/>
                      <a:pt x="14214" y="13065"/>
                    </a:cubicBezTo>
                    <a:cubicBezTo>
                      <a:pt x="14417" y="13027"/>
                      <a:pt x="14493" y="13088"/>
                      <a:pt x="14584" y="13216"/>
                    </a:cubicBezTo>
                    <a:cubicBezTo>
                      <a:pt x="14686" y="13233"/>
                      <a:pt x="14689" y="13099"/>
                      <a:pt x="14782" y="13147"/>
                    </a:cubicBezTo>
                    <a:cubicBezTo>
                      <a:pt x="14730" y="13248"/>
                      <a:pt x="14799" y="13294"/>
                      <a:pt x="14839" y="13378"/>
                    </a:cubicBezTo>
                    <a:cubicBezTo>
                      <a:pt x="14866" y="13432"/>
                      <a:pt x="14861" y="13471"/>
                      <a:pt x="14886" y="13494"/>
                    </a:cubicBezTo>
                    <a:cubicBezTo>
                      <a:pt x="14942" y="13546"/>
                      <a:pt x="15048" y="13546"/>
                      <a:pt x="15130" y="13598"/>
                    </a:cubicBezTo>
                    <a:cubicBezTo>
                      <a:pt x="15216" y="13652"/>
                      <a:pt x="15263" y="13752"/>
                      <a:pt x="15361" y="13864"/>
                    </a:cubicBezTo>
                    <a:cubicBezTo>
                      <a:pt x="15462" y="13980"/>
                      <a:pt x="15633" y="14099"/>
                      <a:pt x="15767" y="14107"/>
                    </a:cubicBezTo>
                    <a:cubicBezTo>
                      <a:pt x="15895" y="14115"/>
                      <a:pt x="15999" y="14072"/>
                      <a:pt x="16104" y="14084"/>
                    </a:cubicBezTo>
                    <a:cubicBezTo>
                      <a:pt x="16344" y="14114"/>
                      <a:pt x="16494" y="14233"/>
                      <a:pt x="16662" y="14363"/>
                    </a:cubicBezTo>
                    <a:cubicBezTo>
                      <a:pt x="16755" y="14434"/>
                      <a:pt x="16840" y="14485"/>
                      <a:pt x="16870" y="14571"/>
                    </a:cubicBezTo>
                    <a:cubicBezTo>
                      <a:pt x="16891" y="14631"/>
                      <a:pt x="16881" y="14712"/>
                      <a:pt x="16905" y="14780"/>
                    </a:cubicBezTo>
                    <a:cubicBezTo>
                      <a:pt x="16956" y="14924"/>
                      <a:pt x="17167" y="14994"/>
                      <a:pt x="17091" y="15242"/>
                    </a:cubicBezTo>
                    <a:cubicBezTo>
                      <a:pt x="17126" y="15316"/>
                      <a:pt x="17204" y="15342"/>
                      <a:pt x="17288" y="15394"/>
                    </a:cubicBezTo>
                    <a:cubicBezTo>
                      <a:pt x="17356" y="15434"/>
                      <a:pt x="17412" y="15520"/>
                      <a:pt x="17485" y="15533"/>
                    </a:cubicBezTo>
                    <a:cubicBezTo>
                      <a:pt x="17532" y="15540"/>
                      <a:pt x="17584" y="15517"/>
                      <a:pt x="17624" y="15520"/>
                    </a:cubicBezTo>
                    <a:cubicBezTo>
                      <a:pt x="17757" y="15530"/>
                      <a:pt x="17846" y="15581"/>
                      <a:pt x="17961" y="15625"/>
                    </a:cubicBezTo>
                    <a:cubicBezTo>
                      <a:pt x="18032" y="15652"/>
                      <a:pt x="18122" y="15663"/>
                      <a:pt x="18170" y="15695"/>
                    </a:cubicBezTo>
                    <a:cubicBezTo>
                      <a:pt x="18229" y="15735"/>
                      <a:pt x="18236" y="15867"/>
                      <a:pt x="18309" y="15903"/>
                    </a:cubicBezTo>
                    <a:cubicBezTo>
                      <a:pt x="18357" y="15926"/>
                      <a:pt x="18463" y="15894"/>
                      <a:pt x="18542" y="15903"/>
                    </a:cubicBezTo>
                    <a:cubicBezTo>
                      <a:pt x="18666" y="15917"/>
                      <a:pt x="18835" y="15993"/>
                      <a:pt x="18948" y="15995"/>
                    </a:cubicBezTo>
                    <a:cubicBezTo>
                      <a:pt x="19016" y="15997"/>
                      <a:pt x="19072" y="15968"/>
                      <a:pt x="19132" y="15973"/>
                    </a:cubicBezTo>
                    <a:cubicBezTo>
                      <a:pt x="19274" y="15983"/>
                      <a:pt x="19385" y="16072"/>
                      <a:pt x="19494" y="16172"/>
                    </a:cubicBezTo>
                    <a:cubicBezTo>
                      <a:pt x="18096" y="18425"/>
                      <a:pt x="15847" y="20098"/>
                      <a:pt x="13199" y="20737"/>
                    </a:cubicBezTo>
                    <a:cubicBezTo>
                      <a:pt x="13190" y="20635"/>
                      <a:pt x="13162" y="20533"/>
                      <a:pt x="13157" y="20432"/>
                    </a:cubicBezTo>
                    <a:cubicBezTo>
                      <a:pt x="13147" y="20211"/>
                      <a:pt x="13181" y="20056"/>
                      <a:pt x="13146" y="19852"/>
                    </a:cubicBezTo>
                    <a:cubicBezTo>
                      <a:pt x="13118" y="19698"/>
                      <a:pt x="13085" y="19463"/>
                      <a:pt x="13030" y="19366"/>
                    </a:cubicBezTo>
                    <a:cubicBezTo>
                      <a:pt x="12967" y="19258"/>
                      <a:pt x="12723" y="19076"/>
                      <a:pt x="12600" y="19007"/>
                    </a:cubicBezTo>
                    <a:cubicBezTo>
                      <a:pt x="12519" y="18962"/>
                      <a:pt x="12422" y="18946"/>
                      <a:pt x="12334" y="18903"/>
                    </a:cubicBezTo>
                    <a:cubicBezTo>
                      <a:pt x="12144" y="18811"/>
                      <a:pt x="11778" y="18615"/>
                      <a:pt x="11695" y="18428"/>
                    </a:cubicBezTo>
                    <a:cubicBezTo>
                      <a:pt x="11671" y="18374"/>
                      <a:pt x="11674" y="18303"/>
                      <a:pt x="11648" y="18243"/>
                    </a:cubicBezTo>
                    <a:cubicBezTo>
                      <a:pt x="11625" y="18187"/>
                      <a:pt x="11589" y="18135"/>
                      <a:pt x="11550" y="18084"/>
                    </a:cubicBezTo>
                    <a:cubicBezTo>
                      <a:pt x="11550" y="18084"/>
                      <a:pt x="11550" y="21574"/>
                      <a:pt x="11550" y="2157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6" name="îṩḷïḋe">
                <a:extLst>
                  <a:ext uri="{FF2B5EF4-FFF2-40B4-BE49-F238E27FC236}">
                    <a16:creationId xmlns:a16="http://schemas.microsoft.com/office/drawing/2014/main" id="{670D3C3A-7947-4170-90BB-F648A5F39BE7}"/>
                  </a:ext>
                </a:extLst>
              </p:cNvPr>
              <p:cNvSpPr/>
              <p:nvPr/>
            </p:nvSpPr>
            <p:spPr>
              <a:xfrm>
                <a:off x="4459989" y="826576"/>
                <a:ext cx="296623" cy="18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11" y="21600"/>
                    </a:moveTo>
                    <a:lnTo>
                      <a:pt x="0" y="21600"/>
                    </a:lnTo>
                    <a:lnTo>
                      <a:pt x="0" y="12001"/>
                    </a:lnTo>
                    <a:lnTo>
                      <a:pt x="2597" y="12001"/>
                    </a:lnTo>
                    <a:lnTo>
                      <a:pt x="2597" y="0"/>
                    </a:lnTo>
                    <a:lnTo>
                      <a:pt x="4611" y="0"/>
                    </a:lnTo>
                    <a:lnTo>
                      <a:pt x="4611" y="15111"/>
                    </a:lnTo>
                    <a:lnTo>
                      <a:pt x="2757" y="15111"/>
                    </a:lnTo>
                    <a:lnTo>
                      <a:pt x="2757" y="19317"/>
                    </a:lnTo>
                    <a:lnTo>
                      <a:pt x="2757" y="19317"/>
                    </a:lnTo>
                    <a:lnTo>
                      <a:pt x="4611" y="19317"/>
                    </a:lnTo>
                    <a:cubicBezTo>
                      <a:pt x="4611" y="19317"/>
                      <a:pt x="4611" y="21600"/>
                      <a:pt x="4611" y="21600"/>
                    </a:cubicBezTo>
                    <a:close/>
                    <a:moveTo>
                      <a:pt x="7584" y="0"/>
                    </a:moveTo>
                    <a:lnTo>
                      <a:pt x="7584" y="12001"/>
                    </a:lnTo>
                    <a:lnTo>
                      <a:pt x="10825" y="12001"/>
                    </a:lnTo>
                    <a:lnTo>
                      <a:pt x="10825" y="15111"/>
                    </a:lnTo>
                    <a:lnTo>
                      <a:pt x="8971" y="15111"/>
                    </a:lnTo>
                    <a:lnTo>
                      <a:pt x="8971" y="19317"/>
                    </a:lnTo>
                    <a:lnTo>
                      <a:pt x="8971" y="19317"/>
                    </a:lnTo>
                    <a:lnTo>
                      <a:pt x="10825" y="19317"/>
                    </a:lnTo>
                    <a:lnTo>
                      <a:pt x="10825" y="21600"/>
                    </a:lnTo>
                    <a:lnTo>
                      <a:pt x="4611" y="21600"/>
                    </a:lnTo>
                    <a:lnTo>
                      <a:pt x="4611" y="19317"/>
                    </a:lnTo>
                    <a:lnTo>
                      <a:pt x="6465" y="19317"/>
                    </a:lnTo>
                    <a:lnTo>
                      <a:pt x="6465" y="15111"/>
                    </a:lnTo>
                    <a:lnTo>
                      <a:pt x="4611" y="15111"/>
                    </a:lnTo>
                    <a:lnTo>
                      <a:pt x="4611" y="0"/>
                    </a:lnTo>
                    <a:cubicBezTo>
                      <a:pt x="4611" y="0"/>
                      <a:pt x="7584" y="0"/>
                      <a:pt x="7584" y="0"/>
                    </a:cubicBezTo>
                    <a:close/>
                    <a:moveTo>
                      <a:pt x="10825" y="12001"/>
                    </a:moveTo>
                    <a:lnTo>
                      <a:pt x="16989" y="12001"/>
                    </a:lnTo>
                    <a:lnTo>
                      <a:pt x="16989" y="15111"/>
                    </a:lnTo>
                    <a:lnTo>
                      <a:pt x="15135" y="15111"/>
                    </a:lnTo>
                    <a:lnTo>
                      <a:pt x="15135" y="19317"/>
                    </a:lnTo>
                    <a:lnTo>
                      <a:pt x="15135" y="19317"/>
                    </a:lnTo>
                    <a:lnTo>
                      <a:pt x="16989" y="19317"/>
                    </a:lnTo>
                    <a:lnTo>
                      <a:pt x="16989" y="21600"/>
                    </a:lnTo>
                    <a:lnTo>
                      <a:pt x="10825" y="21600"/>
                    </a:lnTo>
                    <a:lnTo>
                      <a:pt x="10825" y="19317"/>
                    </a:lnTo>
                    <a:lnTo>
                      <a:pt x="12679" y="19317"/>
                    </a:lnTo>
                    <a:lnTo>
                      <a:pt x="12679" y="15111"/>
                    </a:lnTo>
                    <a:lnTo>
                      <a:pt x="10825" y="15111"/>
                    </a:lnTo>
                    <a:cubicBezTo>
                      <a:pt x="10825" y="15111"/>
                      <a:pt x="10825" y="12001"/>
                      <a:pt x="10825" y="12001"/>
                    </a:cubicBezTo>
                    <a:close/>
                    <a:moveTo>
                      <a:pt x="16989" y="12001"/>
                    </a:moveTo>
                    <a:lnTo>
                      <a:pt x="21600" y="12001"/>
                    </a:lnTo>
                    <a:lnTo>
                      <a:pt x="21600" y="21600"/>
                    </a:lnTo>
                    <a:lnTo>
                      <a:pt x="16989" y="21600"/>
                    </a:lnTo>
                    <a:lnTo>
                      <a:pt x="16989" y="19317"/>
                    </a:lnTo>
                    <a:lnTo>
                      <a:pt x="18842" y="19317"/>
                    </a:lnTo>
                    <a:lnTo>
                      <a:pt x="18842" y="15111"/>
                    </a:lnTo>
                    <a:lnTo>
                      <a:pt x="16989" y="15111"/>
                    </a:lnTo>
                    <a:cubicBezTo>
                      <a:pt x="16989" y="15111"/>
                      <a:pt x="16989" y="12001"/>
                      <a:pt x="16989" y="12001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7" name="iś1iḓé">
                <a:extLst>
                  <a:ext uri="{FF2B5EF4-FFF2-40B4-BE49-F238E27FC236}">
                    <a16:creationId xmlns:a16="http://schemas.microsoft.com/office/drawing/2014/main" id="{08438350-96AD-46E6-B3A4-BD9385E4845A}"/>
                  </a:ext>
                </a:extLst>
              </p:cNvPr>
              <p:cNvSpPr/>
              <p:nvPr/>
            </p:nvSpPr>
            <p:spPr>
              <a:xfrm>
                <a:off x="4427617" y="1020801"/>
                <a:ext cx="400506" cy="12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3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9174" y="21600"/>
                    </a:lnTo>
                    <a:cubicBezTo>
                      <a:pt x="19174" y="21600"/>
                      <a:pt x="763" y="21600"/>
                      <a:pt x="76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8" name="îṥḷiḓé">
                <a:extLst>
                  <a:ext uri="{FF2B5EF4-FFF2-40B4-BE49-F238E27FC236}">
                    <a16:creationId xmlns:a16="http://schemas.microsoft.com/office/drawing/2014/main" id="{2C1399F7-717B-409A-8AEC-C2FEE72805B2}"/>
                  </a:ext>
                </a:extLst>
              </p:cNvPr>
              <p:cNvSpPr/>
              <p:nvPr/>
            </p:nvSpPr>
            <p:spPr>
              <a:xfrm>
                <a:off x="1462461" y="2147302"/>
                <a:ext cx="150521" cy="256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973"/>
                    </a:moveTo>
                    <a:lnTo>
                      <a:pt x="0" y="17980"/>
                    </a:lnTo>
                    <a:cubicBezTo>
                      <a:pt x="0" y="19979"/>
                      <a:pt x="2764" y="21600"/>
                      <a:pt x="6172" y="21600"/>
                    </a:cubicBezTo>
                    <a:lnTo>
                      <a:pt x="15428" y="21600"/>
                    </a:lnTo>
                    <a:cubicBezTo>
                      <a:pt x="18837" y="21600"/>
                      <a:pt x="21600" y="19979"/>
                      <a:pt x="21600" y="17980"/>
                    </a:cubicBezTo>
                    <a:lnTo>
                      <a:pt x="21600" y="14973"/>
                    </a:lnTo>
                    <a:lnTo>
                      <a:pt x="13887" y="14973"/>
                    </a:lnTo>
                    <a:lnTo>
                      <a:pt x="13887" y="12258"/>
                    </a:lnTo>
                    <a:lnTo>
                      <a:pt x="21600" y="12258"/>
                    </a:lnTo>
                    <a:lnTo>
                      <a:pt x="21600" y="8115"/>
                    </a:lnTo>
                    <a:lnTo>
                      <a:pt x="13887" y="8115"/>
                    </a:lnTo>
                    <a:lnTo>
                      <a:pt x="13887" y="5400"/>
                    </a:lnTo>
                    <a:lnTo>
                      <a:pt x="21600" y="5400"/>
                    </a:lnTo>
                    <a:lnTo>
                      <a:pt x="21600" y="3619"/>
                    </a:lnTo>
                    <a:cubicBezTo>
                      <a:pt x="21600" y="1620"/>
                      <a:pt x="18837" y="0"/>
                      <a:pt x="15428" y="0"/>
                    </a:cubicBezTo>
                    <a:lnTo>
                      <a:pt x="6172" y="0"/>
                    </a:lnTo>
                    <a:cubicBezTo>
                      <a:pt x="2764" y="0"/>
                      <a:pt x="0" y="1620"/>
                      <a:pt x="0" y="3619"/>
                    </a:cubicBezTo>
                    <a:lnTo>
                      <a:pt x="0" y="5400"/>
                    </a:lnTo>
                    <a:lnTo>
                      <a:pt x="7716" y="5400"/>
                    </a:lnTo>
                    <a:lnTo>
                      <a:pt x="7716" y="8115"/>
                    </a:lnTo>
                    <a:lnTo>
                      <a:pt x="0" y="8115"/>
                    </a:lnTo>
                    <a:lnTo>
                      <a:pt x="0" y="12258"/>
                    </a:lnTo>
                    <a:lnTo>
                      <a:pt x="7716" y="12258"/>
                    </a:lnTo>
                    <a:lnTo>
                      <a:pt x="7716" y="14973"/>
                    </a:lnTo>
                    <a:cubicBezTo>
                      <a:pt x="7716" y="14973"/>
                      <a:pt x="0" y="14973"/>
                      <a:pt x="0" y="1497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9" name="ïṧḷîdé">
                <a:extLst>
                  <a:ext uri="{FF2B5EF4-FFF2-40B4-BE49-F238E27FC236}">
                    <a16:creationId xmlns:a16="http://schemas.microsoft.com/office/drawing/2014/main" id="{0DB869FD-C9AB-4E4C-987B-C0CF83F72A33}"/>
                  </a:ext>
                </a:extLst>
              </p:cNvPr>
              <p:cNvSpPr/>
              <p:nvPr/>
            </p:nvSpPr>
            <p:spPr>
              <a:xfrm>
                <a:off x="1417142" y="2373897"/>
                <a:ext cx="240707" cy="157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94"/>
                    </a:moveTo>
                    <a:cubicBezTo>
                      <a:pt x="733" y="6297"/>
                      <a:pt x="3791" y="10296"/>
                      <a:pt x="7112" y="10296"/>
                    </a:cubicBezTo>
                    <a:lnTo>
                      <a:pt x="9358" y="10296"/>
                    </a:lnTo>
                    <a:lnTo>
                      <a:pt x="9358" y="17165"/>
                    </a:lnTo>
                    <a:lnTo>
                      <a:pt x="6561" y="17165"/>
                    </a:lnTo>
                    <a:lnTo>
                      <a:pt x="6561" y="21600"/>
                    </a:lnTo>
                    <a:lnTo>
                      <a:pt x="15050" y="21600"/>
                    </a:lnTo>
                    <a:lnTo>
                      <a:pt x="15050" y="17165"/>
                    </a:lnTo>
                    <a:lnTo>
                      <a:pt x="12253" y="17165"/>
                    </a:lnTo>
                    <a:lnTo>
                      <a:pt x="12253" y="10296"/>
                    </a:lnTo>
                    <a:lnTo>
                      <a:pt x="14499" y="10296"/>
                    </a:lnTo>
                    <a:cubicBezTo>
                      <a:pt x="18008" y="10296"/>
                      <a:pt x="20865" y="5604"/>
                      <a:pt x="21600" y="1068"/>
                    </a:cubicBezTo>
                    <a:lnTo>
                      <a:pt x="18791" y="0"/>
                    </a:lnTo>
                    <a:cubicBezTo>
                      <a:pt x="18333" y="2831"/>
                      <a:pt x="16500" y="5862"/>
                      <a:pt x="14499" y="5862"/>
                    </a:cubicBezTo>
                    <a:lnTo>
                      <a:pt x="7112" y="5862"/>
                    </a:lnTo>
                    <a:cubicBezTo>
                      <a:pt x="5193" y="5862"/>
                      <a:pt x="3273" y="3265"/>
                      <a:pt x="2831" y="75"/>
                    </a:cubicBezTo>
                    <a:cubicBezTo>
                      <a:pt x="2831" y="75"/>
                      <a:pt x="0" y="994"/>
                      <a:pt x="0" y="99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0" name="iṣḻídê">
                <a:extLst>
                  <a:ext uri="{FF2B5EF4-FFF2-40B4-BE49-F238E27FC236}">
                    <a16:creationId xmlns:a16="http://schemas.microsoft.com/office/drawing/2014/main" id="{7FF534EC-1633-48ED-A85B-919F28FAF7CA}"/>
                  </a:ext>
                </a:extLst>
              </p:cNvPr>
              <p:cNvSpPr/>
              <p:nvPr/>
            </p:nvSpPr>
            <p:spPr>
              <a:xfrm>
                <a:off x="1184072" y="3429182"/>
                <a:ext cx="213120" cy="342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95" y="432"/>
                    </a:moveTo>
                    <a:lnTo>
                      <a:pt x="0" y="432"/>
                    </a:lnTo>
                    <a:lnTo>
                      <a:pt x="0" y="21600"/>
                    </a:lnTo>
                    <a:lnTo>
                      <a:pt x="4395" y="21600"/>
                    </a:lnTo>
                    <a:lnTo>
                      <a:pt x="4395" y="20186"/>
                    </a:lnTo>
                    <a:lnTo>
                      <a:pt x="2317" y="20186"/>
                    </a:lnTo>
                    <a:lnTo>
                      <a:pt x="2317" y="18462"/>
                    </a:lnTo>
                    <a:lnTo>
                      <a:pt x="4395" y="18462"/>
                    </a:lnTo>
                    <a:lnTo>
                      <a:pt x="4395" y="17222"/>
                    </a:lnTo>
                    <a:lnTo>
                      <a:pt x="2317" y="17222"/>
                    </a:lnTo>
                    <a:lnTo>
                      <a:pt x="2317" y="15497"/>
                    </a:lnTo>
                    <a:lnTo>
                      <a:pt x="4395" y="15497"/>
                    </a:lnTo>
                    <a:lnTo>
                      <a:pt x="4395" y="13977"/>
                    </a:lnTo>
                    <a:lnTo>
                      <a:pt x="2317" y="13977"/>
                    </a:lnTo>
                    <a:lnTo>
                      <a:pt x="2317" y="1784"/>
                    </a:lnTo>
                    <a:lnTo>
                      <a:pt x="4395" y="1784"/>
                    </a:lnTo>
                    <a:cubicBezTo>
                      <a:pt x="4395" y="1784"/>
                      <a:pt x="4395" y="432"/>
                      <a:pt x="4395" y="432"/>
                    </a:cubicBezTo>
                    <a:close/>
                    <a:moveTo>
                      <a:pt x="4395" y="21600"/>
                    </a:moveTo>
                    <a:lnTo>
                      <a:pt x="10800" y="21600"/>
                    </a:lnTo>
                    <a:lnTo>
                      <a:pt x="10800" y="20186"/>
                    </a:lnTo>
                    <a:lnTo>
                      <a:pt x="8723" y="20186"/>
                    </a:lnTo>
                    <a:lnTo>
                      <a:pt x="8723" y="18462"/>
                    </a:lnTo>
                    <a:lnTo>
                      <a:pt x="10800" y="18462"/>
                    </a:lnTo>
                    <a:lnTo>
                      <a:pt x="10800" y="17222"/>
                    </a:lnTo>
                    <a:lnTo>
                      <a:pt x="8723" y="17222"/>
                    </a:lnTo>
                    <a:lnTo>
                      <a:pt x="8723" y="15497"/>
                    </a:lnTo>
                    <a:lnTo>
                      <a:pt x="10800" y="15497"/>
                    </a:lnTo>
                    <a:lnTo>
                      <a:pt x="10800" y="13977"/>
                    </a:lnTo>
                    <a:lnTo>
                      <a:pt x="4395" y="13977"/>
                    </a:lnTo>
                    <a:lnTo>
                      <a:pt x="4395" y="15497"/>
                    </a:lnTo>
                    <a:lnTo>
                      <a:pt x="6472" y="15497"/>
                    </a:lnTo>
                    <a:lnTo>
                      <a:pt x="6472" y="17222"/>
                    </a:lnTo>
                    <a:lnTo>
                      <a:pt x="6472" y="17222"/>
                    </a:lnTo>
                    <a:lnTo>
                      <a:pt x="4395" y="17222"/>
                    </a:lnTo>
                    <a:lnTo>
                      <a:pt x="4395" y="18462"/>
                    </a:lnTo>
                    <a:lnTo>
                      <a:pt x="6472" y="18462"/>
                    </a:lnTo>
                    <a:lnTo>
                      <a:pt x="6472" y="20186"/>
                    </a:lnTo>
                    <a:lnTo>
                      <a:pt x="6472" y="20186"/>
                    </a:lnTo>
                    <a:lnTo>
                      <a:pt x="4395" y="20186"/>
                    </a:lnTo>
                    <a:cubicBezTo>
                      <a:pt x="4395" y="20186"/>
                      <a:pt x="4395" y="21600"/>
                      <a:pt x="4395" y="21600"/>
                    </a:cubicBezTo>
                    <a:close/>
                    <a:moveTo>
                      <a:pt x="10800" y="432"/>
                    </a:moveTo>
                    <a:lnTo>
                      <a:pt x="4395" y="432"/>
                    </a:lnTo>
                    <a:lnTo>
                      <a:pt x="4395" y="1784"/>
                    </a:lnTo>
                    <a:lnTo>
                      <a:pt x="10800" y="1784"/>
                    </a:lnTo>
                    <a:lnTo>
                      <a:pt x="10800" y="432"/>
                    </a:lnTo>
                    <a:cubicBezTo>
                      <a:pt x="10800" y="432"/>
                      <a:pt x="10800" y="432"/>
                      <a:pt x="10800" y="432"/>
                    </a:cubicBezTo>
                    <a:close/>
                    <a:moveTo>
                      <a:pt x="10800" y="21600"/>
                    </a:moveTo>
                    <a:lnTo>
                      <a:pt x="17205" y="21600"/>
                    </a:lnTo>
                    <a:lnTo>
                      <a:pt x="17205" y="20186"/>
                    </a:lnTo>
                    <a:lnTo>
                      <a:pt x="15128" y="20186"/>
                    </a:lnTo>
                    <a:lnTo>
                      <a:pt x="15128" y="18462"/>
                    </a:lnTo>
                    <a:lnTo>
                      <a:pt x="17205" y="18462"/>
                    </a:lnTo>
                    <a:lnTo>
                      <a:pt x="17205" y="17222"/>
                    </a:lnTo>
                    <a:lnTo>
                      <a:pt x="15128" y="17222"/>
                    </a:lnTo>
                    <a:lnTo>
                      <a:pt x="15128" y="15497"/>
                    </a:lnTo>
                    <a:lnTo>
                      <a:pt x="17205" y="15497"/>
                    </a:lnTo>
                    <a:lnTo>
                      <a:pt x="17205" y="13977"/>
                    </a:lnTo>
                    <a:lnTo>
                      <a:pt x="10800" y="13977"/>
                    </a:lnTo>
                    <a:lnTo>
                      <a:pt x="10800" y="15497"/>
                    </a:lnTo>
                    <a:lnTo>
                      <a:pt x="12878" y="15497"/>
                    </a:lnTo>
                    <a:lnTo>
                      <a:pt x="12878" y="17222"/>
                    </a:lnTo>
                    <a:lnTo>
                      <a:pt x="12878" y="17222"/>
                    </a:lnTo>
                    <a:lnTo>
                      <a:pt x="10800" y="17222"/>
                    </a:lnTo>
                    <a:lnTo>
                      <a:pt x="10800" y="18462"/>
                    </a:lnTo>
                    <a:lnTo>
                      <a:pt x="12878" y="18462"/>
                    </a:lnTo>
                    <a:lnTo>
                      <a:pt x="12878" y="20186"/>
                    </a:lnTo>
                    <a:lnTo>
                      <a:pt x="12878" y="20186"/>
                    </a:lnTo>
                    <a:lnTo>
                      <a:pt x="10800" y="20186"/>
                    </a:lnTo>
                    <a:cubicBezTo>
                      <a:pt x="10800" y="20186"/>
                      <a:pt x="10800" y="21600"/>
                      <a:pt x="10800" y="21600"/>
                    </a:cubicBezTo>
                    <a:close/>
                    <a:moveTo>
                      <a:pt x="15128" y="0"/>
                    </a:moveTo>
                    <a:lnTo>
                      <a:pt x="15128" y="432"/>
                    </a:lnTo>
                    <a:lnTo>
                      <a:pt x="10800" y="432"/>
                    </a:lnTo>
                    <a:lnTo>
                      <a:pt x="10800" y="1784"/>
                    </a:lnTo>
                    <a:lnTo>
                      <a:pt x="17205" y="1784"/>
                    </a:lnTo>
                    <a:lnTo>
                      <a:pt x="17205" y="0"/>
                    </a:lnTo>
                    <a:lnTo>
                      <a:pt x="15128" y="0"/>
                    </a:lnTo>
                    <a:cubicBezTo>
                      <a:pt x="15128" y="0"/>
                      <a:pt x="15128" y="0"/>
                      <a:pt x="15128" y="0"/>
                    </a:cubicBezTo>
                    <a:close/>
                    <a:moveTo>
                      <a:pt x="17205" y="21600"/>
                    </a:moveTo>
                    <a:lnTo>
                      <a:pt x="21600" y="21600"/>
                    </a:lnTo>
                    <a:lnTo>
                      <a:pt x="21600" y="432"/>
                    </a:lnTo>
                    <a:lnTo>
                      <a:pt x="19283" y="432"/>
                    </a:lnTo>
                    <a:lnTo>
                      <a:pt x="19283" y="0"/>
                    </a:lnTo>
                    <a:lnTo>
                      <a:pt x="17205" y="0"/>
                    </a:lnTo>
                    <a:lnTo>
                      <a:pt x="17205" y="1784"/>
                    </a:lnTo>
                    <a:lnTo>
                      <a:pt x="19283" y="1784"/>
                    </a:lnTo>
                    <a:lnTo>
                      <a:pt x="19283" y="13977"/>
                    </a:lnTo>
                    <a:lnTo>
                      <a:pt x="19283" y="13977"/>
                    </a:lnTo>
                    <a:lnTo>
                      <a:pt x="17205" y="13977"/>
                    </a:lnTo>
                    <a:lnTo>
                      <a:pt x="17205" y="15497"/>
                    </a:lnTo>
                    <a:lnTo>
                      <a:pt x="19283" y="15497"/>
                    </a:lnTo>
                    <a:lnTo>
                      <a:pt x="19283" y="17222"/>
                    </a:lnTo>
                    <a:lnTo>
                      <a:pt x="19283" y="17222"/>
                    </a:lnTo>
                    <a:lnTo>
                      <a:pt x="17205" y="17222"/>
                    </a:lnTo>
                    <a:lnTo>
                      <a:pt x="17205" y="18462"/>
                    </a:lnTo>
                    <a:lnTo>
                      <a:pt x="19283" y="18462"/>
                    </a:lnTo>
                    <a:lnTo>
                      <a:pt x="19283" y="20186"/>
                    </a:lnTo>
                    <a:lnTo>
                      <a:pt x="19283" y="20186"/>
                    </a:lnTo>
                    <a:lnTo>
                      <a:pt x="17205" y="20186"/>
                    </a:lnTo>
                    <a:cubicBezTo>
                      <a:pt x="17205" y="20186"/>
                      <a:pt x="17205" y="21600"/>
                      <a:pt x="172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1" name="îṥḷidé">
                <a:extLst>
                  <a:ext uri="{FF2B5EF4-FFF2-40B4-BE49-F238E27FC236}">
                    <a16:creationId xmlns:a16="http://schemas.microsoft.com/office/drawing/2014/main" id="{DBCFA66B-F4DD-4263-9ECE-470F610DEE3F}"/>
                  </a:ext>
                </a:extLst>
              </p:cNvPr>
              <p:cNvSpPr/>
              <p:nvPr/>
            </p:nvSpPr>
            <p:spPr>
              <a:xfrm>
                <a:off x="2155194" y="5481486"/>
                <a:ext cx="267745" cy="267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0" y="12549"/>
                    </a:moveTo>
                    <a:lnTo>
                      <a:pt x="48" y="13189"/>
                    </a:lnTo>
                    <a:lnTo>
                      <a:pt x="1634" y="16906"/>
                    </a:lnTo>
                    <a:lnTo>
                      <a:pt x="3135" y="16266"/>
                    </a:lnTo>
                    <a:cubicBezTo>
                      <a:pt x="3782" y="17176"/>
                      <a:pt x="4573" y="17951"/>
                      <a:pt x="5495" y="18578"/>
                    </a:cubicBezTo>
                    <a:lnTo>
                      <a:pt x="4887" y="20092"/>
                    </a:lnTo>
                    <a:lnTo>
                      <a:pt x="8636" y="21600"/>
                    </a:lnTo>
                    <a:lnTo>
                      <a:pt x="9245" y="20086"/>
                    </a:lnTo>
                    <a:cubicBezTo>
                      <a:pt x="9759" y="20172"/>
                      <a:pt x="10280" y="20216"/>
                      <a:pt x="10800" y="20216"/>
                    </a:cubicBezTo>
                    <a:lnTo>
                      <a:pt x="10800" y="17112"/>
                    </a:lnTo>
                    <a:cubicBezTo>
                      <a:pt x="8267" y="17110"/>
                      <a:pt x="5990" y="15605"/>
                      <a:pt x="4995" y="13274"/>
                    </a:cubicBezTo>
                    <a:cubicBezTo>
                      <a:pt x="3633" y="10074"/>
                      <a:pt x="5124" y="6361"/>
                      <a:pt x="8325" y="4996"/>
                    </a:cubicBezTo>
                    <a:lnTo>
                      <a:pt x="8325" y="4996"/>
                    </a:lnTo>
                    <a:cubicBezTo>
                      <a:pt x="9115" y="4658"/>
                      <a:pt x="9947" y="4488"/>
                      <a:pt x="10797" y="4488"/>
                    </a:cubicBezTo>
                    <a:lnTo>
                      <a:pt x="10800" y="4488"/>
                    </a:lnTo>
                    <a:lnTo>
                      <a:pt x="10800" y="1384"/>
                    </a:lnTo>
                    <a:cubicBezTo>
                      <a:pt x="10214" y="1384"/>
                      <a:pt x="9628" y="1438"/>
                      <a:pt x="9052" y="1550"/>
                    </a:cubicBezTo>
                    <a:lnTo>
                      <a:pt x="8411" y="47"/>
                    </a:lnTo>
                    <a:lnTo>
                      <a:pt x="4694" y="1632"/>
                    </a:lnTo>
                    <a:lnTo>
                      <a:pt x="5334" y="3135"/>
                    </a:lnTo>
                    <a:cubicBezTo>
                      <a:pt x="4425" y="3781"/>
                      <a:pt x="3649" y="4572"/>
                      <a:pt x="3022" y="5495"/>
                    </a:cubicBezTo>
                    <a:lnTo>
                      <a:pt x="1508" y="4886"/>
                    </a:lnTo>
                    <a:lnTo>
                      <a:pt x="0" y="8635"/>
                    </a:lnTo>
                    <a:lnTo>
                      <a:pt x="1516" y="9244"/>
                    </a:lnTo>
                    <a:cubicBezTo>
                      <a:pt x="1329" y="10343"/>
                      <a:pt x="1341" y="11452"/>
                      <a:pt x="1550" y="12549"/>
                    </a:cubicBezTo>
                    <a:close/>
                    <a:moveTo>
                      <a:pt x="10800" y="20216"/>
                    </a:moveTo>
                    <a:cubicBezTo>
                      <a:pt x="11387" y="20216"/>
                      <a:pt x="11972" y="20161"/>
                      <a:pt x="12548" y="20050"/>
                    </a:cubicBezTo>
                    <a:lnTo>
                      <a:pt x="13189" y="21553"/>
                    </a:lnTo>
                    <a:lnTo>
                      <a:pt x="16906" y="19968"/>
                    </a:lnTo>
                    <a:lnTo>
                      <a:pt x="16266" y="18465"/>
                    </a:lnTo>
                    <a:cubicBezTo>
                      <a:pt x="17175" y="17819"/>
                      <a:pt x="17951" y="17027"/>
                      <a:pt x="18578" y="16104"/>
                    </a:cubicBezTo>
                    <a:lnTo>
                      <a:pt x="20093" y="16714"/>
                    </a:lnTo>
                    <a:lnTo>
                      <a:pt x="21600" y="12965"/>
                    </a:lnTo>
                    <a:lnTo>
                      <a:pt x="20086" y="12356"/>
                    </a:lnTo>
                    <a:cubicBezTo>
                      <a:pt x="20271" y="11256"/>
                      <a:pt x="20259" y="10148"/>
                      <a:pt x="20051" y="9051"/>
                    </a:cubicBezTo>
                    <a:lnTo>
                      <a:pt x="21552" y="8410"/>
                    </a:lnTo>
                    <a:lnTo>
                      <a:pt x="19968" y="4694"/>
                    </a:lnTo>
                    <a:lnTo>
                      <a:pt x="18466" y="5333"/>
                    </a:lnTo>
                    <a:cubicBezTo>
                      <a:pt x="17820" y="4424"/>
                      <a:pt x="17026" y="3649"/>
                      <a:pt x="16105" y="3022"/>
                    </a:cubicBezTo>
                    <a:lnTo>
                      <a:pt x="16715" y="1507"/>
                    </a:lnTo>
                    <a:lnTo>
                      <a:pt x="12966" y="0"/>
                    </a:lnTo>
                    <a:lnTo>
                      <a:pt x="12357" y="1514"/>
                    </a:lnTo>
                    <a:cubicBezTo>
                      <a:pt x="11842" y="1428"/>
                      <a:pt x="11321" y="1384"/>
                      <a:pt x="10800" y="1384"/>
                    </a:cubicBezTo>
                    <a:lnTo>
                      <a:pt x="10800" y="4488"/>
                    </a:lnTo>
                    <a:cubicBezTo>
                      <a:pt x="13334" y="4489"/>
                      <a:pt x="15611" y="5995"/>
                      <a:pt x="16605" y="8325"/>
                    </a:cubicBezTo>
                    <a:cubicBezTo>
                      <a:pt x="17969" y="11526"/>
                      <a:pt x="16476" y="15239"/>
                      <a:pt x="13276" y="16604"/>
                    </a:cubicBezTo>
                    <a:cubicBezTo>
                      <a:pt x="12486" y="16942"/>
                      <a:pt x="11654" y="17112"/>
                      <a:pt x="10803" y="17112"/>
                    </a:cubicBezTo>
                    <a:lnTo>
                      <a:pt x="10800" y="17112"/>
                    </a:lnTo>
                    <a:cubicBezTo>
                      <a:pt x="10800" y="17112"/>
                      <a:pt x="10800" y="20216"/>
                      <a:pt x="10800" y="2021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2" name="iṡ1iḓê">
                <a:extLst>
                  <a:ext uri="{FF2B5EF4-FFF2-40B4-BE49-F238E27FC236}">
                    <a16:creationId xmlns:a16="http://schemas.microsoft.com/office/drawing/2014/main" id="{84754E79-0127-466C-AC08-C96C6EF635F3}"/>
                  </a:ext>
                </a:extLst>
              </p:cNvPr>
              <p:cNvSpPr/>
              <p:nvPr/>
            </p:nvSpPr>
            <p:spPr>
              <a:xfrm>
                <a:off x="4926126" y="1778275"/>
                <a:ext cx="196312" cy="19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9" y="12548"/>
                    </a:moveTo>
                    <a:lnTo>
                      <a:pt x="48" y="13189"/>
                    </a:lnTo>
                    <a:lnTo>
                      <a:pt x="1634" y="16907"/>
                    </a:lnTo>
                    <a:lnTo>
                      <a:pt x="3135" y="16265"/>
                    </a:lnTo>
                    <a:cubicBezTo>
                      <a:pt x="3782" y="17175"/>
                      <a:pt x="4573" y="17951"/>
                      <a:pt x="5495" y="18579"/>
                    </a:cubicBezTo>
                    <a:lnTo>
                      <a:pt x="4887" y="20093"/>
                    </a:lnTo>
                    <a:lnTo>
                      <a:pt x="8636" y="21600"/>
                    </a:lnTo>
                    <a:lnTo>
                      <a:pt x="9245" y="20086"/>
                    </a:lnTo>
                    <a:cubicBezTo>
                      <a:pt x="9759" y="20172"/>
                      <a:pt x="10279" y="20215"/>
                      <a:pt x="10800" y="20215"/>
                    </a:cubicBezTo>
                    <a:lnTo>
                      <a:pt x="10800" y="17112"/>
                    </a:lnTo>
                    <a:cubicBezTo>
                      <a:pt x="8266" y="17111"/>
                      <a:pt x="5989" y="15604"/>
                      <a:pt x="4995" y="13276"/>
                    </a:cubicBezTo>
                    <a:cubicBezTo>
                      <a:pt x="3633" y="10074"/>
                      <a:pt x="5124" y="6361"/>
                      <a:pt x="8325" y="4996"/>
                    </a:cubicBezTo>
                    <a:lnTo>
                      <a:pt x="8325" y="4996"/>
                    </a:lnTo>
                    <a:cubicBezTo>
                      <a:pt x="9115" y="4659"/>
                      <a:pt x="9946" y="4487"/>
                      <a:pt x="10797" y="4487"/>
                    </a:cubicBezTo>
                    <a:lnTo>
                      <a:pt x="10800" y="4487"/>
                    </a:lnTo>
                    <a:lnTo>
                      <a:pt x="10800" y="1384"/>
                    </a:lnTo>
                    <a:cubicBezTo>
                      <a:pt x="10214" y="1386"/>
                      <a:pt x="9628" y="1439"/>
                      <a:pt x="9052" y="1549"/>
                    </a:cubicBezTo>
                    <a:lnTo>
                      <a:pt x="8412" y="47"/>
                    </a:lnTo>
                    <a:lnTo>
                      <a:pt x="4694" y="1632"/>
                    </a:lnTo>
                    <a:lnTo>
                      <a:pt x="5334" y="3135"/>
                    </a:lnTo>
                    <a:cubicBezTo>
                      <a:pt x="4426" y="3781"/>
                      <a:pt x="3649" y="4573"/>
                      <a:pt x="3022" y="5496"/>
                    </a:cubicBezTo>
                    <a:lnTo>
                      <a:pt x="1507" y="4886"/>
                    </a:lnTo>
                    <a:lnTo>
                      <a:pt x="0" y="8635"/>
                    </a:lnTo>
                    <a:lnTo>
                      <a:pt x="1516" y="9244"/>
                    </a:lnTo>
                    <a:cubicBezTo>
                      <a:pt x="1329" y="10343"/>
                      <a:pt x="1341" y="11453"/>
                      <a:pt x="1549" y="12548"/>
                    </a:cubicBezTo>
                    <a:close/>
                    <a:moveTo>
                      <a:pt x="10800" y="20215"/>
                    </a:moveTo>
                    <a:cubicBezTo>
                      <a:pt x="11386" y="20215"/>
                      <a:pt x="11971" y="20160"/>
                      <a:pt x="12547" y="20051"/>
                    </a:cubicBezTo>
                    <a:lnTo>
                      <a:pt x="13189" y="21553"/>
                    </a:lnTo>
                    <a:lnTo>
                      <a:pt x="16906" y="19968"/>
                    </a:lnTo>
                    <a:lnTo>
                      <a:pt x="16265" y="18466"/>
                    </a:lnTo>
                    <a:cubicBezTo>
                      <a:pt x="17176" y="17819"/>
                      <a:pt x="17951" y="17027"/>
                      <a:pt x="18578" y="16105"/>
                    </a:cubicBezTo>
                    <a:lnTo>
                      <a:pt x="20092" y="16714"/>
                    </a:lnTo>
                    <a:lnTo>
                      <a:pt x="21600" y="12965"/>
                    </a:lnTo>
                    <a:lnTo>
                      <a:pt x="20086" y="12356"/>
                    </a:lnTo>
                    <a:cubicBezTo>
                      <a:pt x="20271" y="11256"/>
                      <a:pt x="20258" y="10147"/>
                      <a:pt x="20051" y="9052"/>
                    </a:cubicBezTo>
                    <a:lnTo>
                      <a:pt x="21552" y="8410"/>
                    </a:lnTo>
                    <a:lnTo>
                      <a:pt x="19968" y="4694"/>
                    </a:lnTo>
                    <a:lnTo>
                      <a:pt x="18466" y="5334"/>
                    </a:lnTo>
                    <a:cubicBezTo>
                      <a:pt x="17819" y="4425"/>
                      <a:pt x="17026" y="3649"/>
                      <a:pt x="16105" y="3022"/>
                    </a:cubicBezTo>
                    <a:lnTo>
                      <a:pt x="16714" y="1507"/>
                    </a:lnTo>
                    <a:lnTo>
                      <a:pt x="12965" y="0"/>
                    </a:lnTo>
                    <a:lnTo>
                      <a:pt x="12357" y="1514"/>
                    </a:lnTo>
                    <a:cubicBezTo>
                      <a:pt x="11842" y="1427"/>
                      <a:pt x="11322" y="1384"/>
                      <a:pt x="10800" y="1384"/>
                    </a:cubicBezTo>
                    <a:lnTo>
                      <a:pt x="10800" y="4487"/>
                    </a:lnTo>
                    <a:cubicBezTo>
                      <a:pt x="13333" y="4489"/>
                      <a:pt x="15611" y="5996"/>
                      <a:pt x="16605" y="8324"/>
                    </a:cubicBezTo>
                    <a:cubicBezTo>
                      <a:pt x="17969" y="11526"/>
                      <a:pt x="16475" y="15240"/>
                      <a:pt x="13276" y="16605"/>
                    </a:cubicBezTo>
                    <a:cubicBezTo>
                      <a:pt x="12486" y="16941"/>
                      <a:pt x="11654" y="17112"/>
                      <a:pt x="10803" y="17112"/>
                    </a:cubicBezTo>
                    <a:lnTo>
                      <a:pt x="10800" y="17112"/>
                    </a:lnTo>
                    <a:cubicBezTo>
                      <a:pt x="10800" y="17112"/>
                      <a:pt x="10800" y="20215"/>
                      <a:pt x="10800" y="20215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" name="iṥļïḓé">
                <a:extLst>
                  <a:ext uri="{FF2B5EF4-FFF2-40B4-BE49-F238E27FC236}">
                    <a16:creationId xmlns:a16="http://schemas.microsoft.com/office/drawing/2014/main" id="{26C30E45-FE03-4400-B1FA-AC9E6B3AAF7B}"/>
                  </a:ext>
                </a:extLst>
              </p:cNvPr>
              <p:cNvSpPr/>
              <p:nvPr/>
            </p:nvSpPr>
            <p:spPr>
              <a:xfrm>
                <a:off x="5832507" y="3850001"/>
                <a:ext cx="152687" cy="14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99" y="21600"/>
                    </a:moveTo>
                    <a:cubicBezTo>
                      <a:pt x="5742" y="21600"/>
                      <a:pt x="7398" y="19841"/>
                      <a:pt x="7398" y="17675"/>
                    </a:cubicBezTo>
                    <a:cubicBezTo>
                      <a:pt x="7398" y="17673"/>
                      <a:pt x="7398" y="17673"/>
                      <a:pt x="7398" y="17673"/>
                    </a:cubicBezTo>
                    <a:lnTo>
                      <a:pt x="7398" y="4932"/>
                    </a:lnTo>
                    <a:lnTo>
                      <a:pt x="19275" y="4932"/>
                    </a:lnTo>
                    <a:lnTo>
                      <a:pt x="19275" y="14028"/>
                    </a:lnTo>
                    <a:cubicBezTo>
                      <a:pt x="18851" y="13848"/>
                      <a:pt x="18387" y="13747"/>
                      <a:pt x="17902" y="13747"/>
                    </a:cubicBezTo>
                    <a:cubicBezTo>
                      <a:pt x="15860" y="13747"/>
                      <a:pt x="14202" y="15506"/>
                      <a:pt x="14202" y="17673"/>
                    </a:cubicBezTo>
                    <a:cubicBezTo>
                      <a:pt x="14202" y="19841"/>
                      <a:pt x="15860" y="21600"/>
                      <a:pt x="17902" y="21600"/>
                    </a:cubicBezTo>
                    <a:cubicBezTo>
                      <a:pt x="19944" y="21600"/>
                      <a:pt x="21600" y="19841"/>
                      <a:pt x="21600" y="17675"/>
                    </a:cubicBezTo>
                    <a:cubicBezTo>
                      <a:pt x="21600" y="17673"/>
                      <a:pt x="21600" y="17673"/>
                      <a:pt x="21600" y="17673"/>
                    </a:cubicBezTo>
                    <a:lnTo>
                      <a:pt x="21600" y="17671"/>
                    </a:lnTo>
                    <a:lnTo>
                      <a:pt x="21600" y="4932"/>
                    </a:lnTo>
                    <a:lnTo>
                      <a:pt x="21600" y="0"/>
                    </a:lnTo>
                    <a:lnTo>
                      <a:pt x="19275" y="0"/>
                    </a:lnTo>
                    <a:lnTo>
                      <a:pt x="7398" y="0"/>
                    </a:lnTo>
                    <a:lnTo>
                      <a:pt x="5074" y="0"/>
                    </a:lnTo>
                    <a:lnTo>
                      <a:pt x="5074" y="4932"/>
                    </a:lnTo>
                    <a:lnTo>
                      <a:pt x="5074" y="14028"/>
                    </a:lnTo>
                    <a:cubicBezTo>
                      <a:pt x="4648" y="13848"/>
                      <a:pt x="4183" y="13747"/>
                      <a:pt x="3699" y="13747"/>
                    </a:cubicBezTo>
                    <a:cubicBezTo>
                      <a:pt x="1656" y="13747"/>
                      <a:pt x="0" y="15506"/>
                      <a:pt x="0" y="17673"/>
                    </a:cubicBezTo>
                    <a:cubicBezTo>
                      <a:pt x="0" y="19841"/>
                      <a:pt x="1656" y="21600"/>
                      <a:pt x="369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" name="ísļídé">
                <a:extLst>
                  <a:ext uri="{FF2B5EF4-FFF2-40B4-BE49-F238E27FC236}">
                    <a16:creationId xmlns:a16="http://schemas.microsoft.com/office/drawing/2014/main" id="{9B73EBE8-9A14-40A8-BDEC-05E3895E128F}"/>
                  </a:ext>
                </a:extLst>
              </p:cNvPr>
              <p:cNvSpPr/>
              <p:nvPr/>
            </p:nvSpPr>
            <p:spPr>
              <a:xfrm>
                <a:off x="5489378" y="1732956"/>
                <a:ext cx="152687" cy="143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99" y="21600"/>
                    </a:moveTo>
                    <a:cubicBezTo>
                      <a:pt x="5742" y="21600"/>
                      <a:pt x="7397" y="19842"/>
                      <a:pt x="7397" y="17674"/>
                    </a:cubicBezTo>
                    <a:cubicBezTo>
                      <a:pt x="7397" y="17672"/>
                      <a:pt x="7397" y="17672"/>
                      <a:pt x="7397" y="17671"/>
                    </a:cubicBezTo>
                    <a:lnTo>
                      <a:pt x="7397" y="4933"/>
                    </a:lnTo>
                    <a:lnTo>
                      <a:pt x="19275" y="4933"/>
                    </a:lnTo>
                    <a:lnTo>
                      <a:pt x="19275" y="14028"/>
                    </a:lnTo>
                    <a:cubicBezTo>
                      <a:pt x="18851" y="13848"/>
                      <a:pt x="18386" y="13749"/>
                      <a:pt x="17902" y="13749"/>
                    </a:cubicBezTo>
                    <a:cubicBezTo>
                      <a:pt x="15858" y="13749"/>
                      <a:pt x="14202" y="15505"/>
                      <a:pt x="14202" y="17673"/>
                    </a:cubicBezTo>
                    <a:cubicBezTo>
                      <a:pt x="14202" y="19842"/>
                      <a:pt x="15858" y="21600"/>
                      <a:pt x="17902" y="21600"/>
                    </a:cubicBezTo>
                    <a:cubicBezTo>
                      <a:pt x="19944" y="21600"/>
                      <a:pt x="21600" y="19842"/>
                      <a:pt x="21600" y="17674"/>
                    </a:cubicBezTo>
                    <a:cubicBezTo>
                      <a:pt x="21600" y="17672"/>
                      <a:pt x="21599" y="17672"/>
                      <a:pt x="21599" y="17671"/>
                    </a:cubicBezTo>
                    <a:lnTo>
                      <a:pt x="21600" y="17671"/>
                    </a:lnTo>
                    <a:lnTo>
                      <a:pt x="21600" y="4933"/>
                    </a:lnTo>
                    <a:lnTo>
                      <a:pt x="21600" y="0"/>
                    </a:lnTo>
                    <a:lnTo>
                      <a:pt x="19275" y="0"/>
                    </a:lnTo>
                    <a:lnTo>
                      <a:pt x="7397" y="0"/>
                    </a:lnTo>
                    <a:lnTo>
                      <a:pt x="5072" y="0"/>
                    </a:lnTo>
                    <a:lnTo>
                      <a:pt x="5072" y="4933"/>
                    </a:lnTo>
                    <a:lnTo>
                      <a:pt x="5072" y="14028"/>
                    </a:lnTo>
                    <a:cubicBezTo>
                      <a:pt x="4648" y="13848"/>
                      <a:pt x="4183" y="13749"/>
                      <a:pt x="3698" y="13749"/>
                    </a:cubicBezTo>
                    <a:cubicBezTo>
                      <a:pt x="1656" y="13749"/>
                      <a:pt x="0" y="15505"/>
                      <a:pt x="0" y="17673"/>
                    </a:cubicBezTo>
                    <a:cubicBezTo>
                      <a:pt x="0" y="19842"/>
                      <a:pt x="1656" y="21600"/>
                      <a:pt x="369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5" name="ísľiďé">
                <a:extLst>
                  <a:ext uri="{FF2B5EF4-FFF2-40B4-BE49-F238E27FC236}">
                    <a16:creationId xmlns:a16="http://schemas.microsoft.com/office/drawing/2014/main" id="{8FCBB736-C097-4870-9003-1397BA7BDC37}"/>
                  </a:ext>
                </a:extLst>
              </p:cNvPr>
              <p:cNvSpPr/>
              <p:nvPr/>
            </p:nvSpPr>
            <p:spPr>
              <a:xfrm>
                <a:off x="782676" y="2464535"/>
                <a:ext cx="182545" cy="171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99" y="21600"/>
                    </a:moveTo>
                    <a:cubicBezTo>
                      <a:pt x="5741" y="21600"/>
                      <a:pt x="7397" y="19843"/>
                      <a:pt x="7397" y="17674"/>
                    </a:cubicBezTo>
                    <a:cubicBezTo>
                      <a:pt x="7397" y="17672"/>
                      <a:pt x="7397" y="17672"/>
                      <a:pt x="7397" y="17671"/>
                    </a:cubicBezTo>
                    <a:lnTo>
                      <a:pt x="7397" y="4934"/>
                    </a:lnTo>
                    <a:lnTo>
                      <a:pt x="19276" y="4934"/>
                    </a:lnTo>
                    <a:lnTo>
                      <a:pt x="19276" y="14029"/>
                    </a:lnTo>
                    <a:cubicBezTo>
                      <a:pt x="18851" y="13848"/>
                      <a:pt x="18387" y="13748"/>
                      <a:pt x="17902" y="13748"/>
                    </a:cubicBezTo>
                    <a:cubicBezTo>
                      <a:pt x="15859" y="13748"/>
                      <a:pt x="14203" y="15506"/>
                      <a:pt x="14203" y="17674"/>
                    </a:cubicBezTo>
                    <a:cubicBezTo>
                      <a:pt x="14203" y="19843"/>
                      <a:pt x="15859" y="21600"/>
                      <a:pt x="17902" y="21600"/>
                    </a:cubicBezTo>
                    <a:cubicBezTo>
                      <a:pt x="19944" y="21600"/>
                      <a:pt x="21600" y="19843"/>
                      <a:pt x="21600" y="17674"/>
                    </a:cubicBezTo>
                    <a:cubicBezTo>
                      <a:pt x="21600" y="17672"/>
                      <a:pt x="21599" y="17672"/>
                      <a:pt x="21599" y="17671"/>
                    </a:cubicBezTo>
                    <a:lnTo>
                      <a:pt x="21600" y="17671"/>
                    </a:lnTo>
                    <a:lnTo>
                      <a:pt x="21600" y="4934"/>
                    </a:lnTo>
                    <a:lnTo>
                      <a:pt x="21600" y="0"/>
                    </a:lnTo>
                    <a:lnTo>
                      <a:pt x="19276" y="0"/>
                    </a:lnTo>
                    <a:lnTo>
                      <a:pt x="7397" y="0"/>
                    </a:lnTo>
                    <a:lnTo>
                      <a:pt x="5074" y="0"/>
                    </a:lnTo>
                    <a:lnTo>
                      <a:pt x="5074" y="4934"/>
                    </a:lnTo>
                    <a:lnTo>
                      <a:pt x="5074" y="14029"/>
                    </a:lnTo>
                    <a:cubicBezTo>
                      <a:pt x="4648" y="13848"/>
                      <a:pt x="4184" y="13748"/>
                      <a:pt x="3699" y="13748"/>
                    </a:cubicBezTo>
                    <a:cubicBezTo>
                      <a:pt x="1656" y="13748"/>
                      <a:pt x="0" y="15506"/>
                      <a:pt x="0" y="17674"/>
                    </a:cubicBezTo>
                    <a:cubicBezTo>
                      <a:pt x="0" y="19843"/>
                      <a:pt x="1656" y="21600"/>
                      <a:pt x="369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6" name="iŝ1iḑe">
                <a:extLst>
                  <a:ext uri="{FF2B5EF4-FFF2-40B4-BE49-F238E27FC236}">
                    <a16:creationId xmlns:a16="http://schemas.microsoft.com/office/drawing/2014/main" id="{D732AD95-6455-456B-A207-5F8472479491}"/>
                  </a:ext>
                </a:extLst>
              </p:cNvPr>
              <p:cNvSpPr/>
              <p:nvPr/>
            </p:nvSpPr>
            <p:spPr>
              <a:xfrm>
                <a:off x="2090453" y="5377899"/>
                <a:ext cx="110665" cy="13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7" y="8668"/>
                      <a:pt x="3967" y="16213"/>
                      <a:pt x="8319" y="21600"/>
                    </a:cubicBezTo>
                    <a:cubicBezTo>
                      <a:pt x="15778" y="16142"/>
                      <a:pt x="20718" y="8532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7" name="iṣľiďè">
                <a:extLst>
                  <a:ext uri="{FF2B5EF4-FFF2-40B4-BE49-F238E27FC236}">
                    <a16:creationId xmlns:a16="http://schemas.microsoft.com/office/drawing/2014/main" id="{AD394270-7EE8-4D37-B508-E1E072E34F0E}"/>
                  </a:ext>
                </a:extLst>
              </p:cNvPr>
              <p:cNvSpPr/>
              <p:nvPr/>
            </p:nvSpPr>
            <p:spPr>
              <a:xfrm>
                <a:off x="2090453" y="5203097"/>
                <a:ext cx="110665" cy="138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19" y="0"/>
                    </a:moveTo>
                    <a:cubicBezTo>
                      <a:pt x="3967" y="5388"/>
                      <a:pt x="597" y="12927"/>
                      <a:pt x="0" y="21600"/>
                    </a:cubicBezTo>
                    <a:lnTo>
                      <a:pt x="21600" y="21600"/>
                    </a:lnTo>
                    <a:cubicBezTo>
                      <a:pt x="20718" y="13069"/>
                      <a:pt x="15777" y="5457"/>
                      <a:pt x="8319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8" name="íš1ïḍé">
                <a:extLst>
                  <a:ext uri="{FF2B5EF4-FFF2-40B4-BE49-F238E27FC236}">
                    <a16:creationId xmlns:a16="http://schemas.microsoft.com/office/drawing/2014/main" id="{E386339D-236F-4C38-B5EE-39A65F3E435A}"/>
                  </a:ext>
                </a:extLst>
              </p:cNvPr>
              <p:cNvSpPr/>
              <p:nvPr/>
            </p:nvSpPr>
            <p:spPr>
              <a:xfrm>
                <a:off x="2006289" y="5144829"/>
                <a:ext cx="97489" cy="193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0515" y="21600"/>
                    </a:lnTo>
                    <a:cubicBezTo>
                      <a:pt x="11216" y="14423"/>
                      <a:pt x="15675" y="8205"/>
                      <a:pt x="21600" y="3713"/>
                    </a:cubicBezTo>
                    <a:cubicBezTo>
                      <a:pt x="15284" y="1648"/>
                      <a:pt x="7920" y="328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9" name="i$ḻídê">
                <a:extLst>
                  <a:ext uri="{FF2B5EF4-FFF2-40B4-BE49-F238E27FC236}">
                    <a16:creationId xmlns:a16="http://schemas.microsoft.com/office/drawing/2014/main" id="{C05F9CB6-F812-4917-AF52-F21507CA9433}"/>
                  </a:ext>
                </a:extLst>
              </p:cNvPr>
              <p:cNvSpPr/>
              <p:nvPr/>
            </p:nvSpPr>
            <p:spPr>
              <a:xfrm>
                <a:off x="1870332" y="5377899"/>
                <a:ext cx="99133" cy="193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0747" y="0"/>
                    </a:lnTo>
                    <a:cubicBezTo>
                      <a:pt x="10062" y="7113"/>
                      <a:pt x="5747" y="13284"/>
                      <a:pt x="0" y="17765"/>
                    </a:cubicBezTo>
                    <a:cubicBezTo>
                      <a:pt x="6290" y="19900"/>
                      <a:pt x="13660" y="21265"/>
                      <a:pt x="2160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0" name="ísļiḓê">
                <a:extLst>
                  <a:ext uri="{FF2B5EF4-FFF2-40B4-BE49-F238E27FC236}">
                    <a16:creationId xmlns:a16="http://schemas.microsoft.com/office/drawing/2014/main" id="{9E7631AE-E23E-4E87-9420-F3CDF31B5B87}"/>
                  </a:ext>
                </a:extLst>
              </p:cNvPr>
              <p:cNvSpPr/>
              <p:nvPr/>
            </p:nvSpPr>
            <p:spPr>
              <a:xfrm>
                <a:off x="1870332" y="5144829"/>
                <a:ext cx="99133" cy="193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47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13660" y="333"/>
                      <a:pt x="6291" y="1700"/>
                      <a:pt x="0" y="3833"/>
                    </a:cubicBezTo>
                    <a:cubicBezTo>
                      <a:pt x="5747" y="8317"/>
                      <a:pt x="10062" y="14486"/>
                      <a:pt x="10747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1" name="išļíḓe">
                <a:extLst>
                  <a:ext uri="{FF2B5EF4-FFF2-40B4-BE49-F238E27FC236}">
                    <a16:creationId xmlns:a16="http://schemas.microsoft.com/office/drawing/2014/main" id="{D86018F4-705D-4A0F-B845-0AC68EE6C6EA}"/>
                  </a:ext>
                </a:extLst>
              </p:cNvPr>
              <p:cNvSpPr/>
              <p:nvPr/>
            </p:nvSpPr>
            <p:spPr>
              <a:xfrm>
                <a:off x="1779693" y="5377898"/>
                <a:ext cx="108320" cy="137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76" y="21600"/>
                    </a:moveTo>
                    <a:cubicBezTo>
                      <a:pt x="17638" y="16176"/>
                      <a:pt x="20997" y="8641"/>
                      <a:pt x="21600" y="0"/>
                    </a:cubicBezTo>
                    <a:lnTo>
                      <a:pt x="0" y="0"/>
                    </a:lnTo>
                    <a:cubicBezTo>
                      <a:pt x="889" y="8506"/>
                      <a:pt x="5822" y="16104"/>
                      <a:pt x="13276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2" name="îSḻíḓe">
                <a:extLst>
                  <a:ext uri="{FF2B5EF4-FFF2-40B4-BE49-F238E27FC236}">
                    <a16:creationId xmlns:a16="http://schemas.microsoft.com/office/drawing/2014/main" id="{6D07240A-593C-4A3A-897E-85AABD3370A4}"/>
                  </a:ext>
                </a:extLst>
              </p:cNvPr>
              <p:cNvSpPr/>
              <p:nvPr/>
            </p:nvSpPr>
            <p:spPr>
              <a:xfrm>
                <a:off x="1779693" y="5203097"/>
                <a:ext cx="108320" cy="137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76" y="0"/>
                    </a:moveTo>
                    <a:cubicBezTo>
                      <a:pt x="5822" y="5494"/>
                      <a:pt x="889" y="13093"/>
                      <a:pt x="0" y="21600"/>
                    </a:cubicBezTo>
                    <a:lnTo>
                      <a:pt x="21600" y="21600"/>
                    </a:lnTo>
                    <a:cubicBezTo>
                      <a:pt x="20997" y="12956"/>
                      <a:pt x="17638" y="5422"/>
                      <a:pt x="1327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3" name="i$1iďe">
                <a:extLst>
                  <a:ext uri="{FF2B5EF4-FFF2-40B4-BE49-F238E27FC236}">
                    <a16:creationId xmlns:a16="http://schemas.microsoft.com/office/drawing/2014/main" id="{6903B852-6475-470F-A588-E8E64346AD4C}"/>
                  </a:ext>
                </a:extLst>
              </p:cNvPr>
              <p:cNvSpPr/>
              <p:nvPr/>
            </p:nvSpPr>
            <p:spPr>
              <a:xfrm>
                <a:off x="2006289" y="5377899"/>
                <a:ext cx="97489" cy="193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920" y="21271"/>
                      <a:pt x="15284" y="19951"/>
                      <a:pt x="21600" y="17887"/>
                    </a:cubicBezTo>
                    <a:cubicBezTo>
                      <a:pt x="15675" y="13392"/>
                      <a:pt x="11218" y="7176"/>
                      <a:pt x="10515" y="0"/>
                    </a:cubicBez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" name="îṡḷïdé">
                <a:extLst>
                  <a:ext uri="{FF2B5EF4-FFF2-40B4-BE49-F238E27FC236}">
                    <a16:creationId xmlns:a16="http://schemas.microsoft.com/office/drawing/2014/main" id="{68B7C6CC-A636-4444-A9FB-74EDABEEA301}"/>
                  </a:ext>
                </a:extLst>
              </p:cNvPr>
              <p:cNvSpPr/>
              <p:nvPr/>
            </p:nvSpPr>
            <p:spPr>
              <a:xfrm>
                <a:off x="2440057" y="1422197"/>
                <a:ext cx="36585" cy="45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03" y="8670"/>
                      <a:pt x="3970" y="16208"/>
                      <a:pt x="8322" y="21600"/>
                    </a:cubicBezTo>
                    <a:cubicBezTo>
                      <a:pt x="15775" y="16138"/>
                      <a:pt x="20715" y="8529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5" name="ïşḷiḓè">
                <a:extLst>
                  <a:ext uri="{FF2B5EF4-FFF2-40B4-BE49-F238E27FC236}">
                    <a16:creationId xmlns:a16="http://schemas.microsoft.com/office/drawing/2014/main" id="{634E66AA-B483-42C9-875E-9DB6C21658F5}"/>
                  </a:ext>
                </a:extLst>
              </p:cNvPr>
              <p:cNvSpPr/>
              <p:nvPr/>
            </p:nvSpPr>
            <p:spPr>
              <a:xfrm>
                <a:off x="2440057" y="1370405"/>
                <a:ext cx="36585" cy="45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22" y="0"/>
                    </a:moveTo>
                    <a:cubicBezTo>
                      <a:pt x="3970" y="5386"/>
                      <a:pt x="603" y="12926"/>
                      <a:pt x="0" y="21600"/>
                    </a:cubicBezTo>
                    <a:lnTo>
                      <a:pt x="21600" y="21600"/>
                    </a:lnTo>
                    <a:cubicBezTo>
                      <a:pt x="20715" y="13069"/>
                      <a:pt x="15775" y="5460"/>
                      <a:pt x="8322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6" name="îšḷíďe">
                <a:extLst>
                  <a:ext uri="{FF2B5EF4-FFF2-40B4-BE49-F238E27FC236}">
                    <a16:creationId xmlns:a16="http://schemas.microsoft.com/office/drawing/2014/main" id="{E6F1E959-6EA5-4858-808B-BE062319ED53}"/>
                  </a:ext>
                </a:extLst>
              </p:cNvPr>
              <p:cNvSpPr/>
              <p:nvPr/>
            </p:nvSpPr>
            <p:spPr>
              <a:xfrm>
                <a:off x="2414160" y="1350981"/>
                <a:ext cx="32217" cy="63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0509" y="21600"/>
                    </a:lnTo>
                    <a:cubicBezTo>
                      <a:pt x="11214" y="14424"/>
                      <a:pt x="15676" y="8204"/>
                      <a:pt x="21600" y="3713"/>
                    </a:cubicBezTo>
                    <a:cubicBezTo>
                      <a:pt x="15286" y="1647"/>
                      <a:pt x="7919" y="326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7" name="ïs1ïḋè">
                <a:extLst>
                  <a:ext uri="{FF2B5EF4-FFF2-40B4-BE49-F238E27FC236}">
                    <a16:creationId xmlns:a16="http://schemas.microsoft.com/office/drawing/2014/main" id="{0FDF3EBF-636C-411F-8B73-4B2D25E63546}"/>
                  </a:ext>
                </a:extLst>
              </p:cNvPr>
              <p:cNvSpPr/>
              <p:nvPr/>
            </p:nvSpPr>
            <p:spPr>
              <a:xfrm>
                <a:off x="2368841" y="1422198"/>
                <a:ext cx="32763" cy="63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0746" y="0"/>
                    </a:lnTo>
                    <a:cubicBezTo>
                      <a:pt x="10062" y="7112"/>
                      <a:pt x="5742" y="13282"/>
                      <a:pt x="0" y="17765"/>
                    </a:cubicBezTo>
                    <a:cubicBezTo>
                      <a:pt x="6292" y="19900"/>
                      <a:pt x="13659" y="21266"/>
                      <a:pt x="2160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8" name="îŝľïdê">
                <a:extLst>
                  <a:ext uri="{FF2B5EF4-FFF2-40B4-BE49-F238E27FC236}">
                    <a16:creationId xmlns:a16="http://schemas.microsoft.com/office/drawing/2014/main" id="{059636DD-B809-4857-BFF3-8D2E96E12924}"/>
                  </a:ext>
                </a:extLst>
              </p:cNvPr>
              <p:cNvSpPr/>
              <p:nvPr/>
            </p:nvSpPr>
            <p:spPr>
              <a:xfrm>
                <a:off x="2368841" y="1350981"/>
                <a:ext cx="32763" cy="63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46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13659" y="334"/>
                      <a:pt x="6292" y="1697"/>
                      <a:pt x="0" y="3832"/>
                    </a:cubicBezTo>
                    <a:cubicBezTo>
                      <a:pt x="5742" y="8315"/>
                      <a:pt x="10062" y="14485"/>
                      <a:pt x="10746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9" name="ï$1íḑè">
                <a:extLst>
                  <a:ext uri="{FF2B5EF4-FFF2-40B4-BE49-F238E27FC236}">
                    <a16:creationId xmlns:a16="http://schemas.microsoft.com/office/drawing/2014/main" id="{FE478589-40F5-49DD-9C55-F7DCE6654BC2}"/>
                  </a:ext>
                </a:extLst>
              </p:cNvPr>
              <p:cNvSpPr/>
              <p:nvPr/>
            </p:nvSpPr>
            <p:spPr>
              <a:xfrm>
                <a:off x="2336470" y="1422197"/>
                <a:ext cx="35795" cy="45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79" y="21600"/>
                    </a:moveTo>
                    <a:cubicBezTo>
                      <a:pt x="17642" y="16174"/>
                      <a:pt x="20999" y="8643"/>
                      <a:pt x="21600" y="0"/>
                    </a:cubicBezTo>
                    <a:lnTo>
                      <a:pt x="0" y="0"/>
                    </a:lnTo>
                    <a:cubicBezTo>
                      <a:pt x="889" y="8509"/>
                      <a:pt x="5816" y="16104"/>
                      <a:pt x="1327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0" name="íṡḷïḑê">
                <a:extLst>
                  <a:ext uri="{FF2B5EF4-FFF2-40B4-BE49-F238E27FC236}">
                    <a16:creationId xmlns:a16="http://schemas.microsoft.com/office/drawing/2014/main" id="{30B31181-368E-4031-A854-35053FEFEB00}"/>
                  </a:ext>
                </a:extLst>
              </p:cNvPr>
              <p:cNvSpPr/>
              <p:nvPr/>
            </p:nvSpPr>
            <p:spPr>
              <a:xfrm>
                <a:off x="2336470" y="1370405"/>
                <a:ext cx="35795" cy="45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79" y="0"/>
                    </a:moveTo>
                    <a:cubicBezTo>
                      <a:pt x="5816" y="5495"/>
                      <a:pt x="889" y="13095"/>
                      <a:pt x="0" y="21600"/>
                    </a:cubicBezTo>
                    <a:lnTo>
                      <a:pt x="21600" y="21600"/>
                    </a:lnTo>
                    <a:cubicBezTo>
                      <a:pt x="20999" y="12958"/>
                      <a:pt x="17642" y="5424"/>
                      <a:pt x="13279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1" name="íṥlíḓê">
                <a:extLst>
                  <a:ext uri="{FF2B5EF4-FFF2-40B4-BE49-F238E27FC236}">
                    <a16:creationId xmlns:a16="http://schemas.microsoft.com/office/drawing/2014/main" id="{99873FCA-1EF8-4464-B6A3-A5CB66C0575D}"/>
                  </a:ext>
                </a:extLst>
              </p:cNvPr>
              <p:cNvSpPr/>
              <p:nvPr/>
            </p:nvSpPr>
            <p:spPr>
              <a:xfrm>
                <a:off x="2414160" y="1422198"/>
                <a:ext cx="32217" cy="63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919" y="21271"/>
                      <a:pt x="15286" y="19952"/>
                      <a:pt x="21600" y="17886"/>
                    </a:cubicBezTo>
                    <a:cubicBezTo>
                      <a:pt x="15676" y="13393"/>
                      <a:pt x="11214" y="7179"/>
                      <a:pt x="10509" y="0"/>
                    </a:cubicBez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2" name="íŝliḍê">
                <a:extLst>
                  <a:ext uri="{FF2B5EF4-FFF2-40B4-BE49-F238E27FC236}">
                    <a16:creationId xmlns:a16="http://schemas.microsoft.com/office/drawing/2014/main" id="{40EACA4D-3C6E-4FF5-B109-22EA3E93A689}"/>
                  </a:ext>
                </a:extLst>
              </p:cNvPr>
              <p:cNvSpPr/>
              <p:nvPr/>
            </p:nvSpPr>
            <p:spPr>
              <a:xfrm>
                <a:off x="3346436" y="1059645"/>
                <a:ext cx="154217" cy="154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03"/>
                    </a:moveTo>
                    <a:lnTo>
                      <a:pt x="19371" y="10203"/>
                    </a:lnTo>
                    <a:lnTo>
                      <a:pt x="21257" y="8318"/>
                    </a:lnTo>
                    <a:lnTo>
                      <a:pt x="20412" y="7475"/>
                    </a:lnTo>
                    <a:lnTo>
                      <a:pt x="17684" y="10203"/>
                    </a:lnTo>
                    <a:lnTo>
                      <a:pt x="16935" y="10203"/>
                    </a:lnTo>
                    <a:lnTo>
                      <a:pt x="17637" y="9501"/>
                    </a:lnTo>
                    <a:lnTo>
                      <a:pt x="16793" y="8658"/>
                    </a:lnTo>
                    <a:lnTo>
                      <a:pt x="15247" y="10203"/>
                    </a:lnTo>
                    <a:lnTo>
                      <a:pt x="14068" y="10203"/>
                    </a:lnTo>
                    <a:cubicBezTo>
                      <a:pt x="13983" y="9730"/>
                      <a:pt x="13797" y="9292"/>
                      <a:pt x="13533" y="8912"/>
                    </a:cubicBezTo>
                    <a:lnTo>
                      <a:pt x="14366" y="8077"/>
                    </a:lnTo>
                    <a:lnTo>
                      <a:pt x="16553" y="8077"/>
                    </a:lnTo>
                    <a:lnTo>
                      <a:pt x="16553" y="6884"/>
                    </a:lnTo>
                    <a:lnTo>
                      <a:pt x="15561" y="6884"/>
                    </a:lnTo>
                    <a:lnTo>
                      <a:pt x="16089" y="6355"/>
                    </a:lnTo>
                    <a:lnTo>
                      <a:pt x="19948" y="6355"/>
                    </a:lnTo>
                    <a:lnTo>
                      <a:pt x="19948" y="5161"/>
                    </a:lnTo>
                    <a:lnTo>
                      <a:pt x="17282" y="5161"/>
                    </a:lnTo>
                    <a:lnTo>
                      <a:pt x="18859" y="3586"/>
                    </a:lnTo>
                    <a:lnTo>
                      <a:pt x="18014" y="2741"/>
                    </a:lnTo>
                    <a:lnTo>
                      <a:pt x="16440" y="4318"/>
                    </a:lnTo>
                    <a:lnTo>
                      <a:pt x="16440" y="1652"/>
                    </a:lnTo>
                    <a:lnTo>
                      <a:pt x="15246" y="1652"/>
                    </a:lnTo>
                    <a:lnTo>
                      <a:pt x="15246" y="5511"/>
                    </a:lnTo>
                    <a:lnTo>
                      <a:pt x="14716" y="6041"/>
                    </a:lnTo>
                    <a:lnTo>
                      <a:pt x="14716" y="5048"/>
                    </a:lnTo>
                    <a:lnTo>
                      <a:pt x="13523" y="5048"/>
                    </a:lnTo>
                    <a:lnTo>
                      <a:pt x="13523" y="7235"/>
                    </a:lnTo>
                    <a:lnTo>
                      <a:pt x="12689" y="8069"/>
                    </a:lnTo>
                    <a:cubicBezTo>
                      <a:pt x="12308" y="7804"/>
                      <a:pt x="11870" y="7619"/>
                      <a:pt x="11397" y="7534"/>
                    </a:cubicBezTo>
                    <a:lnTo>
                      <a:pt x="11397" y="6353"/>
                    </a:lnTo>
                    <a:lnTo>
                      <a:pt x="12942" y="4808"/>
                    </a:lnTo>
                    <a:lnTo>
                      <a:pt x="12098" y="3965"/>
                    </a:lnTo>
                    <a:lnTo>
                      <a:pt x="11397" y="4666"/>
                    </a:lnTo>
                    <a:lnTo>
                      <a:pt x="11397" y="3918"/>
                    </a:lnTo>
                    <a:lnTo>
                      <a:pt x="14126" y="1188"/>
                    </a:lnTo>
                    <a:lnTo>
                      <a:pt x="13283" y="345"/>
                    </a:lnTo>
                    <a:lnTo>
                      <a:pt x="11397" y="2230"/>
                    </a:lnTo>
                    <a:lnTo>
                      <a:pt x="11397" y="0"/>
                    </a:lnTo>
                    <a:lnTo>
                      <a:pt x="10204" y="0"/>
                    </a:lnTo>
                    <a:lnTo>
                      <a:pt x="10204" y="2230"/>
                    </a:lnTo>
                    <a:lnTo>
                      <a:pt x="8319" y="345"/>
                    </a:lnTo>
                    <a:lnTo>
                      <a:pt x="7474" y="1188"/>
                    </a:lnTo>
                    <a:lnTo>
                      <a:pt x="10204" y="3918"/>
                    </a:lnTo>
                    <a:lnTo>
                      <a:pt x="10204" y="4666"/>
                    </a:lnTo>
                    <a:lnTo>
                      <a:pt x="9501" y="3963"/>
                    </a:lnTo>
                    <a:lnTo>
                      <a:pt x="8659" y="4808"/>
                    </a:lnTo>
                    <a:lnTo>
                      <a:pt x="10204" y="6353"/>
                    </a:lnTo>
                    <a:lnTo>
                      <a:pt x="10204" y="7534"/>
                    </a:lnTo>
                    <a:cubicBezTo>
                      <a:pt x="9730" y="7619"/>
                      <a:pt x="9292" y="7804"/>
                      <a:pt x="8912" y="8069"/>
                    </a:cubicBezTo>
                    <a:lnTo>
                      <a:pt x="8078" y="7234"/>
                    </a:lnTo>
                    <a:lnTo>
                      <a:pt x="8078" y="5048"/>
                    </a:lnTo>
                    <a:lnTo>
                      <a:pt x="6884" y="5048"/>
                    </a:lnTo>
                    <a:lnTo>
                      <a:pt x="6884" y="6041"/>
                    </a:lnTo>
                    <a:lnTo>
                      <a:pt x="6355" y="5511"/>
                    </a:lnTo>
                    <a:lnTo>
                      <a:pt x="6355" y="1652"/>
                    </a:lnTo>
                    <a:lnTo>
                      <a:pt x="5162" y="1652"/>
                    </a:lnTo>
                    <a:lnTo>
                      <a:pt x="5162" y="4318"/>
                    </a:lnTo>
                    <a:lnTo>
                      <a:pt x="3586" y="2741"/>
                    </a:lnTo>
                    <a:lnTo>
                      <a:pt x="2742" y="3586"/>
                    </a:lnTo>
                    <a:lnTo>
                      <a:pt x="4318" y="5161"/>
                    </a:lnTo>
                    <a:lnTo>
                      <a:pt x="1652" y="5161"/>
                    </a:lnTo>
                    <a:lnTo>
                      <a:pt x="1652" y="6355"/>
                    </a:lnTo>
                    <a:lnTo>
                      <a:pt x="5512" y="6355"/>
                    </a:lnTo>
                    <a:lnTo>
                      <a:pt x="6039" y="6884"/>
                    </a:lnTo>
                    <a:lnTo>
                      <a:pt x="5048" y="6884"/>
                    </a:lnTo>
                    <a:lnTo>
                      <a:pt x="5048" y="8077"/>
                    </a:lnTo>
                    <a:lnTo>
                      <a:pt x="7235" y="8077"/>
                    </a:lnTo>
                    <a:lnTo>
                      <a:pt x="8068" y="8912"/>
                    </a:lnTo>
                    <a:cubicBezTo>
                      <a:pt x="7805" y="9292"/>
                      <a:pt x="7620" y="9730"/>
                      <a:pt x="7533" y="10203"/>
                    </a:cubicBezTo>
                    <a:lnTo>
                      <a:pt x="6354" y="10203"/>
                    </a:lnTo>
                    <a:lnTo>
                      <a:pt x="4808" y="8658"/>
                    </a:lnTo>
                    <a:lnTo>
                      <a:pt x="3964" y="9501"/>
                    </a:lnTo>
                    <a:lnTo>
                      <a:pt x="4666" y="10203"/>
                    </a:lnTo>
                    <a:lnTo>
                      <a:pt x="3918" y="10203"/>
                    </a:lnTo>
                    <a:lnTo>
                      <a:pt x="1188" y="7475"/>
                    </a:lnTo>
                    <a:lnTo>
                      <a:pt x="344" y="8318"/>
                    </a:lnTo>
                    <a:lnTo>
                      <a:pt x="2230" y="10203"/>
                    </a:lnTo>
                    <a:lnTo>
                      <a:pt x="0" y="10203"/>
                    </a:lnTo>
                    <a:lnTo>
                      <a:pt x="0" y="11397"/>
                    </a:lnTo>
                    <a:lnTo>
                      <a:pt x="2230" y="11397"/>
                    </a:lnTo>
                    <a:lnTo>
                      <a:pt x="344" y="13282"/>
                    </a:lnTo>
                    <a:lnTo>
                      <a:pt x="1188" y="14125"/>
                    </a:lnTo>
                    <a:lnTo>
                      <a:pt x="3918" y="11397"/>
                    </a:lnTo>
                    <a:lnTo>
                      <a:pt x="4666" y="11397"/>
                    </a:lnTo>
                    <a:lnTo>
                      <a:pt x="3964" y="12099"/>
                    </a:lnTo>
                    <a:lnTo>
                      <a:pt x="4808" y="12942"/>
                    </a:lnTo>
                    <a:lnTo>
                      <a:pt x="6354" y="11397"/>
                    </a:lnTo>
                    <a:lnTo>
                      <a:pt x="7533" y="11397"/>
                    </a:lnTo>
                    <a:cubicBezTo>
                      <a:pt x="7620" y="11869"/>
                      <a:pt x="7805" y="12308"/>
                      <a:pt x="8068" y="12688"/>
                    </a:cubicBezTo>
                    <a:lnTo>
                      <a:pt x="7235" y="13521"/>
                    </a:lnTo>
                    <a:lnTo>
                      <a:pt x="5048" y="13521"/>
                    </a:lnTo>
                    <a:lnTo>
                      <a:pt x="5048" y="14716"/>
                    </a:lnTo>
                    <a:lnTo>
                      <a:pt x="6039" y="14716"/>
                    </a:lnTo>
                    <a:lnTo>
                      <a:pt x="5512" y="15245"/>
                    </a:lnTo>
                    <a:lnTo>
                      <a:pt x="1652" y="15245"/>
                    </a:lnTo>
                    <a:lnTo>
                      <a:pt x="1652" y="16438"/>
                    </a:lnTo>
                    <a:lnTo>
                      <a:pt x="4318" y="16438"/>
                    </a:lnTo>
                    <a:lnTo>
                      <a:pt x="2742" y="18014"/>
                    </a:lnTo>
                    <a:lnTo>
                      <a:pt x="3586" y="18858"/>
                    </a:lnTo>
                    <a:lnTo>
                      <a:pt x="5162" y="17282"/>
                    </a:lnTo>
                    <a:lnTo>
                      <a:pt x="5162" y="19947"/>
                    </a:lnTo>
                    <a:lnTo>
                      <a:pt x="6355" y="19947"/>
                    </a:lnTo>
                    <a:lnTo>
                      <a:pt x="6355" y="16088"/>
                    </a:lnTo>
                    <a:lnTo>
                      <a:pt x="6884" y="15559"/>
                    </a:lnTo>
                    <a:lnTo>
                      <a:pt x="6884" y="16552"/>
                    </a:lnTo>
                    <a:lnTo>
                      <a:pt x="8078" y="16552"/>
                    </a:lnTo>
                    <a:lnTo>
                      <a:pt x="8078" y="14366"/>
                    </a:lnTo>
                    <a:lnTo>
                      <a:pt x="8912" y="13531"/>
                    </a:lnTo>
                    <a:cubicBezTo>
                      <a:pt x="9292" y="13796"/>
                      <a:pt x="9730" y="13981"/>
                      <a:pt x="10204" y="14067"/>
                    </a:cubicBezTo>
                    <a:lnTo>
                      <a:pt x="10204" y="15247"/>
                    </a:lnTo>
                    <a:lnTo>
                      <a:pt x="8659" y="16792"/>
                    </a:lnTo>
                    <a:lnTo>
                      <a:pt x="9501" y="17635"/>
                    </a:lnTo>
                    <a:lnTo>
                      <a:pt x="10204" y="16934"/>
                    </a:lnTo>
                    <a:lnTo>
                      <a:pt x="10204" y="17682"/>
                    </a:lnTo>
                    <a:lnTo>
                      <a:pt x="7474" y="20412"/>
                    </a:lnTo>
                    <a:lnTo>
                      <a:pt x="8319" y="21255"/>
                    </a:lnTo>
                    <a:lnTo>
                      <a:pt x="10204" y="19370"/>
                    </a:lnTo>
                    <a:lnTo>
                      <a:pt x="10204" y="21600"/>
                    </a:lnTo>
                    <a:lnTo>
                      <a:pt x="11397" y="21600"/>
                    </a:lnTo>
                    <a:lnTo>
                      <a:pt x="11397" y="19370"/>
                    </a:lnTo>
                    <a:lnTo>
                      <a:pt x="13283" y="21255"/>
                    </a:lnTo>
                    <a:lnTo>
                      <a:pt x="14126" y="20412"/>
                    </a:lnTo>
                    <a:lnTo>
                      <a:pt x="11397" y="17682"/>
                    </a:lnTo>
                    <a:lnTo>
                      <a:pt x="11397" y="16934"/>
                    </a:lnTo>
                    <a:lnTo>
                      <a:pt x="12098" y="17635"/>
                    </a:lnTo>
                    <a:lnTo>
                      <a:pt x="12942" y="16792"/>
                    </a:lnTo>
                    <a:lnTo>
                      <a:pt x="11397" y="15247"/>
                    </a:lnTo>
                    <a:lnTo>
                      <a:pt x="11397" y="14067"/>
                    </a:lnTo>
                    <a:cubicBezTo>
                      <a:pt x="11870" y="13981"/>
                      <a:pt x="12308" y="13796"/>
                      <a:pt x="12689" y="13531"/>
                    </a:cubicBezTo>
                    <a:lnTo>
                      <a:pt x="13523" y="14366"/>
                    </a:lnTo>
                    <a:lnTo>
                      <a:pt x="13523" y="16552"/>
                    </a:lnTo>
                    <a:lnTo>
                      <a:pt x="14716" y="16552"/>
                    </a:lnTo>
                    <a:lnTo>
                      <a:pt x="14716" y="15559"/>
                    </a:lnTo>
                    <a:lnTo>
                      <a:pt x="15246" y="16089"/>
                    </a:lnTo>
                    <a:lnTo>
                      <a:pt x="15246" y="19948"/>
                    </a:lnTo>
                    <a:lnTo>
                      <a:pt x="16440" y="19948"/>
                    </a:lnTo>
                    <a:lnTo>
                      <a:pt x="16440" y="17282"/>
                    </a:lnTo>
                    <a:lnTo>
                      <a:pt x="18014" y="18858"/>
                    </a:lnTo>
                    <a:lnTo>
                      <a:pt x="18859" y="18014"/>
                    </a:lnTo>
                    <a:lnTo>
                      <a:pt x="17282" y="16438"/>
                    </a:lnTo>
                    <a:lnTo>
                      <a:pt x="19948" y="16438"/>
                    </a:lnTo>
                    <a:lnTo>
                      <a:pt x="19948" y="15245"/>
                    </a:lnTo>
                    <a:lnTo>
                      <a:pt x="16089" y="15245"/>
                    </a:lnTo>
                    <a:lnTo>
                      <a:pt x="15561" y="14716"/>
                    </a:lnTo>
                    <a:lnTo>
                      <a:pt x="16553" y="14716"/>
                    </a:lnTo>
                    <a:lnTo>
                      <a:pt x="16553" y="13521"/>
                    </a:lnTo>
                    <a:lnTo>
                      <a:pt x="14366" y="13521"/>
                    </a:lnTo>
                    <a:lnTo>
                      <a:pt x="13533" y="12688"/>
                    </a:lnTo>
                    <a:cubicBezTo>
                      <a:pt x="13797" y="12308"/>
                      <a:pt x="13983" y="11869"/>
                      <a:pt x="14068" y="11397"/>
                    </a:cubicBezTo>
                    <a:lnTo>
                      <a:pt x="15247" y="11397"/>
                    </a:lnTo>
                    <a:lnTo>
                      <a:pt x="16793" y="12942"/>
                    </a:lnTo>
                    <a:lnTo>
                      <a:pt x="17637" y="12099"/>
                    </a:lnTo>
                    <a:lnTo>
                      <a:pt x="16935" y="11397"/>
                    </a:lnTo>
                    <a:lnTo>
                      <a:pt x="17684" y="11397"/>
                    </a:lnTo>
                    <a:lnTo>
                      <a:pt x="20412" y="14125"/>
                    </a:lnTo>
                    <a:lnTo>
                      <a:pt x="21256" y="13282"/>
                    </a:lnTo>
                    <a:lnTo>
                      <a:pt x="19371" y="11397"/>
                    </a:lnTo>
                    <a:lnTo>
                      <a:pt x="21600" y="11397"/>
                    </a:lnTo>
                    <a:cubicBezTo>
                      <a:pt x="21600" y="11397"/>
                      <a:pt x="21600" y="10203"/>
                      <a:pt x="21600" y="1020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3" name="iṣlíḋè">
                <a:extLst>
                  <a:ext uri="{FF2B5EF4-FFF2-40B4-BE49-F238E27FC236}">
                    <a16:creationId xmlns:a16="http://schemas.microsoft.com/office/drawing/2014/main" id="{44598FA2-8BC6-4C42-8B42-0C78CDE338AB}"/>
                  </a:ext>
                </a:extLst>
              </p:cNvPr>
              <p:cNvSpPr/>
              <p:nvPr/>
            </p:nvSpPr>
            <p:spPr>
              <a:xfrm>
                <a:off x="1274711" y="2626388"/>
                <a:ext cx="298399" cy="223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6" y="0"/>
                    </a:moveTo>
                    <a:cubicBezTo>
                      <a:pt x="4843" y="38"/>
                      <a:pt x="0" y="6541"/>
                      <a:pt x="0" y="14497"/>
                    </a:cubicBezTo>
                    <a:cubicBezTo>
                      <a:pt x="0" y="16913"/>
                      <a:pt x="454" y="19296"/>
                      <a:pt x="1310" y="21405"/>
                    </a:cubicBezTo>
                    <a:lnTo>
                      <a:pt x="1310" y="17573"/>
                    </a:lnTo>
                    <a:cubicBezTo>
                      <a:pt x="1310" y="16867"/>
                      <a:pt x="1499" y="16212"/>
                      <a:pt x="1828" y="15650"/>
                    </a:cubicBezTo>
                    <a:cubicBezTo>
                      <a:pt x="1801" y="15267"/>
                      <a:pt x="1787" y="14883"/>
                      <a:pt x="1787" y="14497"/>
                    </a:cubicBezTo>
                    <a:cubicBezTo>
                      <a:pt x="1787" y="7852"/>
                      <a:pt x="5832" y="2420"/>
                      <a:pt x="10796" y="2388"/>
                    </a:cubicBezTo>
                    <a:cubicBezTo>
                      <a:pt x="15768" y="2420"/>
                      <a:pt x="19813" y="7852"/>
                      <a:pt x="19813" y="14497"/>
                    </a:cubicBezTo>
                    <a:cubicBezTo>
                      <a:pt x="19813" y="14924"/>
                      <a:pt x="19795" y="15350"/>
                      <a:pt x="19761" y="15773"/>
                    </a:cubicBezTo>
                    <a:cubicBezTo>
                      <a:pt x="20048" y="16306"/>
                      <a:pt x="20210" y="16918"/>
                      <a:pt x="20210" y="17573"/>
                    </a:cubicBezTo>
                    <a:lnTo>
                      <a:pt x="20210" y="21600"/>
                    </a:lnTo>
                    <a:cubicBezTo>
                      <a:pt x="21119" y="19442"/>
                      <a:pt x="21600" y="16987"/>
                      <a:pt x="21600" y="14497"/>
                    </a:cubicBezTo>
                    <a:cubicBezTo>
                      <a:pt x="21600" y="6541"/>
                      <a:pt x="16757" y="38"/>
                      <a:pt x="1079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" name="iSḷïḍé">
                <a:extLst>
                  <a:ext uri="{FF2B5EF4-FFF2-40B4-BE49-F238E27FC236}">
                    <a16:creationId xmlns:a16="http://schemas.microsoft.com/office/drawing/2014/main" id="{E941D702-505A-4051-9DD8-7CF43DF3A315}"/>
                  </a:ext>
                </a:extLst>
              </p:cNvPr>
              <p:cNvSpPr/>
              <p:nvPr/>
            </p:nvSpPr>
            <p:spPr>
              <a:xfrm>
                <a:off x="1300607" y="2775294"/>
                <a:ext cx="65277" cy="118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9" y="4533"/>
                    </a:moveTo>
                    <a:cubicBezTo>
                      <a:pt x="113" y="4910"/>
                      <a:pt x="0" y="5299"/>
                      <a:pt x="0" y="5698"/>
                    </a:cubicBezTo>
                    <a:lnTo>
                      <a:pt x="0" y="12659"/>
                    </a:lnTo>
                    <a:lnTo>
                      <a:pt x="0" y="15899"/>
                    </a:lnTo>
                    <a:cubicBezTo>
                      <a:pt x="0" y="19047"/>
                      <a:pt x="6807" y="21600"/>
                      <a:pt x="15201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01" y="0"/>
                    </a:lnTo>
                    <a:cubicBezTo>
                      <a:pt x="7872" y="0"/>
                      <a:pt x="1755" y="1943"/>
                      <a:pt x="319" y="453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" name="íślíḋé">
                <a:extLst>
                  <a:ext uri="{FF2B5EF4-FFF2-40B4-BE49-F238E27FC236}">
                    <a16:creationId xmlns:a16="http://schemas.microsoft.com/office/drawing/2014/main" id="{2D15DE1C-F2DE-4B67-9FED-9ED61495227A}"/>
                  </a:ext>
                </a:extLst>
              </p:cNvPr>
              <p:cNvSpPr/>
              <p:nvPr/>
            </p:nvSpPr>
            <p:spPr>
              <a:xfrm>
                <a:off x="1481883" y="2775294"/>
                <a:ext cx="65270" cy="118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99"/>
                    </a:moveTo>
                    <a:lnTo>
                      <a:pt x="21600" y="12547"/>
                    </a:lnTo>
                    <a:lnTo>
                      <a:pt x="21600" y="5698"/>
                    </a:lnTo>
                    <a:cubicBezTo>
                      <a:pt x="21600" y="5454"/>
                      <a:pt x="21556" y="5212"/>
                      <a:pt x="21473" y="4975"/>
                    </a:cubicBezTo>
                    <a:cubicBezTo>
                      <a:pt x="20525" y="2168"/>
                      <a:pt x="14140" y="0"/>
                      <a:pt x="6399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399" y="21600"/>
                    </a:lnTo>
                    <a:cubicBezTo>
                      <a:pt x="14793" y="21600"/>
                      <a:pt x="21600" y="19047"/>
                      <a:pt x="21600" y="1589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6" name="íşļiḑé">
                <a:extLst>
                  <a:ext uri="{FF2B5EF4-FFF2-40B4-BE49-F238E27FC236}">
                    <a16:creationId xmlns:a16="http://schemas.microsoft.com/office/drawing/2014/main" id="{2E67E03A-0DCD-42F8-9908-81362DA48D1D}"/>
                  </a:ext>
                </a:extLst>
              </p:cNvPr>
              <p:cNvSpPr/>
              <p:nvPr/>
            </p:nvSpPr>
            <p:spPr>
              <a:xfrm>
                <a:off x="2219935" y="4743434"/>
                <a:ext cx="236111" cy="22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04" y="8691"/>
                    </a:moveTo>
                    <a:lnTo>
                      <a:pt x="17970" y="9260"/>
                    </a:lnTo>
                    <a:lnTo>
                      <a:pt x="17209" y="9260"/>
                    </a:lnTo>
                    <a:lnTo>
                      <a:pt x="17922" y="8498"/>
                    </a:lnTo>
                    <a:lnTo>
                      <a:pt x="17434" y="7979"/>
                    </a:lnTo>
                    <a:cubicBezTo>
                      <a:pt x="17283" y="7880"/>
                      <a:pt x="17131" y="7778"/>
                      <a:pt x="16979" y="7677"/>
                    </a:cubicBezTo>
                    <a:lnTo>
                      <a:pt x="15494" y="9260"/>
                    </a:lnTo>
                    <a:lnTo>
                      <a:pt x="14295" y="9260"/>
                    </a:lnTo>
                    <a:cubicBezTo>
                      <a:pt x="14208" y="8748"/>
                      <a:pt x="14019" y="8273"/>
                      <a:pt x="13750" y="7861"/>
                    </a:cubicBezTo>
                    <a:lnTo>
                      <a:pt x="14599" y="6959"/>
                    </a:lnTo>
                    <a:lnTo>
                      <a:pt x="15903" y="6959"/>
                    </a:lnTo>
                    <a:cubicBezTo>
                      <a:pt x="15176" y="6462"/>
                      <a:pt x="14460" y="5951"/>
                      <a:pt x="13741" y="5443"/>
                    </a:cubicBezTo>
                    <a:lnTo>
                      <a:pt x="13741" y="6044"/>
                    </a:lnTo>
                    <a:lnTo>
                      <a:pt x="12893" y="6948"/>
                    </a:lnTo>
                    <a:cubicBezTo>
                      <a:pt x="12507" y="6662"/>
                      <a:pt x="12062" y="6462"/>
                      <a:pt x="11581" y="6367"/>
                    </a:cubicBezTo>
                    <a:lnTo>
                      <a:pt x="11581" y="5090"/>
                    </a:lnTo>
                    <a:lnTo>
                      <a:pt x="12247" y="4380"/>
                    </a:lnTo>
                    <a:cubicBezTo>
                      <a:pt x="11616" y="3926"/>
                      <a:pt x="10992" y="3458"/>
                      <a:pt x="10369" y="2994"/>
                    </a:cubicBezTo>
                    <a:lnTo>
                      <a:pt x="10369" y="3262"/>
                    </a:lnTo>
                    <a:lnTo>
                      <a:pt x="9656" y="2503"/>
                    </a:lnTo>
                    <a:lnTo>
                      <a:pt x="8797" y="3417"/>
                    </a:lnTo>
                    <a:lnTo>
                      <a:pt x="10369" y="5090"/>
                    </a:lnTo>
                    <a:lnTo>
                      <a:pt x="10369" y="6367"/>
                    </a:lnTo>
                    <a:cubicBezTo>
                      <a:pt x="9887" y="6461"/>
                      <a:pt x="9442" y="6662"/>
                      <a:pt x="9056" y="6948"/>
                    </a:cubicBezTo>
                    <a:lnTo>
                      <a:pt x="8208" y="6044"/>
                    </a:lnTo>
                    <a:lnTo>
                      <a:pt x="8208" y="3678"/>
                    </a:lnTo>
                    <a:lnTo>
                      <a:pt x="6995" y="3678"/>
                    </a:lnTo>
                    <a:lnTo>
                      <a:pt x="6995" y="4753"/>
                    </a:lnTo>
                    <a:lnTo>
                      <a:pt x="6457" y="4179"/>
                    </a:lnTo>
                    <a:lnTo>
                      <a:pt x="6457" y="0"/>
                    </a:lnTo>
                    <a:lnTo>
                      <a:pt x="5245" y="0"/>
                    </a:lnTo>
                    <a:lnTo>
                      <a:pt x="5245" y="2887"/>
                    </a:lnTo>
                    <a:lnTo>
                      <a:pt x="3643" y="1181"/>
                    </a:lnTo>
                    <a:lnTo>
                      <a:pt x="2785" y="2093"/>
                    </a:lnTo>
                    <a:lnTo>
                      <a:pt x="4387" y="3801"/>
                    </a:lnTo>
                    <a:lnTo>
                      <a:pt x="1678" y="3801"/>
                    </a:lnTo>
                    <a:lnTo>
                      <a:pt x="1678" y="5092"/>
                    </a:lnTo>
                    <a:lnTo>
                      <a:pt x="5600" y="5092"/>
                    </a:lnTo>
                    <a:lnTo>
                      <a:pt x="6138" y="5666"/>
                    </a:lnTo>
                    <a:lnTo>
                      <a:pt x="5129" y="5666"/>
                    </a:lnTo>
                    <a:lnTo>
                      <a:pt x="5129" y="6959"/>
                    </a:lnTo>
                    <a:lnTo>
                      <a:pt x="7351" y="6959"/>
                    </a:lnTo>
                    <a:lnTo>
                      <a:pt x="8199" y="7861"/>
                    </a:lnTo>
                    <a:cubicBezTo>
                      <a:pt x="7931" y="8273"/>
                      <a:pt x="7742" y="8748"/>
                      <a:pt x="7655" y="9260"/>
                    </a:cubicBezTo>
                    <a:lnTo>
                      <a:pt x="6455" y="9260"/>
                    </a:lnTo>
                    <a:lnTo>
                      <a:pt x="4885" y="7586"/>
                    </a:lnTo>
                    <a:lnTo>
                      <a:pt x="4027" y="8498"/>
                    </a:lnTo>
                    <a:lnTo>
                      <a:pt x="4741" y="9260"/>
                    </a:lnTo>
                    <a:lnTo>
                      <a:pt x="3980" y="9260"/>
                    </a:lnTo>
                    <a:lnTo>
                      <a:pt x="1206" y="6304"/>
                    </a:lnTo>
                    <a:lnTo>
                      <a:pt x="348" y="7219"/>
                    </a:lnTo>
                    <a:lnTo>
                      <a:pt x="2265" y="9260"/>
                    </a:lnTo>
                    <a:lnTo>
                      <a:pt x="0" y="9260"/>
                    </a:lnTo>
                    <a:lnTo>
                      <a:pt x="0" y="10550"/>
                    </a:lnTo>
                    <a:lnTo>
                      <a:pt x="2265" y="10550"/>
                    </a:lnTo>
                    <a:lnTo>
                      <a:pt x="348" y="12594"/>
                    </a:lnTo>
                    <a:lnTo>
                      <a:pt x="1206" y="13507"/>
                    </a:lnTo>
                    <a:lnTo>
                      <a:pt x="3980" y="10550"/>
                    </a:lnTo>
                    <a:lnTo>
                      <a:pt x="4741" y="10550"/>
                    </a:lnTo>
                    <a:lnTo>
                      <a:pt x="4027" y="11312"/>
                    </a:lnTo>
                    <a:lnTo>
                      <a:pt x="4885" y="12224"/>
                    </a:lnTo>
                    <a:lnTo>
                      <a:pt x="6455" y="10550"/>
                    </a:lnTo>
                    <a:lnTo>
                      <a:pt x="7655" y="10550"/>
                    </a:lnTo>
                    <a:cubicBezTo>
                      <a:pt x="7742" y="11064"/>
                      <a:pt x="7931" y="11538"/>
                      <a:pt x="8199" y="11949"/>
                    </a:cubicBezTo>
                    <a:lnTo>
                      <a:pt x="7351" y="12854"/>
                    </a:lnTo>
                    <a:lnTo>
                      <a:pt x="5129" y="12854"/>
                    </a:lnTo>
                    <a:lnTo>
                      <a:pt x="5129" y="14146"/>
                    </a:lnTo>
                    <a:lnTo>
                      <a:pt x="6138" y="14146"/>
                    </a:lnTo>
                    <a:lnTo>
                      <a:pt x="5600" y="14719"/>
                    </a:lnTo>
                    <a:lnTo>
                      <a:pt x="1678" y="14719"/>
                    </a:lnTo>
                    <a:lnTo>
                      <a:pt x="1678" y="16012"/>
                    </a:lnTo>
                    <a:lnTo>
                      <a:pt x="4387" y="16012"/>
                    </a:lnTo>
                    <a:lnTo>
                      <a:pt x="2785" y="17718"/>
                    </a:lnTo>
                    <a:lnTo>
                      <a:pt x="3643" y="18632"/>
                    </a:lnTo>
                    <a:lnTo>
                      <a:pt x="5245" y="16925"/>
                    </a:lnTo>
                    <a:lnTo>
                      <a:pt x="5245" y="19810"/>
                    </a:lnTo>
                    <a:lnTo>
                      <a:pt x="6457" y="19810"/>
                    </a:lnTo>
                    <a:lnTo>
                      <a:pt x="6457" y="15632"/>
                    </a:lnTo>
                    <a:lnTo>
                      <a:pt x="6995" y="15059"/>
                    </a:lnTo>
                    <a:lnTo>
                      <a:pt x="6995" y="16133"/>
                    </a:lnTo>
                    <a:lnTo>
                      <a:pt x="8208" y="16133"/>
                    </a:lnTo>
                    <a:lnTo>
                      <a:pt x="8208" y="13766"/>
                    </a:lnTo>
                    <a:lnTo>
                      <a:pt x="9056" y="12864"/>
                    </a:lnTo>
                    <a:cubicBezTo>
                      <a:pt x="9442" y="13149"/>
                      <a:pt x="9887" y="13351"/>
                      <a:pt x="10369" y="13443"/>
                    </a:cubicBezTo>
                    <a:lnTo>
                      <a:pt x="10369" y="14720"/>
                    </a:lnTo>
                    <a:lnTo>
                      <a:pt x="8797" y="16394"/>
                    </a:lnTo>
                    <a:lnTo>
                      <a:pt x="9656" y="17307"/>
                    </a:lnTo>
                    <a:lnTo>
                      <a:pt x="10369" y="16548"/>
                    </a:lnTo>
                    <a:lnTo>
                      <a:pt x="10369" y="17359"/>
                    </a:lnTo>
                    <a:lnTo>
                      <a:pt x="7594" y="20313"/>
                    </a:lnTo>
                    <a:lnTo>
                      <a:pt x="8452" y="21228"/>
                    </a:lnTo>
                    <a:lnTo>
                      <a:pt x="10369" y="19187"/>
                    </a:lnTo>
                    <a:lnTo>
                      <a:pt x="10369" y="21600"/>
                    </a:lnTo>
                    <a:lnTo>
                      <a:pt x="11581" y="21600"/>
                    </a:lnTo>
                    <a:lnTo>
                      <a:pt x="11581" y="19187"/>
                    </a:lnTo>
                    <a:lnTo>
                      <a:pt x="13497" y="21228"/>
                    </a:lnTo>
                    <a:lnTo>
                      <a:pt x="14354" y="20313"/>
                    </a:lnTo>
                    <a:lnTo>
                      <a:pt x="11581" y="17359"/>
                    </a:lnTo>
                    <a:lnTo>
                      <a:pt x="11581" y="16548"/>
                    </a:lnTo>
                    <a:lnTo>
                      <a:pt x="12294" y="17307"/>
                    </a:lnTo>
                    <a:lnTo>
                      <a:pt x="13151" y="16394"/>
                    </a:lnTo>
                    <a:lnTo>
                      <a:pt x="11581" y="14720"/>
                    </a:lnTo>
                    <a:lnTo>
                      <a:pt x="11581" y="13443"/>
                    </a:lnTo>
                    <a:cubicBezTo>
                      <a:pt x="12062" y="13351"/>
                      <a:pt x="12507" y="13149"/>
                      <a:pt x="12893" y="12864"/>
                    </a:cubicBezTo>
                    <a:lnTo>
                      <a:pt x="13741" y="13766"/>
                    </a:lnTo>
                    <a:lnTo>
                      <a:pt x="13741" y="16135"/>
                    </a:lnTo>
                    <a:lnTo>
                      <a:pt x="14954" y="16135"/>
                    </a:lnTo>
                    <a:lnTo>
                      <a:pt x="14954" y="15059"/>
                    </a:lnTo>
                    <a:lnTo>
                      <a:pt x="15492" y="15632"/>
                    </a:lnTo>
                    <a:lnTo>
                      <a:pt x="15492" y="19812"/>
                    </a:lnTo>
                    <a:lnTo>
                      <a:pt x="16705" y="19812"/>
                    </a:lnTo>
                    <a:lnTo>
                      <a:pt x="16705" y="16925"/>
                    </a:lnTo>
                    <a:lnTo>
                      <a:pt x="18307" y="18632"/>
                    </a:lnTo>
                    <a:lnTo>
                      <a:pt x="19164" y="17718"/>
                    </a:lnTo>
                    <a:lnTo>
                      <a:pt x="17562" y="16012"/>
                    </a:lnTo>
                    <a:lnTo>
                      <a:pt x="20272" y="16012"/>
                    </a:lnTo>
                    <a:lnTo>
                      <a:pt x="20272" y="14719"/>
                    </a:lnTo>
                    <a:lnTo>
                      <a:pt x="16349" y="14719"/>
                    </a:lnTo>
                    <a:lnTo>
                      <a:pt x="15811" y="14146"/>
                    </a:lnTo>
                    <a:lnTo>
                      <a:pt x="16820" y="14146"/>
                    </a:lnTo>
                    <a:lnTo>
                      <a:pt x="16820" y="12854"/>
                    </a:lnTo>
                    <a:lnTo>
                      <a:pt x="14599" y="12854"/>
                    </a:lnTo>
                    <a:lnTo>
                      <a:pt x="13750" y="11949"/>
                    </a:lnTo>
                    <a:cubicBezTo>
                      <a:pt x="14019" y="11538"/>
                      <a:pt x="14208" y="11064"/>
                      <a:pt x="14295" y="10550"/>
                    </a:cubicBezTo>
                    <a:lnTo>
                      <a:pt x="15494" y="10550"/>
                    </a:lnTo>
                    <a:lnTo>
                      <a:pt x="17065" y="12224"/>
                    </a:lnTo>
                    <a:lnTo>
                      <a:pt x="17922" y="11312"/>
                    </a:lnTo>
                    <a:lnTo>
                      <a:pt x="17209" y="10550"/>
                    </a:lnTo>
                    <a:lnTo>
                      <a:pt x="17970" y="10550"/>
                    </a:lnTo>
                    <a:lnTo>
                      <a:pt x="20743" y="13507"/>
                    </a:lnTo>
                    <a:lnTo>
                      <a:pt x="21600" y="12594"/>
                    </a:lnTo>
                    <a:lnTo>
                      <a:pt x="19685" y="10550"/>
                    </a:lnTo>
                    <a:lnTo>
                      <a:pt x="21407" y="10550"/>
                    </a:lnTo>
                    <a:cubicBezTo>
                      <a:pt x="20433" y="9940"/>
                      <a:pt x="19464" y="9322"/>
                      <a:pt x="18504" y="8691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7" name="is1îḍè">
                <a:extLst>
                  <a:ext uri="{FF2B5EF4-FFF2-40B4-BE49-F238E27FC236}">
                    <a16:creationId xmlns:a16="http://schemas.microsoft.com/office/drawing/2014/main" id="{DA982DE3-8C49-4002-9B2D-5F89A8C5F10E}"/>
                  </a:ext>
                </a:extLst>
              </p:cNvPr>
              <p:cNvSpPr/>
              <p:nvPr/>
            </p:nvSpPr>
            <p:spPr>
              <a:xfrm>
                <a:off x="1695529" y="1745904"/>
                <a:ext cx="154210" cy="154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05"/>
                    </a:moveTo>
                    <a:lnTo>
                      <a:pt x="19371" y="10205"/>
                    </a:lnTo>
                    <a:lnTo>
                      <a:pt x="21256" y="8318"/>
                    </a:lnTo>
                    <a:lnTo>
                      <a:pt x="20412" y="7474"/>
                    </a:lnTo>
                    <a:lnTo>
                      <a:pt x="17683" y="10205"/>
                    </a:lnTo>
                    <a:lnTo>
                      <a:pt x="16933" y="10205"/>
                    </a:lnTo>
                    <a:lnTo>
                      <a:pt x="17636" y="9502"/>
                    </a:lnTo>
                    <a:lnTo>
                      <a:pt x="16793" y="8659"/>
                    </a:lnTo>
                    <a:lnTo>
                      <a:pt x="15247" y="10205"/>
                    </a:lnTo>
                    <a:lnTo>
                      <a:pt x="14067" y="10205"/>
                    </a:lnTo>
                    <a:cubicBezTo>
                      <a:pt x="13981" y="9731"/>
                      <a:pt x="13795" y="9293"/>
                      <a:pt x="13531" y="8913"/>
                    </a:cubicBezTo>
                    <a:lnTo>
                      <a:pt x="14367" y="8079"/>
                    </a:lnTo>
                    <a:lnTo>
                      <a:pt x="16553" y="8079"/>
                    </a:lnTo>
                    <a:lnTo>
                      <a:pt x="16553" y="6885"/>
                    </a:lnTo>
                    <a:lnTo>
                      <a:pt x="15559" y="6885"/>
                    </a:lnTo>
                    <a:lnTo>
                      <a:pt x="16089" y="6355"/>
                    </a:lnTo>
                    <a:lnTo>
                      <a:pt x="19948" y="6355"/>
                    </a:lnTo>
                    <a:lnTo>
                      <a:pt x="19948" y="5162"/>
                    </a:lnTo>
                    <a:lnTo>
                      <a:pt x="17282" y="5162"/>
                    </a:lnTo>
                    <a:lnTo>
                      <a:pt x="18859" y="3586"/>
                    </a:lnTo>
                    <a:lnTo>
                      <a:pt x="18015" y="2742"/>
                    </a:lnTo>
                    <a:lnTo>
                      <a:pt x="16438" y="4318"/>
                    </a:lnTo>
                    <a:lnTo>
                      <a:pt x="16438" y="1652"/>
                    </a:lnTo>
                    <a:lnTo>
                      <a:pt x="15245" y="1652"/>
                    </a:lnTo>
                    <a:lnTo>
                      <a:pt x="15245" y="5512"/>
                    </a:lnTo>
                    <a:lnTo>
                      <a:pt x="14716" y="6041"/>
                    </a:lnTo>
                    <a:lnTo>
                      <a:pt x="14716" y="5048"/>
                    </a:lnTo>
                    <a:lnTo>
                      <a:pt x="13522" y="5048"/>
                    </a:lnTo>
                    <a:lnTo>
                      <a:pt x="13522" y="7234"/>
                    </a:lnTo>
                    <a:lnTo>
                      <a:pt x="12688" y="8068"/>
                    </a:lnTo>
                    <a:cubicBezTo>
                      <a:pt x="12307" y="7805"/>
                      <a:pt x="11869" y="7619"/>
                      <a:pt x="11396" y="7534"/>
                    </a:cubicBezTo>
                    <a:lnTo>
                      <a:pt x="11396" y="6354"/>
                    </a:lnTo>
                    <a:lnTo>
                      <a:pt x="12941" y="4808"/>
                    </a:lnTo>
                    <a:lnTo>
                      <a:pt x="12098" y="3965"/>
                    </a:lnTo>
                    <a:lnTo>
                      <a:pt x="11396" y="4666"/>
                    </a:lnTo>
                    <a:lnTo>
                      <a:pt x="11396" y="3918"/>
                    </a:lnTo>
                    <a:lnTo>
                      <a:pt x="14125" y="1188"/>
                    </a:lnTo>
                    <a:lnTo>
                      <a:pt x="13282" y="345"/>
                    </a:lnTo>
                    <a:lnTo>
                      <a:pt x="11396" y="2230"/>
                    </a:lnTo>
                    <a:lnTo>
                      <a:pt x="11396" y="0"/>
                    </a:lnTo>
                    <a:lnTo>
                      <a:pt x="10203" y="0"/>
                    </a:lnTo>
                    <a:lnTo>
                      <a:pt x="10203" y="2230"/>
                    </a:lnTo>
                    <a:lnTo>
                      <a:pt x="8318" y="345"/>
                    </a:lnTo>
                    <a:lnTo>
                      <a:pt x="7472" y="1188"/>
                    </a:lnTo>
                    <a:lnTo>
                      <a:pt x="10203" y="3918"/>
                    </a:lnTo>
                    <a:lnTo>
                      <a:pt x="10203" y="4666"/>
                    </a:lnTo>
                    <a:lnTo>
                      <a:pt x="9501" y="3965"/>
                    </a:lnTo>
                    <a:lnTo>
                      <a:pt x="8656" y="4808"/>
                    </a:lnTo>
                    <a:lnTo>
                      <a:pt x="10203" y="6354"/>
                    </a:lnTo>
                    <a:lnTo>
                      <a:pt x="10203" y="7534"/>
                    </a:lnTo>
                    <a:cubicBezTo>
                      <a:pt x="9729" y="7619"/>
                      <a:pt x="9292" y="7805"/>
                      <a:pt x="8912" y="8068"/>
                    </a:cubicBezTo>
                    <a:lnTo>
                      <a:pt x="8077" y="7234"/>
                    </a:lnTo>
                    <a:lnTo>
                      <a:pt x="8077" y="5048"/>
                    </a:lnTo>
                    <a:lnTo>
                      <a:pt x="6883" y="5048"/>
                    </a:lnTo>
                    <a:lnTo>
                      <a:pt x="6883" y="6041"/>
                    </a:lnTo>
                    <a:lnTo>
                      <a:pt x="6354" y="5512"/>
                    </a:lnTo>
                    <a:lnTo>
                      <a:pt x="6354" y="1652"/>
                    </a:lnTo>
                    <a:lnTo>
                      <a:pt x="5161" y="1652"/>
                    </a:lnTo>
                    <a:lnTo>
                      <a:pt x="5161" y="4318"/>
                    </a:lnTo>
                    <a:lnTo>
                      <a:pt x="3584" y="2742"/>
                    </a:lnTo>
                    <a:lnTo>
                      <a:pt x="2740" y="3586"/>
                    </a:lnTo>
                    <a:lnTo>
                      <a:pt x="4317" y="5162"/>
                    </a:lnTo>
                    <a:lnTo>
                      <a:pt x="1651" y="5162"/>
                    </a:lnTo>
                    <a:lnTo>
                      <a:pt x="1651" y="6355"/>
                    </a:lnTo>
                    <a:lnTo>
                      <a:pt x="5510" y="6355"/>
                    </a:lnTo>
                    <a:lnTo>
                      <a:pt x="6040" y="6885"/>
                    </a:lnTo>
                    <a:lnTo>
                      <a:pt x="5047" y="6885"/>
                    </a:lnTo>
                    <a:lnTo>
                      <a:pt x="5047" y="8079"/>
                    </a:lnTo>
                    <a:lnTo>
                      <a:pt x="7233" y="8079"/>
                    </a:lnTo>
                    <a:lnTo>
                      <a:pt x="8067" y="8913"/>
                    </a:lnTo>
                    <a:cubicBezTo>
                      <a:pt x="7803" y="9293"/>
                      <a:pt x="7619" y="9731"/>
                      <a:pt x="7533" y="10205"/>
                    </a:cubicBezTo>
                    <a:lnTo>
                      <a:pt x="6353" y="10205"/>
                    </a:lnTo>
                    <a:lnTo>
                      <a:pt x="4806" y="8659"/>
                    </a:lnTo>
                    <a:lnTo>
                      <a:pt x="3964" y="9502"/>
                    </a:lnTo>
                    <a:lnTo>
                      <a:pt x="4664" y="10205"/>
                    </a:lnTo>
                    <a:lnTo>
                      <a:pt x="3916" y="10205"/>
                    </a:lnTo>
                    <a:lnTo>
                      <a:pt x="1187" y="7474"/>
                    </a:lnTo>
                    <a:lnTo>
                      <a:pt x="343" y="8318"/>
                    </a:lnTo>
                    <a:lnTo>
                      <a:pt x="2229" y="10205"/>
                    </a:lnTo>
                    <a:lnTo>
                      <a:pt x="0" y="10205"/>
                    </a:lnTo>
                    <a:lnTo>
                      <a:pt x="0" y="11397"/>
                    </a:lnTo>
                    <a:lnTo>
                      <a:pt x="2229" y="11397"/>
                    </a:lnTo>
                    <a:lnTo>
                      <a:pt x="343" y="13283"/>
                    </a:lnTo>
                    <a:lnTo>
                      <a:pt x="1187" y="14126"/>
                    </a:lnTo>
                    <a:lnTo>
                      <a:pt x="3916" y="11397"/>
                    </a:lnTo>
                    <a:lnTo>
                      <a:pt x="4664" y="11397"/>
                    </a:lnTo>
                    <a:lnTo>
                      <a:pt x="3962" y="12099"/>
                    </a:lnTo>
                    <a:lnTo>
                      <a:pt x="4806" y="12943"/>
                    </a:lnTo>
                    <a:lnTo>
                      <a:pt x="6353" y="11397"/>
                    </a:lnTo>
                    <a:lnTo>
                      <a:pt x="7533" y="11397"/>
                    </a:lnTo>
                    <a:cubicBezTo>
                      <a:pt x="7619" y="11870"/>
                      <a:pt x="7803" y="12309"/>
                      <a:pt x="8067" y="12689"/>
                    </a:cubicBezTo>
                    <a:lnTo>
                      <a:pt x="7233" y="13522"/>
                    </a:lnTo>
                    <a:lnTo>
                      <a:pt x="5047" y="13522"/>
                    </a:lnTo>
                    <a:lnTo>
                      <a:pt x="5047" y="14716"/>
                    </a:lnTo>
                    <a:lnTo>
                      <a:pt x="6040" y="14716"/>
                    </a:lnTo>
                    <a:lnTo>
                      <a:pt x="5510" y="15246"/>
                    </a:lnTo>
                    <a:lnTo>
                      <a:pt x="1651" y="15246"/>
                    </a:lnTo>
                    <a:lnTo>
                      <a:pt x="1651" y="16439"/>
                    </a:lnTo>
                    <a:lnTo>
                      <a:pt x="4317" y="16439"/>
                    </a:lnTo>
                    <a:lnTo>
                      <a:pt x="2740" y="18015"/>
                    </a:lnTo>
                    <a:lnTo>
                      <a:pt x="3584" y="18859"/>
                    </a:lnTo>
                    <a:lnTo>
                      <a:pt x="5161" y="17283"/>
                    </a:lnTo>
                    <a:lnTo>
                      <a:pt x="5161" y="19948"/>
                    </a:lnTo>
                    <a:lnTo>
                      <a:pt x="6354" y="19948"/>
                    </a:lnTo>
                    <a:lnTo>
                      <a:pt x="6354" y="16089"/>
                    </a:lnTo>
                    <a:lnTo>
                      <a:pt x="6883" y="15560"/>
                    </a:lnTo>
                    <a:lnTo>
                      <a:pt x="6883" y="16552"/>
                    </a:lnTo>
                    <a:lnTo>
                      <a:pt x="8077" y="16552"/>
                    </a:lnTo>
                    <a:lnTo>
                      <a:pt x="8077" y="14366"/>
                    </a:lnTo>
                    <a:lnTo>
                      <a:pt x="8912" y="13532"/>
                    </a:lnTo>
                    <a:cubicBezTo>
                      <a:pt x="9292" y="13795"/>
                      <a:pt x="9729" y="13981"/>
                      <a:pt x="10203" y="14067"/>
                    </a:cubicBezTo>
                    <a:lnTo>
                      <a:pt x="10203" y="15246"/>
                    </a:lnTo>
                    <a:lnTo>
                      <a:pt x="8656" y="16792"/>
                    </a:lnTo>
                    <a:lnTo>
                      <a:pt x="9501" y="17636"/>
                    </a:lnTo>
                    <a:lnTo>
                      <a:pt x="10203" y="16935"/>
                    </a:lnTo>
                    <a:lnTo>
                      <a:pt x="10203" y="17683"/>
                    </a:lnTo>
                    <a:lnTo>
                      <a:pt x="7472" y="20413"/>
                    </a:lnTo>
                    <a:lnTo>
                      <a:pt x="8318" y="21256"/>
                    </a:lnTo>
                    <a:lnTo>
                      <a:pt x="10203" y="19371"/>
                    </a:lnTo>
                    <a:lnTo>
                      <a:pt x="10203" y="21600"/>
                    </a:lnTo>
                    <a:lnTo>
                      <a:pt x="11396" y="21600"/>
                    </a:lnTo>
                    <a:lnTo>
                      <a:pt x="11396" y="19371"/>
                    </a:lnTo>
                    <a:lnTo>
                      <a:pt x="13282" y="21256"/>
                    </a:lnTo>
                    <a:lnTo>
                      <a:pt x="14125" y="20413"/>
                    </a:lnTo>
                    <a:lnTo>
                      <a:pt x="11396" y="17683"/>
                    </a:lnTo>
                    <a:lnTo>
                      <a:pt x="11396" y="16935"/>
                    </a:lnTo>
                    <a:lnTo>
                      <a:pt x="12098" y="17636"/>
                    </a:lnTo>
                    <a:lnTo>
                      <a:pt x="12941" y="16792"/>
                    </a:lnTo>
                    <a:lnTo>
                      <a:pt x="11396" y="15246"/>
                    </a:lnTo>
                    <a:lnTo>
                      <a:pt x="11396" y="14067"/>
                    </a:lnTo>
                    <a:cubicBezTo>
                      <a:pt x="11869" y="13983"/>
                      <a:pt x="12307" y="13795"/>
                      <a:pt x="12688" y="13532"/>
                    </a:cubicBezTo>
                    <a:lnTo>
                      <a:pt x="13522" y="14366"/>
                    </a:lnTo>
                    <a:lnTo>
                      <a:pt x="13522" y="16552"/>
                    </a:lnTo>
                    <a:lnTo>
                      <a:pt x="14716" y="16552"/>
                    </a:lnTo>
                    <a:lnTo>
                      <a:pt x="14716" y="15560"/>
                    </a:lnTo>
                    <a:lnTo>
                      <a:pt x="15245" y="16089"/>
                    </a:lnTo>
                    <a:lnTo>
                      <a:pt x="15245" y="19949"/>
                    </a:lnTo>
                    <a:lnTo>
                      <a:pt x="16438" y="19949"/>
                    </a:lnTo>
                    <a:lnTo>
                      <a:pt x="16438" y="17283"/>
                    </a:lnTo>
                    <a:lnTo>
                      <a:pt x="18015" y="18859"/>
                    </a:lnTo>
                    <a:lnTo>
                      <a:pt x="18859" y="18015"/>
                    </a:lnTo>
                    <a:lnTo>
                      <a:pt x="17282" y="16439"/>
                    </a:lnTo>
                    <a:lnTo>
                      <a:pt x="19948" y="16439"/>
                    </a:lnTo>
                    <a:lnTo>
                      <a:pt x="19948" y="15246"/>
                    </a:lnTo>
                    <a:lnTo>
                      <a:pt x="16089" y="15246"/>
                    </a:lnTo>
                    <a:lnTo>
                      <a:pt x="15559" y="14716"/>
                    </a:lnTo>
                    <a:lnTo>
                      <a:pt x="16553" y="14716"/>
                    </a:lnTo>
                    <a:lnTo>
                      <a:pt x="16553" y="13522"/>
                    </a:lnTo>
                    <a:lnTo>
                      <a:pt x="14367" y="13522"/>
                    </a:lnTo>
                    <a:lnTo>
                      <a:pt x="13531" y="12689"/>
                    </a:lnTo>
                    <a:cubicBezTo>
                      <a:pt x="13795" y="12309"/>
                      <a:pt x="13981" y="11870"/>
                      <a:pt x="14067" y="11397"/>
                    </a:cubicBezTo>
                    <a:lnTo>
                      <a:pt x="15247" y="11397"/>
                    </a:lnTo>
                    <a:lnTo>
                      <a:pt x="16793" y="12943"/>
                    </a:lnTo>
                    <a:lnTo>
                      <a:pt x="17636" y="12099"/>
                    </a:lnTo>
                    <a:lnTo>
                      <a:pt x="16933" y="11397"/>
                    </a:lnTo>
                    <a:lnTo>
                      <a:pt x="17683" y="11397"/>
                    </a:lnTo>
                    <a:lnTo>
                      <a:pt x="20412" y="14126"/>
                    </a:lnTo>
                    <a:lnTo>
                      <a:pt x="21256" y="13283"/>
                    </a:lnTo>
                    <a:lnTo>
                      <a:pt x="19371" y="11397"/>
                    </a:lnTo>
                    <a:lnTo>
                      <a:pt x="21600" y="11397"/>
                    </a:lnTo>
                    <a:cubicBezTo>
                      <a:pt x="21600" y="11397"/>
                      <a:pt x="21600" y="10205"/>
                      <a:pt x="21600" y="10205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8" name="îṧḷíḋê">
                <a:extLst>
                  <a:ext uri="{FF2B5EF4-FFF2-40B4-BE49-F238E27FC236}">
                    <a16:creationId xmlns:a16="http://schemas.microsoft.com/office/drawing/2014/main" id="{FED2DA6D-936F-4897-9E54-360174363431}"/>
                  </a:ext>
                </a:extLst>
              </p:cNvPr>
              <p:cNvSpPr/>
              <p:nvPr/>
            </p:nvSpPr>
            <p:spPr>
              <a:xfrm>
                <a:off x="1468935" y="5008873"/>
                <a:ext cx="270371" cy="270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7" h="21600" extrusionOk="0">
                    <a:moveTo>
                      <a:pt x="8128" y="0"/>
                    </a:moveTo>
                    <a:cubicBezTo>
                      <a:pt x="6048" y="0"/>
                      <a:pt x="3968" y="822"/>
                      <a:pt x="2381" y="2471"/>
                    </a:cubicBezTo>
                    <a:cubicBezTo>
                      <a:pt x="-793" y="5765"/>
                      <a:pt x="-793" y="11107"/>
                      <a:pt x="2381" y="14402"/>
                    </a:cubicBezTo>
                    <a:cubicBezTo>
                      <a:pt x="3968" y="16051"/>
                      <a:pt x="6048" y="16872"/>
                      <a:pt x="8128" y="16872"/>
                    </a:cubicBezTo>
                    <a:lnTo>
                      <a:pt x="8128" y="10041"/>
                    </a:lnTo>
                    <a:lnTo>
                      <a:pt x="3227" y="10041"/>
                    </a:lnTo>
                    <a:lnTo>
                      <a:pt x="3227" y="6831"/>
                    </a:lnTo>
                    <a:lnTo>
                      <a:pt x="8128" y="6831"/>
                    </a:lnTo>
                    <a:cubicBezTo>
                      <a:pt x="8128" y="6831"/>
                      <a:pt x="8128" y="0"/>
                      <a:pt x="8128" y="0"/>
                    </a:cubicBezTo>
                    <a:close/>
                    <a:moveTo>
                      <a:pt x="15033" y="12885"/>
                    </a:moveTo>
                    <a:cubicBezTo>
                      <a:pt x="16983" y="9629"/>
                      <a:pt x="16598" y="5297"/>
                      <a:pt x="13875" y="2471"/>
                    </a:cubicBezTo>
                    <a:cubicBezTo>
                      <a:pt x="12288" y="822"/>
                      <a:pt x="10208" y="0"/>
                      <a:pt x="8128" y="0"/>
                    </a:cubicBezTo>
                    <a:lnTo>
                      <a:pt x="8128" y="6831"/>
                    </a:lnTo>
                    <a:lnTo>
                      <a:pt x="13029" y="6831"/>
                    </a:lnTo>
                    <a:lnTo>
                      <a:pt x="13029" y="10041"/>
                    </a:lnTo>
                    <a:lnTo>
                      <a:pt x="13028" y="10041"/>
                    </a:lnTo>
                    <a:lnTo>
                      <a:pt x="13028" y="10041"/>
                    </a:lnTo>
                    <a:lnTo>
                      <a:pt x="8128" y="10041"/>
                    </a:lnTo>
                    <a:lnTo>
                      <a:pt x="8128" y="16872"/>
                    </a:lnTo>
                    <a:cubicBezTo>
                      <a:pt x="9616" y="16871"/>
                      <a:pt x="11105" y="16449"/>
                      <a:pt x="12413" y="15605"/>
                    </a:cubicBezTo>
                    <a:lnTo>
                      <a:pt x="18186" y="21600"/>
                    </a:lnTo>
                    <a:lnTo>
                      <a:pt x="20807" y="18879"/>
                    </a:lnTo>
                    <a:cubicBezTo>
                      <a:pt x="20807" y="18879"/>
                      <a:pt x="15033" y="12885"/>
                      <a:pt x="15033" y="12885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9" name="iş1íḑé">
                <a:extLst>
                  <a:ext uri="{FF2B5EF4-FFF2-40B4-BE49-F238E27FC236}">
                    <a16:creationId xmlns:a16="http://schemas.microsoft.com/office/drawing/2014/main" id="{23024BDE-6FEE-4542-B9A0-57D536FACDFD}"/>
                  </a:ext>
                </a:extLst>
              </p:cNvPr>
              <p:cNvSpPr/>
              <p:nvPr/>
            </p:nvSpPr>
            <p:spPr>
              <a:xfrm>
                <a:off x="3644247" y="5138356"/>
                <a:ext cx="378959" cy="188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51" y="21600"/>
                    </a:moveTo>
                    <a:cubicBezTo>
                      <a:pt x="11938" y="21600"/>
                      <a:pt x="14508" y="18879"/>
                      <a:pt x="16165" y="14648"/>
                    </a:cubicBezTo>
                    <a:cubicBezTo>
                      <a:pt x="16655" y="15107"/>
                      <a:pt x="17201" y="15364"/>
                      <a:pt x="17776" y="15364"/>
                    </a:cubicBezTo>
                    <a:cubicBezTo>
                      <a:pt x="18028" y="15364"/>
                      <a:pt x="18273" y="15315"/>
                      <a:pt x="18511" y="15223"/>
                    </a:cubicBezTo>
                    <a:lnTo>
                      <a:pt x="18511" y="11766"/>
                    </a:lnTo>
                    <a:cubicBezTo>
                      <a:pt x="18281" y="11932"/>
                      <a:pt x="18034" y="12025"/>
                      <a:pt x="17776" y="12025"/>
                    </a:cubicBezTo>
                    <a:cubicBezTo>
                      <a:pt x="17534" y="12025"/>
                      <a:pt x="17301" y="11941"/>
                      <a:pt x="17084" y="11791"/>
                    </a:cubicBezTo>
                    <a:cubicBezTo>
                      <a:pt x="17733" y="9284"/>
                      <a:pt x="18102" y="6435"/>
                      <a:pt x="18102" y="3415"/>
                    </a:cubicBezTo>
                    <a:lnTo>
                      <a:pt x="18102" y="3415"/>
                    </a:lnTo>
                    <a:cubicBezTo>
                      <a:pt x="18102" y="3407"/>
                      <a:pt x="18101" y="3402"/>
                      <a:pt x="18101" y="3394"/>
                    </a:cubicBezTo>
                    <a:cubicBezTo>
                      <a:pt x="18242" y="3438"/>
                      <a:pt x="18379" y="3509"/>
                      <a:pt x="18511" y="3603"/>
                    </a:cubicBezTo>
                    <a:lnTo>
                      <a:pt x="18511" y="143"/>
                    </a:lnTo>
                    <a:cubicBezTo>
                      <a:pt x="18326" y="71"/>
                      <a:pt x="18136" y="25"/>
                      <a:pt x="17943" y="9"/>
                    </a:cubicBezTo>
                    <a:cubicBezTo>
                      <a:pt x="17943" y="6"/>
                      <a:pt x="17943" y="3"/>
                      <a:pt x="17942" y="0"/>
                    </a:cubicBezTo>
                    <a:lnTo>
                      <a:pt x="160" y="0"/>
                    </a:lnTo>
                    <a:cubicBezTo>
                      <a:pt x="55" y="1106"/>
                      <a:pt x="0" y="2247"/>
                      <a:pt x="0" y="3415"/>
                    </a:cubicBezTo>
                    <a:cubicBezTo>
                      <a:pt x="0" y="13457"/>
                      <a:pt x="4052" y="21600"/>
                      <a:pt x="9051" y="21600"/>
                    </a:cubicBezTo>
                    <a:close/>
                    <a:moveTo>
                      <a:pt x="18511" y="15223"/>
                    </a:moveTo>
                    <a:cubicBezTo>
                      <a:pt x="20271" y="14535"/>
                      <a:pt x="21600" y="11420"/>
                      <a:pt x="21600" y="7682"/>
                    </a:cubicBezTo>
                    <a:cubicBezTo>
                      <a:pt x="21600" y="3945"/>
                      <a:pt x="20271" y="830"/>
                      <a:pt x="18511" y="143"/>
                    </a:cubicBezTo>
                    <a:lnTo>
                      <a:pt x="18511" y="3603"/>
                    </a:lnTo>
                    <a:cubicBezTo>
                      <a:pt x="19341" y="4208"/>
                      <a:pt x="19937" y="5805"/>
                      <a:pt x="19937" y="7681"/>
                    </a:cubicBezTo>
                    <a:cubicBezTo>
                      <a:pt x="19937" y="9559"/>
                      <a:pt x="19342" y="11161"/>
                      <a:pt x="18511" y="11766"/>
                    </a:cubicBezTo>
                    <a:cubicBezTo>
                      <a:pt x="18511" y="11766"/>
                      <a:pt x="18511" y="15223"/>
                      <a:pt x="18511" y="15223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0" name="iṥ1îdè">
                <a:extLst>
                  <a:ext uri="{FF2B5EF4-FFF2-40B4-BE49-F238E27FC236}">
                    <a16:creationId xmlns:a16="http://schemas.microsoft.com/office/drawing/2014/main" id="{5976E30E-CE80-4550-9B32-F01142125EAA}"/>
                  </a:ext>
                </a:extLst>
              </p:cNvPr>
              <p:cNvSpPr/>
              <p:nvPr/>
            </p:nvSpPr>
            <p:spPr>
              <a:xfrm>
                <a:off x="3644247" y="5345529"/>
                <a:ext cx="342353" cy="28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1" name="îşļîḑè">
                <a:extLst>
                  <a:ext uri="{FF2B5EF4-FFF2-40B4-BE49-F238E27FC236}">
                    <a16:creationId xmlns:a16="http://schemas.microsoft.com/office/drawing/2014/main" id="{6F8F9E8B-CC16-4B87-9D3C-A536BF413FE6}"/>
                  </a:ext>
                </a:extLst>
              </p:cNvPr>
              <p:cNvSpPr/>
              <p:nvPr/>
            </p:nvSpPr>
            <p:spPr>
              <a:xfrm>
                <a:off x="3734885" y="5060666"/>
                <a:ext cx="47147" cy="63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24" h="19792" extrusionOk="0">
                    <a:moveTo>
                      <a:pt x="4072" y="9804"/>
                    </a:moveTo>
                    <a:cubicBezTo>
                      <a:pt x="-3093" y="11886"/>
                      <a:pt x="-16" y="21600"/>
                      <a:pt x="7206" y="19495"/>
                    </a:cubicBezTo>
                    <a:cubicBezTo>
                      <a:pt x="15731" y="17011"/>
                      <a:pt x="18507" y="9687"/>
                      <a:pt x="16502" y="2668"/>
                    </a:cubicBezTo>
                    <a:cubicBezTo>
                      <a:pt x="16245" y="1761"/>
                      <a:pt x="15887" y="872"/>
                      <a:pt x="15462" y="0"/>
                    </a:cubicBezTo>
                    <a:cubicBezTo>
                      <a:pt x="11565" y="724"/>
                      <a:pt x="7656" y="1432"/>
                      <a:pt x="3732" y="2097"/>
                    </a:cubicBezTo>
                    <a:cubicBezTo>
                      <a:pt x="5601" y="5622"/>
                      <a:pt x="6685" y="9037"/>
                      <a:pt x="4072" y="980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2" name="iş1íde">
                <a:extLst>
                  <a:ext uri="{FF2B5EF4-FFF2-40B4-BE49-F238E27FC236}">
                    <a16:creationId xmlns:a16="http://schemas.microsoft.com/office/drawing/2014/main" id="{2643273D-A7D9-4F2C-8BB0-85153276242C}"/>
                  </a:ext>
                </a:extLst>
              </p:cNvPr>
              <p:cNvSpPr/>
              <p:nvPr/>
            </p:nvSpPr>
            <p:spPr>
              <a:xfrm>
                <a:off x="3819048" y="5041244"/>
                <a:ext cx="47148" cy="8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26" h="20181" extrusionOk="0">
                    <a:moveTo>
                      <a:pt x="4069" y="12340"/>
                    </a:moveTo>
                    <a:cubicBezTo>
                      <a:pt x="-3092" y="13974"/>
                      <a:pt x="-14" y="21600"/>
                      <a:pt x="7208" y="19948"/>
                    </a:cubicBezTo>
                    <a:cubicBezTo>
                      <a:pt x="15734" y="17997"/>
                      <a:pt x="18508" y="12248"/>
                      <a:pt x="16505" y="6738"/>
                    </a:cubicBezTo>
                    <a:cubicBezTo>
                      <a:pt x="15637" y="4358"/>
                      <a:pt x="13662" y="2153"/>
                      <a:pt x="11875" y="0"/>
                    </a:cubicBezTo>
                    <a:cubicBezTo>
                      <a:pt x="8067" y="676"/>
                      <a:pt x="4241" y="1321"/>
                      <a:pt x="410" y="1953"/>
                    </a:cubicBezTo>
                    <a:cubicBezTo>
                      <a:pt x="3267" y="5464"/>
                      <a:pt x="8136" y="11410"/>
                      <a:pt x="4069" y="1234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3" name="íŝļíḋé">
                <a:extLst>
                  <a:ext uri="{FF2B5EF4-FFF2-40B4-BE49-F238E27FC236}">
                    <a16:creationId xmlns:a16="http://schemas.microsoft.com/office/drawing/2014/main" id="{BD9A439A-CD76-48EE-9CA7-97F81042EFEE}"/>
                  </a:ext>
                </a:extLst>
              </p:cNvPr>
              <p:cNvSpPr/>
              <p:nvPr/>
            </p:nvSpPr>
            <p:spPr>
              <a:xfrm>
                <a:off x="2058082" y="4536260"/>
                <a:ext cx="18747" cy="52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0392" extrusionOk="0">
                    <a:moveTo>
                      <a:pt x="3398" y="16969"/>
                    </a:moveTo>
                    <a:cubicBezTo>
                      <a:pt x="6874" y="13023"/>
                      <a:pt x="12935" y="9883"/>
                      <a:pt x="21009" y="7423"/>
                    </a:cubicBezTo>
                    <a:cubicBezTo>
                      <a:pt x="13998" y="4959"/>
                      <a:pt x="6941" y="2499"/>
                      <a:pt x="47" y="0"/>
                    </a:cubicBezTo>
                    <a:lnTo>
                      <a:pt x="36" y="16857"/>
                    </a:lnTo>
                    <a:cubicBezTo>
                      <a:pt x="36" y="21600"/>
                      <a:pt x="-591" y="21502"/>
                      <a:pt x="3398" y="1696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" name="ïş1íḋe">
                <a:extLst>
                  <a:ext uri="{FF2B5EF4-FFF2-40B4-BE49-F238E27FC236}">
                    <a16:creationId xmlns:a16="http://schemas.microsoft.com/office/drawing/2014/main" id="{356B0CD2-76EC-4FD7-A6AD-D8B595A38DF4}"/>
                  </a:ext>
                </a:extLst>
              </p:cNvPr>
              <p:cNvSpPr/>
              <p:nvPr/>
            </p:nvSpPr>
            <p:spPr>
              <a:xfrm>
                <a:off x="5010291" y="4445623"/>
                <a:ext cx="104339" cy="46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977"/>
                    </a:moveTo>
                    <a:lnTo>
                      <a:pt x="8430" y="21600"/>
                    </a:lnTo>
                    <a:lnTo>
                      <a:pt x="21600" y="21600"/>
                    </a:lnTo>
                    <a:lnTo>
                      <a:pt x="2677" y="0"/>
                    </a:lnTo>
                    <a:cubicBezTo>
                      <a:pt x="2677" y="0"/>
                      <a:pt x="0" y="11977"/>
                      <a:pt x="0" y="11977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" name="îşľidê">
                <a:extLst>
                  <a:ext uri="{FF2B5EF4-FFF2-40B4-BE49-F238E27FC236}">
                    <a16:creationId xmlns:a16="http://schemas.microsoft.com/office/drawing/2014/main" id="{0ABE705A-D80E-4809-8496-A3F5CF57F761}"/>
                  </a:ext>
                </a:extLst>
              </p:cNvPr>
              <p:cNvSpPr/>
              <p:nvPr/>
            </p:nvSpPr>
            <p:spPr>
              <a:xfrm>
                <a:off x="5010291" y="4497415"/>
                <a:ext cx="252075" cy="12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692" y="21600"/>
                    </a:lnTo>
                    <a:lnTo>
                      <a:pt x="8692" y="13184"/>
                    </a:lnTo>
                    <a:lnTo>
                      <a:pt x="4319" y="13184"/>
                    </a:lnTo>
                    <a:lnTo>
                      <a:pt x="4319" y="8414"/>
                    </a:lnTo>
                    <a:lnTo>
                      <a:pt x="4319" y="8414"/>
                    </a:lnTo>
                    <a:lnTo>
                      <a:pt x="8692" y="8414"/>
                    </a:lnTo>
                    <a:lnTo>
                      <a:pt x="8692" y="0"/>
                    </a:lnTo>
                    <a:lnTo>
                      <a:pt x="4684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  <a:moveTo>
                      <a:pt x="8692" y="21600"/>
                    </a:moveTo>
                    <a:lnTo>
                      <a:pt x="17420" y="21600"/>
                    </a:lnTo>
                    <a:lnTo>
                      <a:pt x="17420" y="17323"/>
                    </a:lnTo>
                    <a:lnTo>
                      <a:pt x="21600" y="17323"/>
                    </a:lnTo>
                    <a:lnTo>
                      <a:pt x="21600" y="4277"/>
                    </a:lnTo>
                    <a:lnTo>
                      <a:pt x="17420" y="4277"/>
                    </a:lnTo>
                    <a:lnTo>
                      <a:pt x="17420" y="0"/>
                    </a:lnTo>
                    <a:lnTo>
                      <a:pt x="10136" y="0"/>
                    </a:lnTo>
                    <a:lnTo>
                      <a:pt x="8692" y="0"/>
                    </a:lnTo>
                    <a:lnTo>
                      <a:pt x="8692" y="8414"/>
                    </a:lnTo>
                    <a:lnTo>
                      <a:pt x="13065" y="8414"/>
                    </a:lnTo>
                    <a:lnTo>
                      <a:pt x="13065" y="13184"/>
                    </a:lnTo>
                    <a:lnTo>
                      <a:pt x="8692" y="13184"/>
                    </a:lnTo>
                    <a:cubicBezTo>
                      <a:pt x="8692" y="13184"/>
                      <a:pt x="8692" y="21600"/>
                      <a:pt x="8692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6" name="îṥ1îďè">
                <a:extLst>
                  <a:ext uri="{FF2B5EF4-FFF2-40B4-BE49-F238E27FC236}">
                    <a16:creationId xmlns:a16="http://schemas.microsoft.com/office/drawing/2014/main" id="{44A53559-8307-41E4-A9CD-FB82E4934880}"/>
                  </a:ext>
                </a:extLst>
              </p:cNvPr>
              <p:cNvSpPr/>
              <p:nvPr/>
            </p:nvSpPr>
            <p:spPr>
              <a:xfrm>
                <a:off x="4052117" y="1156757"/>
                <a:ext cx="158036" cy="158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508"/>
                    </a:moveTo>
                    <a:lnTo>
                      <a:pt x="9745" y="21600"/>
                    </a:lnTo>
                    <a:lnTo>
                      <a:pt x="9605" y="19997"/>
                    </a:lnTo>
                    <a:cubicBezTo>
                      <a:pt x="8524" y="19857"/>
                      <a:pt x="7467" y="19524"/>
                      <a:pt x="6502" y="19018"/>
                    </a:cubicBezTo>
                    <a:lnTo>
                      <a:pt x="5467" y="20250"/>
                    </a:lnTo>
                    <a:lnTo>
                      <a:pt x="2418" y="17691"/>
                    </a:lnTo>
                    <a:lnTo>
                      <a:pt x="3451" y="16458"/>
                    </a:lnTo>
                    <a:cubicBezTo>
                      <a:pt x="2781" y="15589"/>
                      <a:pt x="2275" y="14620"/>
                      <a:pt x="1949" y="13571"/>
                    </a:cubicBezTo>
                    <a:lnTo>
                      <a:pt x="347" y="13711"/>
                    </a:lnTo>
                    <a:lnTo>
                      <a:pt x="0" y="9745"/>
                    </a:lnTo>
                    <a:lnTo>
                      <a:pt x="1601" y="9606"/>
                    </a:lnTo>
                    <a:cubicBezTo>
                      <a:pt x="1742" y="8515"/>
                      <a:pt x="2072" y="7474"/>
                      <a:pt x="2582" y="6502"/>
                    </a:cubicBezTo>
                    <a:lnTo>
                      <a:pt x="1352" y="5466"/>
                    </a:lnTo>
                    <a:lnTo>
                      <a:pt x="3908" y="2417"/>
                    </a:lnTo>
                    <a:lnTo>
                      <a:pt x="5140" y="3452"/>
                    </a:lnTo>
                    <a:cubicBezTo>
                      <a:pt x="6010" y="2779"/>
                      <a:pt x="6980" y="2276"/>
                      <a:pt x="8029" y="1949"/>
                    </a:cubicBezTo>
                    <a:lnTo>
                      <a:pt x="7888" y="346"/>
                    </a:lnTo>
                    <a:lnTo>
                      <a:pt x="10799" y="93"/>
                    </a:lnTo>
                    <a:lnTo>
                      <a:pt x="10799" y="4582"/>
                    </a:lnTo>
                    <a:cubicBezTo>
                      <a:pt x="8992" y="4582"/>
                      <a:pt x="7241" y="5371"/>
                      <a:pt x="6039" y="6803"/>
                    </a:cubicBezTo>
                    <a:cubicBezTo>
                      <a:pt x="3835" y="9430"/>
                      <a:pt x="4177" y="13358"/>
                      <a:pt x="6804" y="15561"/>
                    </a:cubicBezTo>
                    <a:cubicBezTo>
                      <a:pt x="7451" y="16105"/>
                      <a:pt x="8186" y="16504"/>
                      <a:pt x="8989" y="16748"/>
                    </a:cubicBezTo>
                    <a:cubicBezTo>
                      <a:pt x="9588" y="16930"/>
                      <a:pt x="10197" y="17019"/>
                      <a:pt x="10799" y="17019"/>
                    </a:cubicBezTo>
                    <a:cubicBezTo>
                      <a:pt x="10799" y="17019"/>
                      <a:pt x="10799" y="21508"/>
                      <a:pt x="10799" y="21508"/>
                    </a:cubicBezTo>
                    <a:close/>
                    <a:moveTo>
                      <a:pt x="19019" y="15099"/>
                    </a:moveTo>
                    <a:lnTo>
                      <a:pt x="20251" y="16132"/>
                    </a:lnTo>
                    <a:lnTo>
                      <a:pt x="17690" y="19182"/>
                    </a:lnTo>
                    <a:lnTo>
                      <a:pt x="16458" y="18147"/>
                    </a:lnTo>
                    <a:cubicBezTo>
                      <a:pt x="15588" y="18818"/>
                      <a:pt x="14620" y="19324"/>
                      <a:pt x="13572" y="19651"/>
                    </a:cubicBezTo>
                    <a:lnTo>
                      <a:pt x="13711" y="21253"/>
                    </a:lnTo>
                    <a:lnTo>
                      <a:pt x="10799" y="21508"/>
                    </a:lnTo>
                    <a:lnTo>
                      <a:pt x="10799" y="17019"/>
                    </a:lnTo>
                    <a:cubicBezTo>
                      <a:pt x="12608" y="17019"/>
                      <a:pt x="14359" y="16229"/>
                      <a:pt x="15562" y="14796"/>
                    </a:cubicBezTo>
                    <a:cubicBezTo>
                      <a:pt x="17764" y="12169"/>
                      <a:pt x="17421" y="8242"/>
                      <a:pt x="14798" y="6038"/>
                    </a:cubicBezTo>
                    <a:lnTo>
                      <a:pt x="14798" y="6038"/>
                    </a:lnTo>
                    <a:cubicBezTo>
                      <a:pt x="14148" y="5494"/>
                      <a:pt x="13413" y="5095"/>
                      <a:pt x="12612" y="4852"/>
                    </a:cubicBezTo>
                    <a:cubicBezTo>
                      <a:pt x="12013" y="4670"/>
                      <a:pt x="11403" y="4582"/>
                      <a:pt x="10799" y="4582"/>
                    </a:cubicBezTo>
                    <a:lnTo>
                      <a:pt x="10799" y="93"/>
                    </a:lnTo>
                    <a:lnTo>
                      <a:pt x="11853" y="0"/>
                    </a:lnTo>
                    <a:lnTo>
                      <a:pt x="11994" y="1602"/>
                    </a:lnTo>
                    <a:cubicBezTo>
                      <a:pt x="13075" y="1742"/>
                      <a:pt x="14132" y="2075"/>
                      <a:pt x="15098" y="2582"/>
                    </a:cubicBezTo>
                    <a:lnTo>
                      <a:pt x="16133" y="1351"/>
                    </a:lnTo>
                    <a:lnTo>
                      <a:pt x="19183" y="3908"/>
                    </a:lnTo>
                    <a:lnTo>
                      <a:pt x="18149" y="5141"/>
                    </a:lnTo>
                    <a:cubicBezTo>
                      <a:pt x="18821" y="6010"/>
                      <a:pt x="19326" y="6980"/>
                      <a:pt x="19651" y="8029"/>
                    </a:cubicBezTo>
                    <a:lnTo>
                      <a:pt x="21254" y="7888"/>
                    </a:lnTo>
                    <a:lnTo>
                      <a:pt x="21600" y="11855"/>
                    </a:lnTo>
                    <a:lnTo>
                      <a:pt x="19996" y="11994"/>
                    </a:lnTo>
                    <a:cubicBezTo>
                      <a:pt x="19858" y="13084"/>
                      <a:pt x="19529" y="14125"/>
                      <a:pt x="19019" y="15099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7" name="ïS1ídè">
                <a:extLst>
                  <a:ext uri="{FF2B5EF4-FFF2-40B4-BE49-F238E27FC236}">
                    <a16:creationId xmlns:a16="http://schemas.microsoft.com/office/drawing/2014/main" id="{6F0AB0F7-6A88-41F0-A4EA-73550A8D5AA8}"/>
                  </a:ext>
                </a:extLst>
              </p:cNvPr>
              <p:cNvSpPr/>
              <p:nvPr/>
            </p:nvSpPr>
            <p:spPr>
              <a:xfrm>
                <a:off x="4550626" y="1422198"/>
                <a:ext cx="182452" cy="136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4" y="0"/>
                    </a:moveTo>
                    <a:cubicBezTo>
                      <a:pt x="4843" y="36"/>
                      <a:pt x="0" y="6540"/>
                      <a:pt x="0" y="14496"/>
                    </a:cubicBezTo>
                    <a:cubicBezTo>
                      <a:pt x="0" y="16912"/>
                      <a:pt x="452" y="19294"/>
                      <a:pt x="1310" y="21405"/>
                    </a:cubicBezTo>
                    <a:lnTo>
                      <a:pt x="1310" y="17573"/>
                    </a:lnTo>
                    <a:cubicBezTo>
                      <a:pt x="1310" y="16866"/>
                      <a:pt x="1498" y="16210"/>
                      <a:pt x="1827" y="15649"/>
                    </a:cubicBezTo>
                    <a:cubicBezTo>
                      <a:pt x="1801" y="15266"/>
                      <a:pt x="1786" y="14883"/>
                      <a:pt x="1786" y="14496"/>
                    </a:cubicBezTo>
                    <a:cubicBezTo>
                      <a:pt x="1786" y="7850"/>
                      <a:pt x="5832" y="2418"/>
                      <a:pt x="10794" y="2386"/>
                    </a:cubicBezTo>
                    <a:cubicBezTo>
                      <a:pt x="15767" y="2418"/>
                      <a:pt x="19813" y="7850"/>
                      <a:pt x="19813" y="14496"/>
                    </a:cubicBezTo>
                    <a:cubicBezTo>
                      <a:pt x="19813" y="14923"/>
                      <a:pt x="19795" y="15350"/>
                      <a:pt x="19761" y="15773"/>
                    </a:cubicBezTo>
                    <a:cubicBezTo>
                      <a:pt x="20048" y="16306"/>
                      <a:pt x="20211" y="16917"/>
                      <a:pt x="20211" y="17573"/>
                    </a:cubicBezTo>
                    <a:lnTo>
                      <a:pt x="20211" y="21600"/>
                    </a:lnTo>
                    <a:cubicBezTo>
                      <a:pt x="21119" y="19442"/>
                      <a:pt x="21600" y="16986"/>
                      <a:pt x="21600" y="14496"/>
                    </a:cubicBezTo>
                    <a:cubicBezTo>
                      <a:pt x="21600" y="6540"/>
                      <a:pt x="16757" y="36"/>
                      <a:pt x="10794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8" name="ïŝḷïdê">
                <a:extLst>
                  <a:ext uri="{FF2B5EF4-FFF2-40B4-BE49-F238E27FC236}">
                    <a16:creationId xmlns:a16="http://schemas.microsoft.com/office/drawing/2014/main" id="{9DE78185-B044-4FCC-98DB-C7274549AEDB}"/>
                  </a:ext>
                </a:extLst>
              </p:cNvPr>
              <p:cNvSpPr/>
              <p:nvPr/>
            </p:nvSpPr>
            <p:spPr>
              <a:xfrm>
                <a:off x="4563575" y="1512836"/>
                <a:ext cx="39908" cy="72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5" y="4534"/>
                    </a:moveTo>
                    <a:cubicBezTo>
                      <a:pt x="110" y="4911"/>
                      <a:pt x="0" y="5302"/>
                      <a:pt x="0" y="5701"/>
                    </a:cubicBezTo>
                    <a:lnTo>
                      <a:pt x="0" y="12659"/>
                    </a:lnTo>
                    <a:lnTo>
                      <a:pt x="0" y="15902"/>
                    </a:lnTo>
                    <a:cubicBezTo>
                      <a:pt x="0" y="19047"/>
                      <a:pt x="6803" y="21600"/>
                      <a:pt x="15201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5201" y="0"/>
                    </a:lnTo>
                    <a:cubicBezTo>
                      <a:pt x="7871" y="0"/>
                      <a:pt x="1756" y="1944"/>
                      <a:pt x="315" y="4534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9" name="ïṣlîḓe">
                <a:extLst>
                  <a:ext uri="{FF2B5EF4-FFF2-40B4-BE49-F238E27FC236}">
                    <a16:creationId xmlns:a16="http://schemas.microsoft.com/office/drawing/2014/main" id="{261DE83F-1135-43D8-ADAE-A37C034436A0}"/>
                  </a:ext>
                </a:extLst>
              </p:cNvPr>
              <p:cNvSpPr/>
              <p:nvPr/>
            </p:nvSpPr>
            <p:spPr>
              <a:xfrm>
                <a:off x="4673635" y="1512836"/>
                <a:ext cx="39914" cy="72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02"/>
                    </a:moveTo>
                    <a:lnTo>
                      <a:pt x="21600" y="12546"/>
                    </a:lnTo>
                    <a:lnTo>
                      <a:pt x="21600" y="5701"/>
                    </a:lnTo>
                    <a:cubicBezTo>
                      <a:pt x="21600" y="5454"/>
                      <a:pt x="21549" y="5213"/>
                      <a:pt x="21470" y="4976"/>
                    </a:cubicBezTo>
                    <a:cubicBezTo>
                      <a:pt x="20522" y="2170"/>
                      <a:pt x="14134" y="0"/>
                      <a:pt x="6402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6402" y="21600"/>
                    </a:lnTo>
                    <a:cubicBezTo>
                      <a:pt x="14791" y="21600"/>
                      <a:pt x="21600" y="19047"/>
                      <a:pt x="21600" y="1590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0" name="íśḷíďé">
                <a:extLst>
                  <a:ext uri="{FF2B5EF4-FFF2-40B4-BE49-F238E27FC236}">
                    <a16:creationId xmlns:a16="http://schemas.microsoft.com/office/drawing/2014/main" id="{CF44006C-4531-438B-9D6C-E035AC6AEE8B}"/>
                  </a:ext>
                </a:extLst>
              </p:cNvPr>
              <p:cNvSpPr/>
              <p:nvPr/>
            </p:nvSpPr>
            <p:spPr>
              <a:xfrm>
                <a:off x="5301628" y="3655776"/>
                <a:ext cx="249217" cy="180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127" y="21600"/>
                    </a:lnTo>
                    <a:lnTo>
                      <a:pt x="6127" y="19065"/>
                    </a:lnTo>
                    <a:lnTo>
                      <a:pt x="1818" y="19065"/>
                    </a:lnTo>
                    <a:lnTo>
                      <a:pt x="1818" y="19065"/>
                    </a:lnTo>
                    <a:lnTo>
                      <a:pt x="6127" y="10802"/>
                    </a:lnTo>
                    <a:lnTo>
                      <a:pt x="6127" y="6627"/>
                    </a:lnTo>
                    <a:cubicBezTo>
                      <a:pt x="5815" y="7163"/>
                      <a:pt x="5335" y="7506"/>
                      <a:pt x="4798" y="7506"/>
                    </a:cubicBezTo>
                    <a:cubicBezTo>
                      <a:pt x="3858" y="7506"/>
                      <a:pt x="3094" y="6454"/>
                      <a:pt x="3094" y="5157"/>
                    </a:cubicBezTo>
                    <a:cubicBezTo>
                      <a:pt x="3094" y="3860"/>
                      <a:pt x="3858" y="2808"/>
                      <a:pt x="4798" y="2808"/>
                    </a:cubicBezTo>
                    <a:lnTo>
                      <a:pt x="4798" y="2808"/>
                    </a:lnTo>
                    <a:cubicBezTo>
                      <a:pt x="5335" y="2808"/>
                      <a:pt x="5815" y="3152"/>
                      <a:pt x="6127" y="3688"/>
                    </a:cubicBezTo>
                    <a:lnTo>
                      <a:pt x="6127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  <a:moveTo>
                      <a:pt x="9804" y="0"/>
                    </a:moveTo>
                    <a:lnTo>
                      <a:pt x="6127" y="0"/>
                    </a:lnTo>
                    <a:lnTo>
                      <a:pt x="6127" y="3688"/>
                    </a:lnTo>
                    <a:cubicBezTo>
                      <a:pt x="6361" y="4090"/>
                      <a:pt x="6501" y="4601"/>
                      <a:pt x="6501" y="5157"/>
                    </a:cubicBezTo>
                    <a:cubicBezTo>
                      <a:pt x="6501" y="5714"/>
                      <a:pt x="6361" y="6225"/>
                      <a:pt x="6127" y="6627"/>
                    </a:cubicBezTo>
                    <a:lnTo>
                      <a:pt x="6127" y="10802"/>
                    </a:lnTo>
                    <a:lnTo>
                      <a:pt x="6127" y="10802"/>
                    </a:lnTo>
                    <a:lnTo>
                      <a:pt x="8787" y="15903"/>
                    </a:lnTo>
                    <a:lnTo>
                      <a:pt x="9804" y="17853"/>
                    </a:lnTo>
                    <a:lnTo>
                      <a:pt x="9804" y="16379"/>
                    </a:lnTo>
                    <a:lnTo>
                      <a:pt x="9171" y="15167"/>
                    </a:lnTo>
                    <a:lnTo>
                      <a:pt x="9804" y="13955"/>
                    </a:lnTo>
                    <a:cubicBezTo>
                      <a:pt x="9804" y="13955"/>
                      <a:pt x="9804" y="0"/>
                      <a:pt x="9804" y="0"/>
                    </a:cubicBezTo>
                    <a:close/>
                    <a:moveTo>
                      <a:pt x="6127" y="21600"/>
                    </a:moveTo>
                    <a:lnTo>
                      <a:pt x="9804" y="21600"/>
                    </a:lnTo>
                    <a:lnTo>
                      <a:pt x="9804" y="19065"/>
                    </a:lnTo>
                    <a:lnTo>
                      <a:pt x="7138" y="19065"/>
                    </a:lnTo>
                    <a:lnTo>
                      <a:pt x="6127" y="19065"/>
                    </a:lnTo>
                    <a:lnTo>
                      <a:pt x="6127" y="21600"/>
                    </a:lnTo>
                    <a:cubicBezTo>
                      <a:pt x="6127" y="21600"/>
                      <a:pt x="6127" y="21600"/>
                      <a:pt x="6127" y="21600"/>
                    </a:cubicBezTo>
                    <a:close/>
                    <a:moveTo>
                      <a:pt x="14392" y="0"/>
                    </a:moveTo>
                    <a:lnTo>
                      <a:pt x="9804" y="0"/>
                    </a:lnTo>
                    <a:lnTo>
                      <a:pt x="9804" y="13955"/>
                    </a:lnTo>
                    <a:lnTo>
                      <a:pt x="13375" y="7106"/>
                    </a:lnTo>
                    <a:lnTo>
                      <a:pt x="13375" y="7106"/>
                    </a:lnTo>
                    <a:lnTo>
                      <a:pt x="14392" y="9054"/>
                    </a:lnTo>
                    <a:cubicBezTo>
                      <a:pt x="14392" y="9054"/>
                      <a:pt x="14392" y="0"/>
                      <a:pt x="14392" y="0"/>
                    </a:cubicBezTo>
                    <a:close/>
                    <a:moveTo>
                      <a:pt x="9804" y="21600"/>
                    </a:moveTo>
                    <a:lnTo>
                      <a:pt x="14392" y="21600"/>
                    </a:lnTo>
                    <a:lnTo>
                      <a:pt x="14392" y="19065"/>
                    </a:lnTo>
                    <a:lnTo>
                      <a:pt x="11204" y="19065"/>
                    </a:lnTo>
                    <a:lnTo>
                      <a:pt x="10942" y="18563"/>
                    </a:lnTo>
                    <a:lnTo>
                      <a:pt x="9804" y="16379"/>
                    </a:lnTo>
                    <a:lnTo>
                      <a:pt x="9804" y="17853"/>
                    </a:lnTo>
                    <a:lnTo>
                      <a:pt x="10436" y="19065"/>
                    </a:lnTo>
                    <a:lnTo>
                      <a:pt x="9804" y="19065"/>
                    </a:lnTo>
                    <a:lnTo>
                      <a:pt x="9804" y="21600"/>
                    </a:lnTo>
                    <a:cubicBezTo>
                      <a:pt x="9804" y="21600"/>
                      <a:pt x="9804" y="21600"/>
                      <a:pt x="9804" y="21600"/>
                    </a:cubicBezTo>
                    <a:close/>
                    <a:moveTo>
                      <a:pt x="14392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14392" y="0"/>
                    </a:lnTo>
                    <a:lnTo>
                      <a:pt x="14392" y="9054"/>
                    </a:lnTo>
                    <a:lnTo>
                      <a:pt x="19612" y="19065"/>
                    </a:lnTo>
                    <a:lnTo>
                      <a:pt x="14392" y="19065"/>
                    </a:lnTo>
                    <a:cubicBezTo>
                      <a:pt x="14392" y="19065"/>
                      <a:pt x="14392" y="21600"/>
                      <a:pt x="14392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1" name="i$ḻiďé">
                <a:extLst>
                  <a:ext uri="{FF2B5EF4-FFF2-40B4-BE49-F238E27FC236}">
                    <a16:creationId xmlns:a16="http://schemas.microsoft.com/office/drawing/2014/main" id="{3C68C7BE-E7EA-42A1-9DEE-652732805B04}"/>
                  </a:ext>
                </a:extLst>
              </p:cNvPr>
              <p:cNvSpPr/>
              <p:nvPr/>
            </p:nvSpPr>
            <p:spPr>
              <a:xfrm>
                <a:off x="5521748" y="2354475"/>
                <a:ext cx="137378" cy="146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04" extrusionOk="0">
                    <a:moveTo>
                      <a:pt x="17753" y="14776"/>
                    </a:moveTo>
                    <a:cubicBezTo>
                      <a:pt x="18217" y="14448"/>
                      <a:pt x="18802" y="14267"/>
                      <a:pt x="19346" y="14088"/>
                    </a:cubicBezTo>
                    <a:cubicBezTo>
                      <a:pt x="19945" y="13889"/>
                      <a:pt x="20625" y="13737"/>
                      <a:pt x="21154" y="13392"/>
                    </a:cubicBezTo>
                    <a:cubicBezTo>
                      <a:pt x="21403" y="12540"/>
                      <a:pt x="21532" y="11679"/>
                      <a:pt x="21428" y="10794"/>
                    </a:cubicBezTo>
                    <a:cubicBezTo>
                      <a:pt x="21253" y="9286"/>
                      <a:pt x="20946" y="7827"/>
                      <a:pt x="20872" y="6305"/>
                    </a:cubicBezTo>
                    <a:cubicBezTo>
                      <a:pt x="18934" y="7346"/>
                      <a:pt x="16661" y="7964"/>
                      <a:pt x="16029" y="10212"/>
                    </a:cubicBezTo>
                    <a:cubicBezTo>
                      <a:pt x="15889" y="10700"/>
                      <a:pt x="15205" y="12123"/>
                      <a:pt x="14402" y="11669"/>
                    </a:cubicBezTo>
                    <a:cubicBezTo>
                      <a:pt x="13789" y="11321"/>
                      <a:pt x="14148" y="10473"/>
                      <a:pt x="14454" y="10066"/>
                    </a:cubicBezTo>
                    <a:cubicBezTo>
                      <a:pt x="15169" y="9120"/>
                      <a:pt x="16048" y="8339"/>
                      <a:pt x="16083" y="7093"/>
                    </a:cubicBezTo>
                    <a:cubicBezTo>
                      <a:pt x="16113" y="6021"/>
                      <a:pt x="15337" y="5111"/>
                      <a:pt x="14669" y="4306"/>
                    </a:cubicBezTo>
                    <a:cubicBezTo>
                      <a:pt x="13441" y="2827"/>
                      <a:pt x="11918" y="1597"/>
                      <a:pt x="10757" y="64"/>
                    </a:cubicBezTo>
                    <a:lnTo>
                      <a:pt x="10757" y="0"/>
                    </a:lnTo>
                    <a:cubicBezTo>
                      <a:pt x="10749" y="12"/>
                      <a:pt x="10740" y="22"/>
                      <a:pt x="10733" y="32"/>
                    </a:cubicBezTo>
                    <a:cubicBezTo>
                      <a:pt x="10725" y="22"/>
                      <a:pt x="10715" y="12"/>
                      <a:pt x="10708" y="0"/>
                    </a:cubicBezTo>
                    <a:lnTo>
                      <a:pt x="10708" y="64"/>
                    </a:lnTo>
                    <a:cubicBezTo>
                      <a:pt x="9547" y="1597"/>
                      <a:pt x="8025" y="2827"/>
                      <a:pt x="6795" y="4306"/>
                    </a:cubicBezTo>
                    <a:cubicBezTo>
                      <a:pt x="6127" y="5111"/>
                      <a:pt x="5353" y="6021"/>
                      <a:pt x="5381" y="7093"/>
                    </a:cubicBezTo>
                    <a:cubicBezTo>
                      <a:pt x="5417" y="8339"/>
                      <a:pt x="6297" y="9121"/>
                      <a:pt x="7010" y="10066"/>
                    </a:cubicBezTo>
                    <a:cubicBezTo>
                      <a:pt x="7318" y="10474"/>
                      <a:pt x="7675" y="11322"/>
                      <a:pt x="7063" y="11669"/>
                    </a:cubicBezTo>
                    <a:cubicBezTo>
                      <a:pt x="6260" y="12123"/>
                      <a:pt x="5575" y="10701"/>
                      <a:pt x="5437" y="10212"/>
                    </a:cubicBezTo>
                    <a:cubicBezTo>
                      <a:pt x="4803" y="7964"/>
                      <a:pt x="2531" y="7346"/>
                      <a:pt x="592" y="6305"/>
                    </a:cubicBezTo>
                    <a:cubicBezTo>
                      <a:pt x="519" y="7828"/>
                      <a:pt x="212" y="9286"/>
                      <a:pt x="36" y="10794"/>
                    </a:cubicBezTo>
                    <a:cubicBezTo>
                      <a:pt x="-68" y="11679"/>
                      <a:pt x="62" y="12540"/>
                      <a:pt x="310" y="13393"/>
                    </a:cubicBezTo>
                    <a:cubicBezTo>
                      <a:pt x="839" y="13737"/>
                      <a:pt x="1519" y="13889"/>
                      <a:pt x="2118" y="14088"/>
                    </a:cubicBezTo>
                    <a:cubicBezTo>
                      <a:pt x="2662" y="14267"/>
                      <a:pt x="3248" y="14448"/>
                      <a:pt x="3712" y="14776"/>
                    </a:cubicBezTo>
                    <a:cubicBezTo>
                      <a:pt x="4218" y="15137"/>
                      <a:pt x="4180" y="15959"/>
                      <a:pt x="3384" y="15867"/>
                    </a:cubicBezTo>
                    <a:cubicBezTo>
                      <a:pt x="2243" y="15731"/>
                      <a:pt x="1216" y="14700"/>
                      <a:pt x="38" y="14791"/>
                    </a:cubicBezTo>
                    <a:cubicBezTo>
                      <a:pt x="607" y="17514"/>
                      <a:pt x="2007" y="20016"/>
                      <a:pt x="4852" y="21172"/>
                    </a:cubicBezTo>
                    <a:cubicBezTo>
                      <a:pt x="5905" y="21600"/>
                      <a:pt x="6360" y="21420"/>
                      <a:pt x="7237" y="20770"/>
                    </a:cubicBezTo>
                    <a:cubicBezTo>
                      <a:pt x="7963" y="20230"/>
                      <a:pt x="8507" y="19661"/>
                      <a:pt x="9435" y="19460"/>
                    </a:cubicBezTo>
                    <a:cubicBezTo>
                      <a:pt x="9805" y="19380"/>
                      <a:pt x="10170" y="19558"/>
                      <a:pt x="10185" y="19175"/>
                    </a:cubicBezTo>
                    <a:cubicBezTo>
                      <a:pt x="10196" y="18868"/>
                      <a:pt x="10206" y="18559"/>
                      <a:pt x="10217" y="18251"/>
                    </a:cubicBezTo>
                    <a:cubicBezTo>
                      <a:pt x="10341" y="14902"/>
                      <a:pt x="10611" y="12945"/>
                      <a:pt x="10733" y="9597"/>
                    </a:cubicBezTo>
                    <a:cubicBezTo>
                      <a:pt x="10854" y="12945"/>
                      <a:pt x="11125" y="14902"/>
                      <a:pt x="11248" y="18251"/>
                    </a:cubicBezTo>
                    <a:cubicBezTo>
                      <a:pt x="11260" y="18559"/>
                      <a:pt x="11269" y="18868"/>
                      <a:pt x="11281" y="19175"/>
                    </a:cubicBezTo>
                    <a:cubicBezTo>
                      <a:pt x="11295" y="19558"/>
                      <a:pt x="11661" y="19380"/>
                      <a:pt x="12030" y="19460"/>
                    </a:cubicBezTo>
                    <a:cubicBezTo>
                      <a:pt x="12960" y="19661"/>
                      <a:pt x="13502" y="20230"/>
                      <a:pt x="14228" y="20770"/>
                    </a:cubicBezTo>
                    <a:cubicBezTo>
                      <a:pt x="15105" y="21420"/>
                      <a:pt x="15560" y="21600"/>
                      <a:pt x="16613" y="21172"/>
                    </a:cubicBezTo>
                    <a:cubicBezTo>
                      <a:pt x="19458" y="20016"/>
                      <a:pt x="20859" y="17514"/>
                      <a:pt x="21427" y="14791"/>
                    </a:cubicBezTo>
                    <a:cubicBezTo>
                      <a:pt x="20251" y="14700"/>
                      <a:pt x="19221" y="15731"/>
                      <a:pt x="18081" y="15867"/>
                    </a:cubicBezTo>
                    <a:cubicBezTo>
                      <a:pt x="17284" y="15959"/>
                      <a:pt x="17247" y="15137"/>
                      <a:pt x="17753" y="1477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2" name="iŝḷiḑe">
                <a:extLst>
                  <a:ext uri="{FF2B5EF4-FFF2-40B4-BE49-F238E27FC236}">
                    <a16:creationId xmlns:a16="http://schemas.microsoft.com/office/drawing/2014/main" id="{E3BC6559-F2E9-4E8F-B5DE-43E4D5BBBA08}"/>
                  </a:ext>
                </a:extLst>
              </p:cNvPr>
              <p:cNvSpPr/>
              <p:nvPr/>
            </p:nvSpPr>
            <p:spPr>
              <a:xfrm>
                <a:off x="5586489" y="2490432"/>
                <a:ext cx="9680" cy="4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3" name="íṥḻîḍè">
                <a:extLst>
                  <a:ext uri="{FF2B5EF4-FFF2-40B4-BE49-F238E27FC236}">
                    <a16:creationId xmlns:a16="http://schemas.microsoft.com/office/drawing/2014/main" id="{6875E818-5D77-4AAC-9321-D7A79DE9A479}"/>
                  </a:ext>
                </a:extLst>
              </p:cNvPr>
              <p:cNvSpPr/>
              <p:nvPr/>
            </p:nvSpPr>
            <p:spPr>
              <a:xfrm>
                <a:off x="2906195" y="5526805"/>
                <a:ext cx="43765" cy="290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" name="íṣḻídè">
                <a:extLst>
                  <a:ext uri="{FF2B5EF4-FFF2-40B4-BE49-F238E27FC236}">
                    <a16:creationId xmlns:a16="http://schemas.microsoft.com/office/drawing/2014/main" id="{9D3EFE81-86E3-4E21-8212-31AD7CCF0908}"/>
                  </a:ext>
                </a:extLst>
              </p:cNvPr>
              <p:cNvSpPr/>
              <p:nvPr/>
            </p:nvSpPr>
            <p:spPr>
              <a:xfrm>
                <a:off x="2841452" y="5688658"/>
                <a:ext cx="43758" cy="131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" name="îşḷïḋé">
                <a:extLst>
                  <a:ext uri="{FF2B5EF4-FFF2-40B4-BE49-F238E27FC236}">
                    <a16:creationId xmlns:a16="http://schemas.microsoft.com/office/drawing/2014/main" id="{B2D9334B-DB6C-4057-9E73-F7A796262CB4}"/>
                  </a:ext>
                </a:extLst>
              </p:cNvPr>
              <p:cNvSpPr/>
              <p:nvPr/>
            </p:nvSpPr>
            <p:spPr>
              <a:xfrm>
                <a:off x="2783185" y="5572124"/>
                <a:ext cx="43758" cy="247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6" name="îṥ1íḋê">
                <a:extLst>
                  <a:ext uri="{FF2B5EF4-FFF2-40B4-BE49-F238E27FC236}">
                    <a16:creationId xmlns:a16="http://schemas.microsoft.com/office/drawing/2014/main" id="{174C8E6D-EB78-431F-A8AB-103AE19BD621}"/>
                  </a:ext>
                </a:extLst>
              </p:cNvPr>
              <p:cNvSpPr/>
              <p:nvPr/>
            </p:nvSpPr>
            <p:spPr>
              <a:xfrm>
                <a:off x="2718444" y="5649814"/>
                <a:ext cx="43758" cy="16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7" name="íṧḷiḓè">
                <a:extLst>
                  <a:ext uri="{FF2B5EF4-FFF2-40B4-BE49-F238E27FC236}">
                    <a16:creationId xmlns:a16="http://schemas.microsoft.com/office/drawing/2014/main" id="{C583E3AE-28FF-4502-8AC9-349968B78D03}"/>
                  </a:ext>
                </a:extLst>
              </p:cNvPr>
              <p:cNvSpPr/>
              <p:nvPr/>
            </p:nvSpPr>
            <p:spPr>
              <a:xfrm>
                <a:off x="2653703" y="5623916"/>
                <a:ext cx="43765" cy="197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8" name="iṧ1iḋe">
                <a:extLst>
                  <a:ext uri="{FF2B5EF4-FFF2-40B4-BE49-F238E27FC236}">
                    <a16:creationId xmlns:a16="http://schemas.microsoft.com/office/drawing/2014/main" id="{B53061E8-58FB-4154-A9D9-EFED72D357CE}"/>
                  </a:ext>
                </a:extLst>
              </p:cNvPr>
              <p:cNvSpPr/>
              <p:nvPr/>
            </p:nvSpPr>
            <p:spPr>
              <a:xfrm>
                <a:off x="2906195" y="5494433"/>
                <a:ext cx="43765" cy="21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9" name="íṣḻíďè">
                <a:extLst>
                  <a:ext uri="{FF2B5EF4-FFF2-40B4-BE49-F238E27FC236}">
                    <a16:creationId xmlns:a16="http://schemas.microsoft.com/office/drawing/2014/main" id="{BB075D7B-C9DE-407E-9943-A2835A589E84}"/>
                  </a:ext>
                </a:extLst>
              </p:cNvPr>
              <p:cNvSpPr/>
              <p:nvPr/>
            </p:nvSpPr>
            <p:spPr>
              <a:xfrm>
                <a:off x="2783185" y="5539752"/>
                <a:ext cx="43758" cy="21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0" name="îŝ1íḍe">
                <a:extLst>
                  <a:ext uri="{FF2B5EF4-FFF2-40B4-BE49-F238E27FC236}">
                    <a16:creationId xmlns:a16="http://schemas.microsoft.com/office/drawing/2014/main" id="{97834E12-7F47-4F34-9A75-A772B527DCD1}"/>
                  </a:ext>
                </a:extLst>
              </p:cNvPr>
              <p:cNvSpPr/>
              <p:nvPr/>
            </p:nvSpPr>
            <p:spPr>
              <a:xfrm>
                <a:off x="2718444" y="5617442"/>
                <a:ext cx="43758" cy="21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1" name="ï$ľiḍê">
                <a:extLst>
                  <a:ext uri="{FF2B5EF4-FFF2-40B4-BE49-F238E27FC236}">
                    <a16:creationId xmlns:a16="http://schemas.microsoft.com/office/drawing/2014/main" id="{B5F89306-A6A4-40F6-9D25-720467BACA9F}"/>
                  </a:ext>
                </a:extLst>
              </p:cNvPr>
              <p:cNvSpPr/>
              <p:nvPr/>
            </p:nvSpPr>
            <p:spPr>
              <a:xfrm>
                <a:off x="2653703" y="5591547"/>
                <a:ext cx="43765" cy="21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2" name="işľïḋé">
                <a:extLst>
                  <a:ext uri="{FF2B5EF4-FFF2-40B4-BE49-F238E27FC236}">
                    <a16:creationId xmlns:a16="http://schemas.microsoft.com/office/drawing/2014/main" id="{8A8093E7-46C7-4E42-9AC8-245649F82636}"/>
                  </a:ext>
                </a:extLst>
              </p:cNvPr>
              <p:cNvSpPr/>
              <p:nvPr/>
            </p:nvSpPr>
            <p:spPr>
              <a:xfrm>
                <a:off x="2841452" y="5656288"/>
                <a:ext cx="43758" cy="21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3" name="î$ḷîḋè">
                <a:extLst>
                  <a:ext uri="{FF2B5EF4-FFF2-40B4-BE49-F238E27FC236}">
                    <a16:creationId xmlns:a16="http://schemas.microsoft.com/office/drawing/2014/main" id="{9CE1E77A-342D-4893-8DDF-D9E42D541C23}"/>
                  </a:ext>
                </a:extLst>
              </p:cNvPr>
              <p:cNvSpPr/>
              <p:nvPr/>
            </p:nvSpPr>
            <p:spPr>
              <a:xfrm>
                <a:off x="3831997" y="5630390"/>
                <a:ext cx="386989" cy="179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242" y="21600"/>
                    </a:lnTo>
                    <a:lnTo>
                      <a:pt x="2242" y="7115"/>
                    </a:lnTo>
                    <a:lnTo>
                      <a:pt x="1298" y="7115"/>
                    </a:lnTo>
                    <a:lnTo>
                      <a:pt x="1298" y="3048"/>
                    </a:lnTo>
                    <a:lnTo>
                      <a:pt x="1298" y="3048"/>
                    </a:lnTo>
                    <a:lnTo>
                      <a:pt x="2242" y="3048"/>
                    </a:lnTo>
                    <a:lnTo>
                      <a:pt x="2242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  <a:moveTo>
                      <a:pt x="2242" y="21600"/>
                    </a:moveTo>
                    <a:lnTo>
                      <a:pt x="3659" y="21600"/>
                    </a:lnTo>
                    <a:lnTo>
                      <a:pt x="3659" y="19567"/>
                    </a:lnTo>
                    <a:lnTo>
                      <a:pt x="3659" y="19567"/>
                    </a:lnTo>
                    <a:lnTo>
                      <a:pt x="3659" y="15500"/>
                    </a:lnTo>
                    <a:lnTo>
                      <a:pt x="3659" y="15500"/>
                    </a:lnTo>
                    <a:lnTo>
                      <a:pt x="3659" y="13215"/>
                    </a:lnTo>
                    <a:lnTo>
                      <a:pt x="2714" y="13215"/>
                    </a:lnTo>
                    <a:lnTo>
                      <a:pt x="2714" y="13215"/>
                    </a:lnTo>
                    <a:lnTo>
                      <a:pt x="2714" y="9148"/>
                    </a:lnTo>
                    <a:lnTo>
                      <a:pt x="3659" y="9148"/>
                    </a:lnTo>
                    <a:lnTo>
                      <a:pt x="3659" y="0"/>
                    </a:lnTo>
                    <a:lnTo>
                      <a:pt x="2242" y="0"/>
                    </a:lnTo>
                    <a:lnTo>
                      <a:pt x="2242" y="3048"/>
                    </a:lnTo>
                    <a:lnTo>
                      <a:pt x="3186" y="3048"/>
                    </a:lnTo>
                    <a:lnTo>
                      <a:pt x="3186" y="7115"/>
                    </a:lnTo>
                    <a:lnTo>
                      <a:pt x="2242" y="7115"/>
                    </a:lnTo>
                    <a:cubicBezTo>
                      <a:pt x="2242" y="7115"/>
                      <a:pt x="2242" y="21600"/>
                      <a:pt x="2242" y="21600"/>
                    </a:cubicBezTo>
                    <a:close/>
                    <a:moveTo>
                      <a:pt x="5075" y="0"/>
                    </a:moveTo>
                    <a:lnTo>
                      <a:pt x="3659" y="0"/>
                    </a:lnTo>
                    <a:lnTo>
                      <a:pt x="3659" y="9148"/>
                    </a:lnTo>
                    <a:lnTo>
                      <a:pt x="4603" y="9148"/>
                    </a:lnTo>
                    <a:lnTo>
                      <a:pt x="4603" y="13215"/>
                    </a:lnTo>
                    <a:lnTo>
                      <a:pt x="3659" y="13215"/>
                    </a:lnTo>
                    <a:lnTo>
                      <a:pt x="3659" y="15500"/>
                    </a:lnTo>
                    <a:lnTo>
                      <a:pt x="5075" y="15500"/>
                    </a:lnTo>
                    <a:lnTo>
                      <a:pt x="5075" y="7115"/>
                    </a:lnTo>
                    <a:lnTo>
                      <a:pt x="4131" y="7115"/>
                    </a:lnTo>
                    <a:lnTo>
                      <a:pt x="4131" y="3048"/>
                    </a:lnTo>
                    <a:lnTo>
                      <a:pt x="4131" y="3048"/>
                    </a:lnTo>
                    <a:lnTo>
                      <a:pt x="5075" y="3048"/>
                    </a:lnTo>
                    <a:cubicBezTo>
                      <a:pt x="5075" y="3048"/>
                      <a:pt x="5075" y="0"/>
                      <a:pt x="5075" y="0"/>
                    </a:cubicBezTo>
                    <a:close/>
                    <a:moveTo>
                      <a:pt x="3659" y="21600"/>
                    </a:moveTo>
                    <a:lnTo>
                      <a:pt x="5075" y="21600"/>
                    </a:lnTo>
                    <a:lnTo>
                      <a:pt x="5075" y="19567"/>
                    </a:lnTo>
                    <a:lnTo>
                      <a:pt x="3659" y="19567"/>
                    </a:lnTo>
                    <a:lnTo>
                      <a:pt x="3659" y="21600"/>
                    </a:lnTo>
                    <a:cubicBezTo>
                      <a:pt x="3659" y="21600"/>
                      <a:pt x="3659" y="21600"/>
                      <a:pt x="3659" y="21600"/>
                    </a:cubicBezTo>
                    <a:close/>
                    <a:moveTo>
                      <a:pt x="6492" y="0"/>
                    </a:moveTo>
                    <a:lnTo>
                      <a:pt x="5075" y="0"/>
                    </a:lnTo>
                    <a:lnTo>
                      <a:pt x="5075" y="3048"/>
                    </a:lnTo>
                    <a:lnTo>
                      <a:pt x="6019" y="3048"/>
                    </a:lnTo>
                    <a:lnTo>
                      <a:pt x="6019" y="7115"/>
                    </a:lnTo>
                    <a:lnTo>
                      <a:pt x="5075" y="7115"/>
                    </a:lnTo>
                    <a:lnTo>
                      <a:pt x="5075" y="15500"/>
                    </a:lnTo>
                    <a:lnTo>
                      <a:pt x="6492" y="15500"/>
                    </a:lnTo>
                    <a:lnTo>
                      <a:pt x="6492" y="13215"/>
                    </a:lnTo>
                    <a:lnTo>
                      <a:pt x="5547" y="13215"/>
                    </a:lnTo>
                    <a:lnTo>
                      <a:pt x="5547" y="13215"/>
                    </a:lnTo>
                    <a:lnTo>
                      <a:pt x="5547" y="9148"/>
                    </a:lnTo>
                    <a:lnTo>
                      <a:pt x="6492" y="9148"/>
                    </a:lnTo>
                    <a:cubicBezTo>
                      <a:pt x="6492" y="9148"/>
                      <a:pt x="6492" y="0"/>
                      <a:pt x="6492" y="0"/>
                    </a:cubicBezTo>
                    <a:close/>
                    <a:moveTo>
                      <a:pt x="5075" y="21600"/>
                    </a:moveTo>
                    <a:lnTo>
                      <a:pt x="6492" y="21600"/>
                    </a:lnTo>
                    <a:lnTo>
                      <a:pt x="6492" y="19567"/>
                    </a:lnTo>
                    <a:lnTo>
                      <a:pt x="5075" y="19567"/>
                    </a:lnTo>
                    <a:lnTo>
                      <a:pt x="5075" y="21600"/>
                    </a:lnTo>
                    <a:cubicBezTo>
                      <a:pt x="5075" y="21600"/>
                      <a:pt x="5075" y="21600"/>
                      <a:pt x="5075" y="21600"/>
                    </a:cubicBezTo>
                    <a:close/>
                    <a:moveTo>
                      <a:pt x="7908" y="0"/>
                    </a:moveTo>
                    <a:lnTo>
                      <a:pt x="6492" y="0"/>
                    </a:lnTo>
                    <a:lnTo>
                      <a:pt x="6492" y="9148"/>
                    </a:lnTo>
                    <a:lnTo>
                      <a:pt x="7436" y="9148"/>
                    </a:lnTo>
                    <a:lnTo>
                      <a:pt x="7436" y="13215"/>
                    </a:lnTo>
                    <a:lnTo>
                      <a:pt x="6492" y="13215"/>
                    </a:lnTo>
                    <a:lnTo>
                      <a:pt x="6492" y="15500"/>
                    </a:lnTo>
                    <a:lnTo>
                      <a:pt x="7908" y="15500"/>
                    </a:lnTo>
                    <a:lnTo>
                      <a:pt x="7908" y="7115"/>
                    </a:lnTo>
                    <a:lnTo>
                      <a:pt x="6964" y="7115"/>
                    </a:lnTo>
                    <a:lnTo>
                      <a:pt x="6964" y="3048"/>
                    </a:lnTo>
                    <a:lnTo>
                      <a:pt x="6964" y="3048"/>
                    </a:lnTo>
                    <a:lnTo>
                      <a:pt x="7908" y="3048"/>
                    </a:lnTo>
                    <a:cubicBezTo>
                      <a:pt x="7908" y="3048"/>
                      <a:pt x="7908" y="0"/>
                      <a:pt x="7908" y="0"/>
                    </a:cubicBezTo>
                    <a:close/>
                    <a:moveTo>
                      <a:pt x="6492" y="21600"/>
                    </a:moveTo>
                    <a:lnTo>
                      <a:pt x="7908" y="21600"/>
                    </a:lnTo>
                    <a:lnTo>
                      <a:pt x="7908" y="19567"/>
                    </a:lnTo>
                    <a:lnTo>
                      <a:pt x="6492" y="19567"/>
                    </a:lnTo>
                    <a:lnTo>
                      <a:pt x="6492" y="21600"/>
                    </a:lnTo>
                    <a:cubicBezTo>
                      <a:pt x="6492" y="21600"/>
                      <a:pt x="6492" y="21600"/>
                      <a:pt x="6492" y="21600"/>
                    </a:cubicBezTo>
                    <a:close/>
                    <a:moveTo>
                      <a:pt x="9324" y="0"/>
                    </a:moveTo>
                    <a:lnTo>
                      <a:pt x="7908" y="0"/>
                    </a:lnTo>
                    <a:lnTo>
                      <a:pt x="7908" y="3048"/>
                    </a:lnTo>
                    <a:lnTo>
                      <a:pt x="8852" y="3048"/>
                    </a:lnTo>
                    <a:lnTo>
                      <a:pt x="8852" y="7115"/>
                    </a:lnTo>
                    <a:lnTo>
                      <a:pt x="7908" y="7115"/>
                    </a:lnTo>
                    <a:lnTo>
                      <a:pt x="7908" y="15500"/>
                    </a:lnTo>
                    <a:lnTo>
                      <a:pt x="9324" y="15500"/>
                    </a:lnTo>
                    <a:lnTo>
                      <a:pt x="9324" y="13215"/>
                    </a:lnTo>
                    <a:lnTo>
                      <a:pt x="8380" y="13215"/>
                    </a:lnTo>
                    <a:lnTo>
                      <a:pt x="8380" y="13215"/>
                    </a:lnTo>
                    <a:lnTo>
                      <a:pt x="8380" y="9148"/>
                    </a:lnTo>
                    <a:lnTo>
                      <a:pt x="9324" y="9148"/>
                    </a:lnTo>
                    <a:cubicBezTo>
                      <a:pt x="9324" y="9148"/>
                      <a:pt x="9324" y="0"/>
                      <a:pt x="9324" y="0"/>
                    </a:cubicBezTo>
                    <a:close/>
                    <a:moveTo>
                      <a:pt x="7908" y="21600"/>
                    </a:moveTo>
                    <a:lnTo>
                      <a:pt x="9324" y="21600"/>
                    </a:lnTo>
                    <a:lnTo>
                      <a:pt x="9324" y="19567"/>
                    </a:lnTo>
                    <a:lnTo>
                      <a:pt x="7908" y="19567"/>
                    </a:lnTo>
                    <a:lnTo>
                      <a:pt x="7908" y="21600"/>
                    </a:lnTo>
                    <a:cubicBezTo>
                      <a:pt x="7908" y="21600"/>
                      <a:pt x="7908" y="21600"/>
                      <a:pt x="7908" y="21600"/>
                    </a:cubicBezTo>
                    <a:close/>
                    <a:moveTo>
                      <a:pt x="10741" y="0"/>
                    </a:moveTo>
                    <a:lnTo>
                      <a:pt x="9324" y="0"/>
                    </a:lnTo>
                    <a:lnTo>
                      <a:pt x="9324" y="9148"/>
                    </a:lnTo>
                    <a:lnTo>
                      <a:pt x="10268" y="9148"/>
                    </a:lnTo>
                    <a:lnTo>
                      <a:pt x="10268" y="13215"/>
                    </a:lnTo>
                    <a:lnTo>
                      <a:pt x="9324" y="13215"/>
                    </a:lnTo>
                    <a:lnTo>
                      <a:pt x="9324" y="15500"/>
                    </a:lnTo>
                    <a:lnTo>
                      <a:pt x="10741" y="15500"/>
                    </a:lnTo>
                    <a:lnTo>
                      <a:pt x="10741" y="7115"/>
                    </a:lnTo>
                    <a:lnTo>
                      <a:pt x="9797" y="7115"/>
                    </a:lnTo>
                    <a:lnTo>
                      <a:pt x="9797" y="3048"/>
                    </a:lnTo>
                    <a:lnTo>
                      <a:pt x="9797" y="3048"/>
                    </a:lnTo>
                    <a:lnTo>
                      <a:pt x="10741" y="3048"/>
                    </a:lnTo>
                    <a:cubicBezTo>
                      <a:pt x="10741" y="3048"/>
                      <a:pt x="10741" y="0"/>
                      <a:pt x="10741" y="0"/>
                    </a:cubicBezTo>
                    <a:close/>
                    <a:moveTo>
                      <a:pt x="9324" y="21600"/>
                    </a:moveTo>
                    <a:lnTo>
                      <a:pt x="10741" y="21600"/>
                    </a:lnTo>
                    <a:lnTo>
                      <a:pt x="10741" y="19567"/>
                    </a:lnTo>
                    <a:lnTo>
                      <a:pt x="9324" y="19567"/>
                    </a:lnTo>
                    <a:lnTo>
                      <a:pt x="9324" y="21600"/>
                    </a:lnTo>
                    <a:cubicBezTo>
                      <a:pt x="9324" y="21600"/>
                      <a:pt x="9324" y="21600"/>
                      <a:pt x="9324" y="21600"/>
                    </a:cubicBezTo>
                    <a:close/>
                    <a:moveTo>
                      <a:pt x="12157" y="0"/>
                    </a:moveTo>
                    <a:lnTo>
                      <a:pt x="10741" y="0"/>
                    </a:lnTo>
                    <a:lnTo>
                      <a:pt x="10741" y="3048"/>
                    </a:lnTo>
                    <a:lnTo>
                      <a:pt x="11685" y="3048"/>
                    </a:lnTo>
                    <a:lnTo>
                      <a:pt x="11685" y="7115"/>
                    </a:lnTo>
                    <a:lnTo>
                      <a:pt x="10741" y="7115"/>
                    </a:lnTo>
                    <a:lnTo>
                      <a:pt x="10741" y="15500"/>
                    </a:lnTo>
                    <a:lnTo>
                      <a:pt x="12157" y="15500"/>
                    </a:lnTo>
                    <a:lnTo>
                      <a:pt x="12157" y="13215"/>
                    </a:lnTo>
                    <a:lnTo>
                      <a:pt x="11213" y="13215"/>
                    </a:lnTo>
                    <a:lnTo>
                      <a:pt x="11213" y="13215"/>
                    </a:lnTo>
                    <a:lnTo>
                      <a:pt x="11213" y="9148"/>
                    </a:lnTo>
                    <a:lnTo>
                      <a:pt x="12157" y="9148"/>
                    </a:lnTo>
                    <a:cubicBezTo>
                      <a:pt x="12157" y="9148"/>
                      <a:pt x="12157" y="0"/>
                      <a:pt x="12157" y="0"/>
                    </a:cubicBezTo>
                    <a:close/>
                    <a:moveTo>
                      <a:pt x="10741" y="21600"/>
                    </a:moveTo>
                    <a:lnTo>
                      <a:pt x="12157" y="21600"/>
                    </a:lnTo>
                    <a:lnTo>
                      <a:pt x="12157" y="19567"/>
                    </a:lnTo>
                    <a:lnTo>
                      <a:pt x="10741" y="19567"/>
                    </a:lnTo>
                    <a:lnTo>
                      <a:pt x="10741" y="21600"/>
                    </a:lnTo>
                    <a:cubicBezTo>
                      <a:pt x="10741" y="21600"/>
                      <a:pt x="10741" y="21600"/>
                      <a:pt x="10741" y="21600"/>
                    </a:cubicBezTo>
                    <a:close/>
                    <a:moveTo>
                      <a:pt x="13574" y="0"/>
                    </a:moveTo>
                    <a:lnTo>
                      <a:pt x="12157" y="0"/>
                    </a:lnTo>
                    <a:lnTo>
                      <a:pt x="12157" y="9148"/>
                    </a:lnTo>
                    <a:lnTo>
                      <a:pt x="13102" y="9148"/>
                    </a:lnTo>
                    <a:lnTo>
                      <a:pt x="13102" y="13215"/>
                    </a:lnTo>
                    <a:lnTo>
                      <a:pt x="12157" y="13215"/>
                    </a:lnTo>
                    <a:lnTo>
                      <a:pt x="12157" y="15500"/>
                    </a:lnTo>
                    <a:lnTo>
                      <a:pt x="13574" y="15500"/>
                    </a:lnTo>
                    <a:lnTo>
                      <a:pt x="13574" y="7115"/>
                    </a:lnTo>
                    <a:lnTo>
                      <a:pt x="12629" y="7115"/>
                    </a:lnTo>
                    <a:lnTo>
                      <a:pt x="12629" y="3048"/>
                    </a:lnTo>
                    <a:lnTo>
                      <a:pt x="12629" y="3048"/>
                    </a:lnTo>
                    <a:lnTo>
                      <a:pt x="13574" y="3048"/>
                    </a:lnTo>
                    <a:cubicBezTo>
                      <a:pt x="13574" y="3048"/>
                      <a:pt x="13574" y="0"/>
                      <a:pt x="13574" y="0"/>
                    </a:cubicBezTo>
                    <a:close/>
                    <a:moveTo>
                      <a:pt x="12157" y="21600"/>
                    </a:moveTo>
                    <a:lnTo>
                      <a:pt x="13574" y="21600"/>
                    </a:lnTo>
                    <a:lnTo>
                      <a:pt x="13574" y="19567"/>
                    </a:lnTo>
                    <a:lnTo>
                      <a:pt x="12157" y="19567"/>
                    </a:lnTo>
                    <a:lnTo>
                      <a:pt x="12157" y="21600"/>
                    </a:lnTo>
                    <a:cubicBezTo>
                      <a:pt x="12157" y="21600"/>
                      <a:pt x="12157" y="21600"/>
                      <a:pt x="12157" y="21600"/>
                    </a:cubicBezTo>
                    <a:close/>
                    <a:moveTo>
                      <a:pt x="14990" y="0"/>
                    </a:moveTo>
                    <a:lnTo>
                      <a:pt x="13574" y="0"/>
                    </a:lnTo>
                    <a:lnTo>
                      <a:pt x="13574" y="3048"/>
                    </a:lnTo>
                    <a:lnTo>
                      <a:pt x="14518" y="3048"/>
                    </a:lnTo>
                    <a:lnTo>
                      <a:pt x="14518" y="7115"/>
                    </a:lnTo>
                    <a:lnTo>
                      <a:pt x="13574" y="7115"/>
                    </a:lnTo>
                    <a:lnTo>
                      <a:pt x="13574" y="15500"/>
                    </a:lnTo>
                    <a:lnTo>
                      <a:pt x="14990" y="15500"/>
                    </a:lnTo>
                    <a:lnTo>
                      <a:pt x="14990" y="13215"/>
                    </a:lnTo>
                    <a:lnTo>
                      <a:pt x="14046" y="13215"/>
                    </a:lnTo>
                    <a:lnTo>
                      <a:pt x="14046" y="13215"/>
                    </a:lnTo>
                    <a:lnTo>
                      <a:pt x="14046" y="9148"/>
                    </a:lnTo>
                    <a:lnTo>
                      <a:pt x="14990" y="9148"/>
                    </a:lnTo>
                    <a:cubicBezTo>
                      <a:pt x="14990" y="9148"/>
                      <a:pt x="14990" y="0"/>
                      <a:pt x="14990" y="0"/>
                    </a:cubicBezTo>
                    <a:close/>
                    <a:moveTo>
                      <a:pt x="13574" y="21600"/>
                    </a:moveTo>
                    <a:lnTo>
                      <a:pt x="14990" y="21600"/>
                    </a:lnTo>
                    <a:lnTo>
                      <a:pt x="14990" y="19567"/>
                    </a:lnTo>
                    <a:lnTo>
                      <a:pt x="13574" y="19567"/>
                    </a:lnTo>
                    <a:lnTo>
                      <a:pt x="13574" y="21600"/>
                    </a:lnTo>
                    <a:cubicBezTo>
                      <a:pt x="13574" y="21600"/>
                      <a:pt x="13574" y="21600"/>
                      <a:pt x="13574" y="21600"/>
                    </a:cubicBezTo>
                    <a:close/>
                    <a:moveTo>
                      <a:pt x="16406" y="0"/>
                    </a:moveTo>
                    <a:lnTo>
                      <a:pt x="14990" y="0"/>
                    </a:lnTo>
                    <a:lnTo>
                      <a:pt x="14990" y="9148"/>
                    </a:lnTo>
                    <a:lnTo>
                      <a:pt x="15934" y="9148"/>
                    </a:lnTo>
                    <a:lnTo>
                      <a:pt x="15934" y="13215"/>
                    </a:lnTo>
                    <a:lnTo>
                      <a:pt x="14990" y="13215"/>
                    </a:lnTo>
                    <a:lnTo>
                      <a:pt x="14990" y="15500"/>
                    </a:lnTo>
                    <a:lnTo>
                      <a:pt x="16406" y="15500"/>
                    </a:lnTo>
                    <a:lnTo>
                      <a:pt x="16406" y="7115"/>
                    </a:lnTo>
                    <a:lnTo>
                      <a:pt x="15462" y="7115"/>
                    </a:lnTo>
                    <a:lnTo>
                      <a:pt x="15462" y="3048"/>
                    </a:lnTo>
                    <a:lnTo>
                      <a:pt x="15462" y="3048"/>
                    </a:lnTo>
                    <a:lnTo>
                      <a:pt x="16406" y="3048"/>
                    </a:lnTo>
                    <a:cubicBezTo>
                      <a:pt x="16406" y="3048"/>
                      <a:pt x="16406" y="0"/>
                      <a:pt x="16406" y="0"/>
                    </a:cubicBezTo>
                    <a:close/>
                    <a:moveTo>
                      <a:pt x="14990" y="21600"/>
                    </a:moveTo>
                    <a:lnTo>
                      <a:pt x="16406" y="21600"/>
                    </a:lnTo>
                    <a:lnTo>
                      <a:pt x="16406" y="19567"/>
                    </a:lnTo>
                    <a:lnTo>
                      <a:pt x="14990" y="19567"/>
                    </a:lnTo>
                    <a:lnTo>
                      <a:pt x="14990" y="21600"/>
                    </a:lnTo>
                    <a:cubicBezTo>
                      <a:pt x="14990" y="21600"/>
                      <a:pt x="14990" y="21600"/>
                      <a:pt x="14990" y="21600"/>
                    </a:cubicBezTo>
                    <a:close/>
                    <a:moveTo>
                      <a:pt x="17822" y="0"/>
                    </a:moveTo>
                    <a:lnTo>
                      <a:pt x="16406" y="0"/>
                    </a:lnTo>
                    <a:lnTo>
                      <a:pt x="16406" y="3048"/>
                    </a:lnTo>
                    <a:lnTo>
                      <a:pt x="17351" y="3048"/>
                    </a:lnTo>
                    <a:lnTo>
                      <a:pt x="17351" y="7115"/>
                    </a:lnTo>
                    <a:lnTo>
                      <a:pt x="16406" y="7115"/>
                    </a:lnTo>
                    <a:lnTo>
                      <a:pt x="16406" y="15500"/>
                    </a:lnTo>
                    <a:lnTo>
                      <a:pt x="17822" y="15500"/>
                    </a:lnTo>
                    <a:lnTo>
                      <a:pt x="17822" y="13215"/>
                    </a:lnTo>
                    <a:lnTo>
                      <a:pt x="16878" y="13215"/>
                    </a:lnTo>
                    <a:lnTo>
                      <a:pt x="16878" y="9148"/>
                    </a:lnTo>
                    <a:lnTo>
                      <a:pt x="17822" y="9148"/>
                    </a:lnTo>
                    <a:cubicBezTo>
                      <a:pt x="17822" y="9148"/>
                      <a:pt x="17822" y="0"/>
                      <a:pt x="17822" y="0"/>
                    </a:cubicBezTo>
                    <a:close/>
                    <a:moveTo>
                      <a:pt x="16406" y="21600"/>
                    </a:moveTo>
                    <a:lnTo>
                      <a:pt x="17822" y="21600"/>
                    </a:lnTo>
                    <a:lnTo>
                      <a:pt x="17822" y="19567"/>
                    </a:lnTo>
                    <a:lnTo>
                      <a:pt x="16406" y="19567"/>
                    </a:lnTo>
                    <a:lnTo>
                      <a:pt x="16406" y="21600"/>
                    </a:lnTo>
                    <a:cubicBezTo>
                      <a:pt x="16406" y="21600"/>
                      <a:pt x="16406" y="21600"/>
                      <a:pt x="16406" y="21600"/>
                    </a:cubicBezTo>
                    <a:close/>
                    <a:moveTo>
                      <a:pt x="17822" y="21600"/>
                    </a:moveTo>
                    <a:lnTo>
                      <a:pt x="19239" y="21600"/>
                    </a:lnTo>
                    <a:lnTo>
                      <a:pt x="19239" y="7115"/>
                    </a:lnTo>
                    <a:lnTo>
                      <a:pt x="18295" y="7115"/>
                    </a:lnTo>
                    <a:lnTo>
                      <a:pt x="18295" y="3048"/>
                    </a:lnTo>
                    <a:lnTo>
                      <a:pt x="18295" y="3048"/>
                    </a:lnTo>
                    <a:lnTo>
                      <a:pt x="19239" y="3048"/>
                    </a:lnTo>
                    <a:lnTo>
                      <a:pt x="19239" y="0"/>
                    </a:lnTo>
                    <a:lnTo>
                      <a:pt x="17822" y="0"/>
                    </a:lnTo>
                    <a:lnTo>
                      <a:pt x="17822" y="9148"/>
                    </a:lnTo>
                    <a:lnTo>
                      <a:pt x="18767" y="9148"/>
                    </a:lnTo>
                    <a:lnTo>
                      <a:pt x="18767" y="13215"/>
                    </a:lnTo>
                    <a:lnTo>
                      <a:pt x="18767" y="13215"/>
                    </a:lnTo>
                    <a:lnTo>
                      <a:pt x="17822" y="13215"/>
                    </a:lnTo>
                    <a:lnTo>
                      <a:pt x="17822" y="15500"/>
                    </a:lnTo>
                    <a:lnTo>
                      <a:pt x="17823" y="15500"/>
                    </a:lnTo>
                    <a:lnTo>
                      <a:pt x="17823" y="19567"/>
                    </a:lnTo>
                    <a:lnTo>
                      <a:pt x="17823" y="19567"/>
                    </a:lnTo>
                    <a:lnTo>
                      <a:pt x="17822" y="19567"/>
                    </a:lnTo>
                    <a:cubicBezTo>
                      <a:pt x="17822" y="19567"/>
                      <a:pt x="17822" y="21600"/>
                      <a:pt x="17822" y="21600"/>
                    </a:cubicBezTo>
                    <a:close/>
                    <a:moveTo>
                      <a:pt x="19239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19239" y="0"/>
                    </a:lnTo>
                    <a:lnTo>
                      <a:pt x="19239" y="3048"/>
                    </a:lnTo>
                    <a:lnTo>
                      <a:pt x="20184" y="3048"/>
                    </a:lnTo>
                    <a:lnTo>
                      <a:pt x="20184" y="7115"/>
                    </a:lnTo>
                    <a:lnTo>
                      <a:pt x="19239" y="7115"/>
                    </a:lnTo>
                    <a:cubicBezTo>
                      <a:pt x="19239" y="7115"/>
                      <a:pt x="19239" y="21600"/>
                      <a:pt x="19239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4" name="íṩḷîḑé">
                <a:extLst>
                  <a:ext uri="{FF2B5EF4-FFF2-40B4-BE49-F238E27FC236}">
                    <a16:creationId xmlns:a16="http://schemas.microsoft.com/office/drawing/2014/main" id="{9C219284-9612-42A4-B56B-9F0CBE6048AB}"/>
                  </a:ext>
                </a:extLst>
              </p:cNvPr>
              <p:cNvSpPr/>
              <p:nvPr/>
            </p:nvSpPr>
            <p:spPr>
              <a:xfrm>
                <a:off x="3903213" y="5552702"/>
                <a:ext cx="222821" cy="54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562"/>
                    </a:moveTo>
                    <a:lnTo>
                      <a:pt x="1476" y="21600"/>
                    </a:lnTo>
                    <a:cubicBezTo>
                      <a:pt x="4073" y="15790"/>
                      <a:pt x="7384" y="12584"/>
                      <a:pt x="10800" y="12584"/>
                    </a:cubicBezTo>
                    <a:cubicBezTo>
                      <a:pt x="14215" y="12584"/>
                      <a:pt x="17527" y="15790"/>
                      <a:pt x="20125" y="21600"/>
                    </a:cubicBezTo>
                    <a:lnTo>
                      <a:pt x="21600" y="10562"/>
                    </a:lnTo>
                    <a:cubicBezTo>
                      <a:pt x="18557" y="3748"/>
                      <a:pt x="14721" y="0"/>
                      <a:pt x="10800" y="0"/>
                    </a:cubicBezTo>
                    <a:cubicBezTo>
                      <a:pt x="6877" y="0"/>
                      <a:pt x="3042" y="3748"/>
                      <a:pt x="0" y="1056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5" name="ïṩḷîḓè">
                <a:extLst>
                  <a:ext uri="{FF2B5EF4-FFF2-40B4-BE49-F238E27FC236}">
                    <a16:creationId xmlns:a16="http://schemas.microsoft.com/office/drawing/2014/main" id="{2A3987B7-C878-45BF-B5AA-7134796C570D}"/>
                  </a:ext>
                </a:extLst>
              </p:cNvPr>
              <p:cNvSpPr/>
              <p:nvPr/>
            </p:nvSpPr>
            <p:spPr>
              <a:xfrm>
                <a:off x="3864368" y="5487960"/>
                <a:ext cx="298159" cy="63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16"/>
                    </a:moveTo>
                    <a:cubicBezTo>
                      <a:pt x="18562" y="4304"/>
                      <a:pt x="14726" y="0"/>
                      <a:pt x="10800" y="0"/>
                    </a:cubicBezTo>
                    <a:cubicBezTo>
                      <a:pt x="6874" y="0"/>
                      <a:pt x="3039" y="4304"/>
                      <a:pt x="0" y="12116"/>
                    </a:cubicBezTo>
                    <a:lnTo>
                      <a:pt x="1102" y="21600"/>
                    </a:lnTo>
                    <a:cubicBezTo>
                      <a:pt x="3809" y="14641"/>
                      <a:pt x="7253" y="10802"/>
                      <a:pt x="10800" y="10802"/>
                    </a:cubicBezTo>
                    <a:cubicBezTo>
                      <a:pt x="14347" y="10802"/>
                      <a:pt x="17792" y="14641"/>
                      <a:pt x="20498" y="21600"/>
                    </a:cubicBezTo>
                    <a:cubicBezTo>
                      <a:pt x="20498" y="21600"/>
                      <a:pt x="21600" y="12116"/>
                      <a:pt x="21600" y="1211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6" name="ïsľïḍé">
                <a:extLst>
                  <a:ext uri="{FF2B5EF4-FFF2-40B4-BE49-F238E27FC236}">
                    <a16:creationId xmlns:a16="http://schemas.microsoft.com/office/drawing/2014/main" id="{510202A9-F127-4DD2-9826-34A65AA0F9D6}"/>
                  </a:ext>
                </a:extLst>
              </p:cNvPr>
              <p:cNvSpPr/>
              <p:nvPr/>
            </p:nvSpPr>
            <p:spPr>
              <a:xfrm>
                <a:off x="5003817" y="2315629"/>
                <a:ext cx="127543" cy="15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31" y="18626"/>
                    </a:moveTo>
                    <a:cubicBezTo>
                      <a:pt x="3025" y="18321"/>
                      <a:pt x="3075" y="18003"/>
                      <a:pt x="3075" y="17675"/>
                    </a:cubicBezTo>
                    <a:cubicBezTo>
                      <a:pt x="3075" y="17673"/>
                      <a:pt x="3075" y="17672"/>
                      <a:pt x="3075" y="17671"/>
                    </a:cubicBezTo>
                    <a:lnTo>
                      <a:pt x="3075" y="4935"/>
                    </a:lnTo>
                    <a:lnTo>
                      <a:pt x="18568" y="4935"/>
                    </a:lnTo>
                    <a:lnTo>
                      <a:pt x="18568" y="14029"/>
                    </a:lnTo>
                    <a:cubicBezTo>
                      <a:pt x="18014" y="13849"/>
                      <a:pt x="17409" y="13748"/>
                      <a:pt x="16776" y="13748"/>
                    </a:cubicBezTo>
                    <a:cubicBezTo>
                      <a:pt x="14110" y="13748"/>
                      <a:pt x="11952" y="15506"/>
                      <a:pt x="11952" y="17675"/>
                    </a:cubicBezTo>
                    <a:cubicBezTo>
                      <a:pt x="11952" y="19843"/>
                      <a:pt x="14110" y="21600"/>
                      <a:pt x="16776" y="21600"/>
                    </a:cubicBezTo>
                    <a:cubicBezTo>
                      <a:pt x="19438" y="21600"/>
                      <a:pt x="21600" y="19843"/>
                      <a:pt x="21600" y="17675"/>
                    </a:cubicBezTo>
                    <a:cubicBezTo>
                      <a:pt x="21600" y="17673"/>
                      <a:pt x="21599" y="17672"/>
                      <a:pt x="21599" y="17671"/>
                    </a:cubicBezTo>
                    <a:lnTo>
                      <a:pt x="21600" y="17671"/>
                    </a:lnTo>
                    <a:lnTo>
                      <a:pt x="21600" y="4935"/>
                    </a:lnTo>
                    <a:lnTo>
                      <a:pt x="21600" y="0"/>
                    </a:lnTo>
                    <a:lnTo>
                      <a:pt x="18568" y="0"/>
                    </a:lnTo>
                    <a:lnTo>
                      <a:pt x="3075" y="0"/>
                    </a:lnTo>
                    <a:lnTo>
                      <a:pt x="44" y="0"/>
                    </a:lnTo>
                    <a:lnTo>
                      <a:pt x="44" y="4935"/>
                    </a:lnTo>
                    <a:lnTo>
                      <a:pt x="44" y="14029"/>
                    </a:lnTo>
                    <a:lnTo>
                      <a:pt x="0" y="14017"/>
                    </a:lnTo>
                    <a:cubicBezTo>
                      <a:pt x="995" y="15545"/>
                      <a:pt x="1974" y="17079"/>
                      <a:pt x="2931" y="1862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4" name="zoom-in-tool_77322">
              <a:extLst>
                <a:ext uri="{FF2B5EF4-FFF2-40B4-BE49-F238E27FC236}">
                  <a16:creationId xmlns:a16="http://schemas.microsoft.com/office/drawing/2014/main" id="{8212CEFA-2992-4840-B7B7-72D3406BBD9C}"/>
                </a:ext>
              </a:extLst>
            </p:cNvPr>
            <p:cNvSpPr>
              <a:spLocks noChangeAspect="1"/>
            </p:cNvSpPr>
            <p:nvPr/>
          </p:nvSpPr>
          <p:spPr bwMode="auto">
            <a:xfrm rot="16495059">
              <a:off x="3969699" y="1948603"/>
              <a:ext cx="1670959" cy="1640232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rgbClr val="33C0F3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5CDC0564-9456-4E31-884F-D463B6B3C6B7}"/>
              </a:ext>
            </a:extLst>
          </p:cNvPr>
          <p:cNvCxnSpPr>
            <a:cxnSpLocks/>
          </p:cNvCxnSpPr>
          <p:nvPr/>
        </p:nvCxnSpPr>
        <p:spPr>
          <a:xfrm>
            <a:off x="29238" y="35141"/>
            <a:ext cx="3463485" cy="2001755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组合 216">
            <a:extLst>
              <a:ext uri="{FF2B5EF4-FFF2-40B4-BE49-F238E27FC236}">
                <a16:creationId xmlns:a16="http://schemas.microsoft.com/office/drawing/2014/main" id="{80D5EF32-FAD7-4D7D-8E21-8FBDEC22BEDC}"/>
              </a:ext>
            </a:extLst>
          </p:cNvPr>
          <p:cNvGrpSpPr/>
          <p:nvPr/>
        </p:nvGrpSpPr>
        <p:grpSpPr>
          <a:xfrm>
            <a:off x="1783076" y="936467"/>
            <a:ext cx="606474" cy="606474"/>
            <a:chOff x="1938555" y="2060311"/>
            <a:chExt cx="606474" cy="606474"/>
          </a:xfrm>
        </p:grpSpPr>
        <p:grpSp>
          <p:nvGrpSpPr>
            <p:cNvPr id="6" name="ïsḻídè">
              <a:extLst>
                <a:ext uri="{FF2B5EF4-FFF2-40B4-BE49-F238E27FC236}">
                  <a16:creationId xmlns:a16="http://schemas.microsoft.com/office/drawing/2014/main" id="{E41EECA5-B24C-48E9-9DC7-E1D9E02DE0FB}"/>
                </a:ext>
              </a:extLst>
            </p:cNvPr>
            <p:cNvGrpSpPr/>
            <p:nvPr/>
          </p:nvGrpSpPr>
          <p:grpSpPr>
            <a:xfrm>
              <a:off x="1938555" y="2060311"/>
              <a:ext cx="606474" cy="606474"/>
              <a:chOff x="3025614" y="1870779"/>
              <a:chExt cx="808632" cy="808632"/>
            </a:xfrm>
          </p:grpSpPr>
          <p:sp>
            <p:nvSpPr>
              <p:cNvPr id="37" name="iŝ1îḍe">
                <a:extLst>
                  <a:ext uri="{FF2B5EF4-FFF2-40B4-BE49-F238E27FC236}">
                    <a16:creationId xmlns:a16="http://schemas.microsoft.com/office/drawing/2014/main" id="{766B6F94-5EAD-4F2D-ACB8-6E1F108C8E51}"/>
                  </a:ext>
                </a:extLst>
              </p:cNvPr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ïś1iďê">
                <a:extLst>
                  <a:ext uri="{FF2B5EF4-FFF2-40B4-BE49-F238E27FC236}">
                    <a16:creationId xmlns:a16="http://schemas.microsoft.com/office/drawing/2014/main" id="{35C73504-6E4C-4AA0-8762-3C63D5FCD38A}"/>
                  </a:ext>
                </a:extLst>
              </p:cNvPr>
              <p:cNvSpPr/>
              <p:nvPr/>
            </p:nvSpPr>
            <p:spPr>
              <a:xfrm>
                <a:off x="3163933" y="2009098"/>
                <a:ext cx="531993" cy="531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15" name="university_158245">
              <a:extLst>
                <a:ext uri="{FF2B5EF4-FFF2-40B4-BE49-F238E27FC236}">
                  <a16:creationId xmlns:a16="http://schemas.microsoft.com/office/drawing/2014/main" id="{5337EDF2-9D47-4DB4-AA56-D501A4E6AC1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107497" y="2211390"/>
              <a:ext cx="276447" cy="239415"/>
            </a:xfrm>
            <a:custGeom>
              <a:avLst/>
              <a:gdLst>
                <a:gd name="connsiteX0" fmla="*/ 540530 w 606368"/>
                <a:gd name="connsiteY0" fmla="*/ 274993 h 340125"/>
                <a:gd name="connsiteX1" fmla="*/ 549421 w 606368"/>
                <a:gd name="connsiteY1" fmla="*/ 283871 h 340125"/>
                <a:gd name="connsiteX2" fmla="*/ 549421 w 606368"/>
                <a:gd name="connsiteY2" fmla="*/ 293283 h 340125"/>
                <a:gd name="connsiteX3" fmla="*/ 540530 w 606368"/>
                <a:gd name="connsiteY3" fmla="*/ 302161 h 340125"/>
                <a:gd name="connsiteX4" fmla="*/ 531639 w 606368"/>
                <a:gd name="connsiteY4" fmla="*/ 293283 h 340125"/>
                <a:gd name="connsiteX5" fmla="*/ 531639 w 606368"/>
                <a:gd name="connsiteY5" fmla="*/ 283871 h 340125"/>
                <a:gd name="connsiteX6" fmla="*/ 540530 w 606368"/>
                <a:gd name="connsiteY6" fmla="*/ 274993 h 340125"/>
                <a:gd name="connsiteX7" fmla="*/ 512022 w 606368"/>
                <a:gd name="connsiteY7" fmla="*/ 274993 h 340125"/>
                <a:gd name="connsiteX8" fmla="*/ 520913 w 606368"/>
                <a:gd name="connsiteY8" fmla="*/ 283871 h 340125"/>
                <a:gd name="connsiteX9" fmla="*/ 520913 w 606368"/>
                <a:gd name="connsiteY9" fmla="*/ 293283 h 340125"/>
                <a:gd name="connsiteX10" fmla="*/ 512022 w 606368"/>
                <a:gd name="connsiteY10" fmla="*/ 302161 h 340125"/>
                <a:gd name="connsiteX11" fmla="*/ 503131 w 606368"/>
                <a:gd name="connsiteY11" fmla="*/ 293283 h 340125"/>
                <a:gd name="connsiteX12" fmla="*/ 503131 w 606368"/>
                <a:gd name="connsiteY12" fmla="*/ 283871 h 340125"/>
                <a:gd name="connsiteX13" fmla="*/ 512022 w 606368"/>
                <a:gd name="connsiteY13" fmla="*/ 274993 h 340125"/>
                <a:gd name="connsiteX14" fmla="*/ 483550 w 606368"/>
                <a:gd name="connsiteY14" fmla="*/ 274993 h 340125"/>
                <a:gd name="connsiteX15" fmla="*/ 492476 w 606368"/>
                <a:gd name="connsiteY15" fmla="*/ 283871 h 340125"/>
                <a:gd name="connsiteX16" fmla="*/ 492476 w 606368"/>
                <a:gd name="connsiteY16" fmla="*/ 293283 h 340125"/>
                <a:gd name="connsiteX17" fmla="*/ 483550 w 606368"/>
                <a:gd name="connsiteY17" fmla="*/ 302161 h 340125"/>
                <a:gd name="connsiteX18" fmla="*/ 474623 w 606368"/>
                <a:gd name="connsiteY18" fmla="*/ 293283 h 340125"/>
                <a:gd name="connsiteX19" fmla="*/ 474623 w 606368"/>
                <a:gd name="connsiteY19" fmla="*/ 283871 h 340125"/>
                <a:gd name="connsiteX20" fmla="*/ 483550 w 606368"/>
                <a:gd name="connsiteY20" fmla="*/ 274993 h 340125"/>
                <a:gd name="connsiteX21" fmla="*/ 455076 w 606368"/>
                <a:gd name="connsiteY21" fmla="*/ 274993 h 340125"/>
                <a:gd name="connsiteX22" fmla="*/ 463967 w 606368"/>
                <a:gd name="connsiteY22" fmla="*/ 283871 h 340125"/>
                <a:gd name="connsiteX23" fmla="*/ 463967 w 606368"/>
                <a:gd name="connsiteY23" fmla="*/ 293283 h 340125"/>
                <a:gd name="connsiteX24" fmla="*/ 455076 w 606368"/>
                <a:gd name="connsiteY24" fmla="*/ 302161 h 340125"/>
                <a:gd name="connsiteX25" fmla="*/ 446185 w 606368"/>
                <a:gd name="connsiteY25" fmla="*/ 293283 h 340125"/>
                <a:gd name="connsiteX26" fmla="*/ 446185 w 606368"/>
                <a:gd name="connsiteY26" fmla="*/ 283871 h 340125"/>
                <a:gd name="connsiteX27" fmla="*/ 455076 w 606368"/>
                <a:gd name="connsiteY27" fmla="*/ 274993 h 340125"/>
                <a:gd name="connsiteX28" fmla="*/ 151292 w 606368"/>
                <a:gd name="connsiteY28" fmla="*/ 274993 h 340125"/>
                <a:gd name="connsiteX29" fmla="*/ 160183 w 606368"/>
                <a:gd name="connsiteY29" fmla="*/ 283871 h 340125"/>
                <a:gd name="connsiteX30" fmla="*/ 160183 w 606368"/>
                <a:gd name="connsiteY30" fmla="*/ 293283 h 340125"/>
                <a:gd name="connsiteX31" fmla="*/ 151292 w 606368"/>
                <a:gd name="connsiteY31" fmla="*/ 302161 h 340125"/>
                <a:gd name="connsiteX32" fmla="*/ 142401 w 606368"/>
                <a:gd name="connsiteY32" fmla="*/ 293283 h 340125"/>
                <a:gd name="connsiteX33" fmla="*/ 142401 w 606368"/>
                <a:gd name="connsiteY33" fmla="*/ 283871 h 340125"/>
                <a:gd name="connsiteX34" fmla="*/ 151292 w 606368"/>
                <a:gd name="connsiteY34" fmla="*/ 274993 h 340125"/>
                <a:gd name="connsiteX35" fmla="*/ 122818 w 606368"/>
                <a:gd name="connsiteY35" fmla="*/ 274993 h 340125"/>
                <a:gd name="connsiteX36" fmla="*/ 131745 w 606368"/>
                <a:gd name="connsiteY36" fmla="*/ 283871 h 340125"/>
                <a:gd name="connsiteX37" fmla="*/ 131745 w 606368"/>
                <a:gd name="connsiteY37" fmla="*/ 293283 h 340125"/>
                <a:gd name="connsiteX38" fmla="*/ 122818 w 606368"/>
                <a:gd name="connsiteY38" fmla="*/ 302161 h 340125"/>
                <a:gd name="connsiteX39" fmla="*/ 113892 w 606368"/>
                <a:gd name="connsiteY39" fmla="*/ 293283 h 340125"/>
                <a:gd name="connsiteX40" fmla="*/ 113892 w 606368"/>
                <a:gd name="connsiteY40" fmla="*/ 283871 h 340125"/>
                <a:gd name="connsiteX41" fmla="*/ 122818 w 606368"/>
                <a:gd name="connsiteY41" fmla="*/ 274993 h 340125"/>
                <a:gd name="connsiteX42" fmla="*/ 94346 w 606368"/>
                <a:gd name="connsiteY42" fmla="*/ 274993 h 340125"/>
                <a:gd name="connsiteX43" fmla="*/ 103237 w 606368"/>
                <a:gd name="connsiteY43" fmla="*/ 283871 h 340125"/>
                <a:gd name="connsiteX44" fmla="*/ 103237 w 606368"/>
                <a:gd name="connsiteY44" fmla="*/ 293283 h 340125"/>
                <a:gd name="connsiteX45" fmla="*/ 94346 w 606368"/>
                <a:gd name="connsiteY45" fmla="*/ 302161 h 340125"/>
                <a:gd name="connsiteX46" fmla="*/ 85455 w 606368"/>
                <a:gd name="connsiteY46" fmla="*/ 293283 h 340125"/>
                <a:gd name="connsiteX47" fmla="*/ 85455 w 606368"/>
                <a:gd name="connsiteY47" fmla="*/ 283871 h 340125"/>
                <a:gd name="connsiteX48" fmla="*/ 94346 w 606368"/>
                <a:gd name="connsiteY48" fmla="*/ 274993 h 340125"/>
                <a:gd name="connsiteX49" fmla="*/ 65837 w 606368"/>
                <a:gd name="connsiteY49" fmla="*/ 274993 h 340125"/>
                <a:gd name="connsiteX50" fmla="*/ 74728 w 606368"/>
                <a:gd name="connsiteY50" fmla="*/ 283871 h 340125"/>
                <a:gd name="connsiteX51" fmla="*/ 74728 w 606368"/>
                <a:gd name="connsiteY51" fmla="*/ 293283 h 340125"/>
                <a:gd name="connsiteX52" fmla="*/ 65837 w 606368"/>
                <a:gd name="connsiteY52" fmla="*/ 302161 h 340125"/>
                <a:gd name="connsiteX53" fmla="*/ 56946 w 606368"/>
                <a:gd name="connsiteY53" fmla="*/ 293283 h 340125"/>
                <a:gd name="connsiteX54" fmla="*/ 56946 w 606368"/>
                <a:gd name="connsiteY54" fmla="*/ 283871 h 340125"/>
                <a:gd name="connsiteX55" fmla="*/ 65837 w 606368"/>
                <a:gd name="connsiteY55" fmla="*/ 274993 h 340125"/>
                <a:gd name="connsiteX56" fmla="*/ 540530 w 606368"/>
                <a:gd name="connsiteY56" fmla="*/ 218118 h 340125"/>
                <a:gd name="connsiteX57" fmla="*/ 549421 w 606368"/>
                <a:gd name="connsiteY57" fmla="*/ 227006 h 340125"/>
                <a:gd name="connsiteX58" fmla="*/ 549421 w 606368"/>
                <a:gd name="connsiteY58" fmla="*/ 255450 h 340125"/>
                <a:gd name="connsiteX59" fmla="*/ 540530 w 606368"/>
                <a:gd name="connsiteY59" fmla="*/ 264338 h 340125"/>
                <a:gd name="connsiteX60" fmla="*/ 531639 w 606368"/>
                <a:gd name="connsiteY60" fmla="*/ 255450 h 340125"/>
                <a:gd name="connsiteX61" fmla="*/ 531639 w 606368"/>
                <a:gd name="connsiteY61" fmla="*/ 227006 h 340125"/>
                <a:gd name="connsiteX62" fmla="*/ 540530 w 606368"/>
                <a:gd name="connsiteY62" fmla="*/ 218118 h 340125"/>
                <a:gd name="connsiteX63" fmla="*/ 512022 w 606368"/>
                <a:gd name="connsiteY63" fmla="*/ 218118 h 340125"/>
                <a:gd name="connsiteX64" fmla="*/ 520913 w 606368"/>
                <a:gd name="connsiteY64" fmla="*/ 227006 h 340125"/>
                <a:gd name="connsiteX65" fmla="*/ 520913 w 606368"/>
                <a:gd name="connsiteY65" fmla="*/ 255450 h 340125"/>
                <a:gd name="connsiteX66" fmla="*/ 512022 w 606368"/>
                <a:gd name="connsiteY66" fmla="*/ 264338 h 340125"/>
                <a:gd name="connsiteX67" fmla="*/ 503131 w 606368"/>
                <a:gd name="connsiteY67" fmla="*/ 255450 h 340125"/>
                <a:gd name="connsiteX68" fmla="*/ 503131 w 606368"/>
                <a:gd name="connsiteY68" fmla="*/ 227006 h 340125"/>
                <a:gd name="connsiteX69" fmla="*/ 512022 w 606368"/>
                <a:gd name="connsiteY69" fmla="*/ 218118 h 340125"/>
                <a:gd name="connsiteX70" fmla="*/ 483550 w 606368"/>
                <a:gd name="connsiteY70" fmla="*/ 218118 h 340125"/>
                <a:gd name="connsiteX71" fmla="*/ 492476 w 606368"/>
                <a:gd name="connsiteY71" fmla="*/ 227006 h 340125"/>
                <a:gd name="connsiteX72" fmla="*/ 492476 w 606368"/>
                <a:gd name="connsiteY72" fmla="*/ 255450 h 340125"/>
                <a:gd name="connsiteX73" fmla="*/ 483550 w 606368"/>
                <a:gd name="connsiteY73" fmla="*/ 264338 h 340125"/>
                <a:gd name="connsiteX74" fmla="*/ 474623 w 606368"/>
                <a:gd name="connsiteY74" fmla="*/ 255450 h 340125"/>
                <a:gd name="connsiteX75" fmla="*/ 474623 w 606368"/>
                <a:gd name="connsiteY75" fmla="*/ 227006 h 340125"/>
                <a:gd name="connsiteX76" fmla="*/ 483550 w 606368"/>
                <a:gd name="connsiteY76" fmla="*/ 218118 h 340125"/>
                <a:gd name="connsiteX77" fmla="*/ 455076 w 606368"/>
                <a:gd name="connsiteY77" fmla="*/ 218118 h 340125"/>
                <a:gd name="connsiteX78" fmla="*/ 463967 w 606368"/>
                <a:gd name="connsiteY78" fmla="*/ 227006 h 340125"/>
                <a:gd name="connsiteX79" fmla="*/ 463967 w 606368"/>
                <a:gd name="connsiteY79" fmla="*/ 255450 h 340125"/>
                <a:gd name="connsiteX80" fmla="*/ 455076 w 606368"/>
                <a:gd name="connsiteY80" fmla="*/ 264338 h 340125"/>
                <a:gd name="connsiteX81" fmla="*/ 446185 w 606368"/>
                <a:gd name="connsiteY81" fmla="*/ 255450 h 340125"/>
                <a:gd name="connsiteX82" fmla="*/ 446185 w 606368"/>
                <a:gd name="connsiteY82" fmla="*/ 227006 h 340125"/>
                <a:gd name="connsiteX83" fmla="*/ 455076 w 606368"/>
                <a:gd name="connsiteY83" fmla="*/ 218118 h 340125"/>
                <a:gd name="connsiteX84" fmla="*/ 151292 w 606368"/>
                <a:gd name="connsiteY84" fmla="*/ 218118 h 340125"/>
                <a:gd name="connsiteX85" fmla="*/ 160183 w 606368"/>
                <a:gd name="connsiteY85" fmla="*/ 227006 h 340125"/>
                <a:gd name="connsiteX86" fmla="*/ 160183 w 606368"/>
                <a:gd name="connsiteY86" fmla="*/ 255450 h 340125"/>
                <a:gd name="connsiteX87" fmla="*/ 151292 w 606368"/>
                <a:gd name="connsiteY87" fmla="*/ 264338 h 340125"/>
                <a:gd name="connsiteX88" fmla="*/ 142401 w 606368"/>
                <a:gd name="connsiteY88" fmla="*/ 255450 h 340125"/>
                <a:gd name="connsiteX89" fmla="*/ 142401 w 606368"/>
                <a:gd name="connsiteY89" fmla="*/ 227006 h 340125"/>
                <a:gd name="connsiteX90" fmla="*/ 151292 w 606368"/>
                <a:gd name="connsiteY90" fmla="*/ 218118 h 340125"/>
                <a:gd name="connsiteX91" fmla="*/ 122818 w 606368"/>
                <a:gd name="connsiteY91" fmla="*/ 218118 h 340125"/>
                <a:gd name="connsiteX92" fmla="*/ 131745 w 606368"/>
                <a:gd name="connsiteY92" fmla="*/ 227006 h 340125"/>
                <a:gd name="connsiteX93" fmla="*/ 131745 w 606368"/>
                <a:gd name="connsiteY93" fmla="*/ 255450 h 340125"/>
                <a:gd name="connsiteX94" fmla="*/ 122818 w 606368"/>
                <a:gd name="connsiteY94" fmla="*/ 264338 h 340125"/>
                <a:gd name="connsiteX95" fmla="*/ 113892 w 606368"/>
                <a:gd name="connsiteY95" fmla="*/ 255450 h 340125"/>
                <a:gd name="connsiteX96" fmla="*/ 113892 w 606368"/>
                <a:gd name="connsiteY96" fmla="*/ 227006 h 340125"/>
                <a:gd name="connsiteX97" fmla="*/ 122818 w 606368"/>
                <a:gd name="connsiteY97" fmla="*/ 218118 h 340125"/>
                <a:gd name="connsiteX98" fmla="*/ 94346 w 606368"/>
                <a:gd name="connsiteY98" fmla="*/ 218118 h 340125"/>
                <a:gd name="connsiteX99" fmla="*/ 103237 w 606368"/>
                <a:gd name="connsiteY99" fmla="*/ 227006 h 340125"/>
                <a:gd name="connsiteX100" fmla="*/ 103237 w 606368"/>
                <a:gd name="connsiteY100" fmla="*/ 255450 h 340125"/>
                <a:gd name="connsiteX101" fmla="*/ 94346 w 606368"/>
                <a:gd name="connsiteY101" fmla="*/ 264338 h 340125"/>
                <a:gd name="connsiteX102" fmla="*/ 85455 w 606368"/>
                <a:gd name="connsiteY102" fmla="*/ 255450 h 340125"/>
                <a:gd name="connsiteX103" fmla="*/ 85455 w 606368"/>
                <a:gd name="connsiteY103" fmla="*/ 227006 h 340125"/>
                <a:gd name="connsiteX104" fmla="*/ 94346 w 606368"/>
                <a:gd name="connsiteY104" fmla="*/ 218118 h 340125"/>
                <a:gd name="connsiteX105" fmla="*/ 65837 w 606368"/>
                <a:gd name="connsiteY105" fmla="*/ 218118 h 340125"/>
                <a:gd name="connsiteX106" fmla="*/ 74728 w 606368"/>
                <a:gd name="connsiteY106" fmla="*/ 227006 h 340125"/>
                <a:gd name="connsiteX107" fmla="*/ 74728 w 606368"/>
                <a:gd name="connsiteY107" fmla="*/ 255450 h 340125"/>
                <a:gd name="connsiteX108" fmla="*/ 65837 w 606368"/>
                <a:gd name="connsiteY108" fmla="*/ 264338 h 340125"/>
                <a:gd name="connsiteX109" fmla="*/ 56946 w 606368"/>
                <a:gd name="connsiteY109" fmla="*/ 255450 h 340125"/>
                <a:gd name="connsiteX110" fmla="*/ 56946 w 606368"/>
                <a:gd name="connsiteY110" fmla="*/ 227006 h 340125"/>
                <a:gd name="connsiteX111" fmla="*/ 65837 w 606368"/>
                <a:gd name="connsiteY111" fmla="*/ 218118 h 340125"/>
                <a:gd name="connsiteX112" fmla="*/ 426051 w 606368"/>
                <a:gd name="connsiteY112" fmla="*/ 197925 h 340125"/>
                <a:gd name="connsiteX113" fmla="*/ 426051 w 606368"/>
                <a:gd name="connsiteY113" fmla="*/ 322350 h 340125"/>
                <a:gd name="connsiteX114" fmla="*/ 569610 w 606368"/>
                <a:gd name="connsiteY114" fmla="*/ 322350 h 340125"/>
                <a:gd name="connsiteX115" fmla="*/ 569610 w 606368"/>
                <a:gd name="connsiteY115" fmla="*/ 197925 h 340125"/>
                <a:gd name="connsiteX116" fmla="*/ 36758 w 606368"/>
                <a:gd name="connsiteY116" fmla="*/ 197925 h 340125"/>
                <a:gd name="connsiteX117" fmla="*/ 36758 w 606368"/>
                <a:gd name="connsiteY117" fmla="*/ 322350 h 340125"/>
                <a:gd name="connsiteX118" fmla="*/ 180406 w 606368"/>
                <a:gd name="connsiteY118" fmla="*/ 322350 h 340125"/>
                <a:gd name="connsiteX119" fmla="*/ 180406 w 606368"/>
                <a:gd name="connsiteY119" fmla="*/ 197925 h 340125"/>
                <a:gd name="connsiteX120" fmla="*/ 388047 w 606368"/>
                <a:gd name="connsiteY120" fmla="*/ 169485 h 340125"/>
                <a:gd name="connsiteX121" fmla="*/ 388047 w 606368"/>
                <a:gd name="connsiteY121" fmla="*/ 322350 h 340125"/>
                <a:gd name="connsiteX122" fmla="*/ 408250 w 606368"/>
                <a:gd name="connsiteY122" fmla="*/ 322350 h 340125"/>
                <a:gd name="connsiteX123" fmla="*/ 408250 w 606368"/>
                <a:gd name="connsiteY123" fmla="*/ 169485 h 340125"/>
                <a:gd name="connsiteX124" fmla="*/ 350043 w 606368"/>
                <a:gd name="connsiteY124" fmla="*/ 169485 h 340125"/>
                <a:gd name="connsiteX125" fmla="*/ 350043 w 606368"/>
                <a:gd name="connsiteY125" fmla="*/ 322350 h 340125"/>
                <a:gd name="connsiteX126" fmla="*/ 370247 w 606368"/>
                <a:gd name="connsiteY126" fmla="*/ 322350 h 340125"/>
                <a:gd name="connsiteX127" fmla="*/ 370247 w 606368"/>
                <a:gd name="connsiteY127" fmla="*/ 169485 h 340125"/>
                <a:gd name="connsiteX128" fmla="*/ 312129 w 606368"/>
                <a:gd name="connsiteY128" fmla="*/ 169485 h 340125"/>
                <a:gd name="connsiteX129" fmla="*/ 312129 w 606368"/>
                <a:gd name="connsiteY129" fmla="*/ 322350 h 340125"/>
                <a:gd name="connsiteX130" fmla="*/ 332243 w 606368"/>
                <a:gd name="connsiteY130" fmla="*/ 322350 h 340125"/>
                <a:gd name="connsiteX131" fmla="*/ 332243 w 606368"/>
                <a:gd name="connsiteY131" fmla="*/ 169485 h 340125"/>
                <a:gd name="connsiteX132" fmla="*/ 274125 w 606368"/>
                <a:gd name="connsiteY132" fmla="*/ 169485 h 340125"/>
                <a:gd name="connsiteX133" fmla="*/ 274125 w 606368"/>
                <a:gd name="connsiteY133" fmla="*/ 322350 h 340125"/>
                <a:gd name="connsiteX134" fmla="*/ 294328 w 606368"/>
                <a:gd name="connsiteY134" fmla="*/ 322350 h 340125"/>
                <a:gd name="connsiteX135" fmla="*/ 294328 w 606368"/>
                <a:gd name="connsiteY135" fmla="*/ 169485 h 340125"/>
                <a:gd name="connsiteX136" fmla="*/ 236121 w 606368"/>
                <a:gd name="connsiteY136" fmla="*/ 169485 h 340125"/>
                <a:gd name="connsiteX137" fmla="*/ 236121 w 606368"/>
                <a:gd name="connsiteY137" fmla="*/ 322350 h 340125"/>
                <a:gd name="connsiteX138" fmla="*/ 256325 w 606368"/>
                <a:gd name="connsiteY138" fmla="*/ 322350 h 340125"/>
                <a:gd name="connsiteX139" fmla="*/ 256325 w 606368"/>
                <a:gd name="connsiteY139" fmla="*/ 169485 h 340125"/>
                <a:gd name="connsiteX140" fmla="*/ 198207 w 606368"/>
                <a:gd name="connsiteY140" fmla="*/ 169485 h 340125"/>
                <a:gd name="connsiteX141" fmla="*/ 198207 w 606368"/>
                <a:gd name="connsiteY141" fmla="*/ 322350 h 340125"/>
                <a:gd name="connsiteX142" fmla="*/ 218321 w 606368"/>
                <a:gd name="connsiteY142" fmla="*/ 322350 h 340125"/>
                <a:gd name="connsiteX143" fmla="*/ 218321 w 606368"/>
                <a:gd name="connsiteY143" fmla="*/ 169485 h 340125"/>
                <a:gd name="connsiteX144" fmla="*/ 284177 w 606368"/>
                <a:gd name="connsiteY144" fmla="*/ 123278 h 340125"/>
                <a:gd name="connsiteX145" fmla="*/ 322190 w 606368"/>
                <a:gd name="connsiteY145" fmla="*/ 123278 h 340125"/>
                <a:gd name="connsiteX146" fmla="*/ 331092 w 606368"/>
                <a:gd name="connsiteY146" fmla="*/ 132169 h 340125"/>
                <a:gd name="connsiteX147" fmla="*/ 322190 w 606368"/>
                <a:gd name="connsiteY147" fmla="*/ 141060 h 340125"/>
                <a:gd name="connsiteX148" fmla="*/ 284177 w 606368"/>
                <a:gd name="connsiteY148" fmla="*/ 141060 h 340125"/>
                <a:gd name="connsiteX149" fmla="*/ 275275 w 606368"/>
                <a:gd name="connsiteY149" fmla="*/ 132169 h 340125"/>
                <a:gd name="connsiteX150" fmla="*/ 284177 w 606368"/>
                <a:gd name="connsiteY150" fmla="*/ 123278 h 340125"/>
                <a:gd name="connsiteX151" fmla="*/ 303228 w 606368"/>
                <a:gd name="connsiteY151" fmla="*/ 94830 h 340125"/>
                <a:gd name="connsiteX152" fmla="*/ 196427 w 606368"/>
                <a:gd name="connsiteY152" fmla="*/ 151710 h 340125"/>
                <a:gd name="connsiteX153" fmla="*/ 410030 w 606368"/>
                <a:gd name="connsiteY153" fmla="*/ 151710 h 340125"/>
                <a:gd name="connsiteX154" fmla="*/ 312129 w 606368"/>
                <a:gd name="connsiteY154" fmla="*/ 27285 h 340125"/>
                <a:gd name="connsiteX155" fmla="*/ 312129 w 606368"/>
                <a:gd name="connsiteY155" fmla="*/ 47459 h 340125"/>
                <a:gd name="connsiteX156" fmla="*/ 345771 w 606368"/>
                <a:gd name="connsiteY156" fmla="*/ 47459 h 340125"/>
                <a:gd name="connsiteX157" fmla="*/ 342745 w 606368"/>
                <a:gd name="connsiteY157" fmla="*/ 41327 h 340125"/>
                <a:gd name="connsiteX158" fmla="*/ 342745 w 606368"/>
                <a:gd name="connsiteY158" fmla="*/ 33417 h 340125"/>
                <a:gd name="connsiteX159" fmla="*/ 345771 w 606368"/>
                <a:gd name="connsiteY159" fmla="*/ 27285 h 340125"/>
                <a:gd name="connsiteX160" fmla="*/ 303228 w 606368"/>
                <a:gd name="connsiteY160" fmla="*/ 0 h 340125"/>
                <a:gd name="connsiteX161" fmla="*/ 312129 w 606368"/>
                <a:gd name="connsiteY161" fmla="*/ 8888 h 340125"/>
                <a:gd name="connsiteX162" fmla="*/ 312129 w 606368"/>
                <a:gd name="connsiteY162" fmla="*/ 9510 h 340125"/>
                <a:gd name="connsiteX163" fmla="*/ 360190 w 606368"/>
                <a:gd name="connsiteY163" fmla="*/ 9510 h 340125"/>
                <a:gd name="connsiteX164" fmla="*/ 367755 w 606368"/>
                <a:gd name="connsiteY164" fmla="*/ 13687 h 340125"/>
                <a:gd name="connsiteX165" fmla="*/ 368111 w 606368"/>
                <a:gd name="connsiteY165" fmla="*/ 22397 h 340125"/>
                <a:gd name="connsiteX166" fmla="*/ 360635 w 606368"/>
                <a:gd name="connsiteY166" fmla="*/ 37328 h 340125"/>
                <a:gd name="connsiteX167" fmla="*/ 368111 w 606368"/>
                <a:gd name="connsiteY167" fmla="*/ 52347 h 340125"/>
                <a:gd name="connsiteX168" fmla="*/ 367755 w 606368"/>
                <a:gd name="connsiteY168" fmla="*/ 60968 h 340125"/>
                <a:gd name="connsiteX169" fmla="*/ 360190 w 606368"/>
                <a:gd name="connsiteY169" fmla="*/ 65234 h 340125"/>
                <a:gd name="connsiteX170" fmla="*/ 312129 w 606368"/>
                <a:gd name="connsiteY170" fmla="*/ 65234 h 340125"/>
                <a:gd name="connsiteX171" fmla="*/ 312129 w 606368"/>
                <a:gd name="connsiteY171" fmla="*/ 79454 h 340125"/>
                <a:gd name="connsiteX172" fmla="*/ 449814 w 606368"/>
                <a:gd name="connsiteY172" fmla="*/ 152776 h 340125"/>
                <a:gd name="connsiteX173" fmla="*/ 454264 w 606368"/>
                <a:gd name="connsiteY173" fmla="*/ 162730 h 340125"/>
                <a:gd name="connsiteX174" fmla="*/ 445631 w 606368"/>
                <a:gd name="connsiteY174" fmla="*/ 169485 h 340125"/>
                <a:gd name="connsiteX175" fmla="*/ 426051 w 606368"/>
                <a:gd name="connsiteY175" fmla="*/ 169485 h 340125"/>
                <a:gd name="connsiteX176" fmla="*/ 426051 w 606368"/>
                <a:gd name="connsiteY176" fmla="*/ 180150 h 340125"/>
                <a:gd name="connsiteX177" fmla="*/ 588034 w 606368"/>
                <a:gd name="connsiteY177" fmla="*/ 180150 h 340125"/>
                <a:gd name="connsiteX178" fmla="*/ 596934 w 606368"/>
                <a:gd name="connsiteY178" fmla="*/ 189037 h 340125"/>
                <a:gd name="connsiteX179" fmla="*/ 588034 w 606368"/>
                <a:gd name="connsiteY179" fmla="*/ 197925 h 340125"/>
                <a:gd name="connsiteX180" fmla="*/ 587411 w 606368"/>
                <a:gd name="connsiteY180" fmla="*/ 197925 h 340125"/>
                <a:gd name="connsiteX181" fmla="*/ 587411 w 606368"/>
                <a:gd name="connsiteY181" fmla="*/ 322350 h 340125"/>
                <a:gd name="connsiteX182" fmla="*/ 597468 w 606368"/>
                <a:gd name="connsiteY182" fmla="*/ 322350 h 340125"/>
                <a:gd name="connsiteX183" fmla="*/ 606368 w 606368"/>
                <a:gd name="connsiteY183" fmla="*/ 331237 h 340125"/>
                <a:gd name="connsiteX184" fmla="*/ 597468 w 606368"/>
                <a:gd name="connsiteY184" fmla="*/ 340125 h 340125"/>
                <a:gd name="connsiteX185" fmla="*/ 8900 w 606368"/>
                <a:gd name="connsiteY185" fmla="*/ 340125 h 340125"/>
                <a:gd name="connsiteX186" fmla="*/ 0 w 606368"/>
                <a:gd name="connsiteY186" fmla="*/ 331237 h 340125"/>
                <a:gd name="connsiteX187" fmla="*/ 8900 w 606368"/>
                <a:gd name="connsiteY187" fmla="*/ 322350 h 340125"/>
                <a:gd name="connsiteX188" fmla="*/ 18957 w 606368"/>
                <a:gd name="connsiteY188" fmla="*/ 322350 h 340125"/>
                <a:gd name="connsiteX189" fmla="*/ 18957 w 606368"/>
                <a:gd name="connsiteY189" fmla="*/ 197925 h 340125"/>
                <a:gd name="connsiteX190" fmla="*/ 18423 w 606368"/>
                <a:gd name="connsiteY190" fmla="*/ 197925 h 340125"/>
                <a:gd name="connsiteX191" fmla="*/ 9523 w 606368"/>
                <a:gd name="connsiteY191" fmla="*/ 189037 h 340125"/>
                <a:gd name="connsiteX192" fmla="*/ 18423 w 606368"/>
                <a:gd name="connsiteY192" fmla="*/ 180150 h 340125"/>
                <a:gd name="connsiteX193" fmla="*/ 180406 w 606368"/>
                <a:gd name="connsiteY193" fmla="*/ 180150 h 340125"/>
                <a:gd name="connsiteX194" fmla="*/ 180406 w 606368"/>
                <a:gd name="connsiteY194" fmla="*/ 169485 h 340125"/>
                <a:gd name="connsiteX195" fmla="*/ 160826 w 606368"/>
                <a:gd name="connsiteY195" fmla="*/ 169485 h 340125"/>
                <a:gd name="connsiteX196" fmla="*/ 152193 w 606368"/>
                <a:gd name="connsiteY196" fmla="*/ 162730 h 340125"/>
                <a:gd name="connsiteX197" fmla="*/ 156643 w 606368"/>
                <a:gd name="connsiteY197" fmla="*/ 152776 h 340125"/>
                <a:gd name="connsiteX198" fmla="*/ 294328 w 606368"/>
                <a:gd name="connsiteY198" fmla="*/ 79454 h 340125"/>
                <a:gd name="connsiteX199" fmla="*/ 294328 w 606368"/>
                <a:gd name="connsiteY199" fmla="*/ 8888 h 340125"/>
                <a:gd name="connsiteX200" fmla="*/ 303228 w 606368"/>
                <a:gd name="connsiteY200" fmla="*/ 0 h 34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606368" h="340125">
                  <a:moveTo>
                    <a:pt x="540530" y="274993"/>
                  </a:moveTo>
                  <a:cubicBezTo>
                    <a:pt x="545509" y="274993"/>
                    <a:pt x="549421" y="278900"/>
                    <a:pt x="549421" y="283871"/>
                  </a:cubicBezTo>
                  <a:lnTo>
                    <a:pt x="549421" y="293283"/>
                  </a:lnTo>
                  <a:cubicBezTo>
                    <a:pt x="549421" y="298254"/>
                    <a:pt x="545509" y="302161"/>
                    <a:pt x="540530" y="302161"/>
                  </a:cubicBezTo>
                  <a:cubicBezTo>
                    <a:pt x="535640" y="302161"/>
                    <a:pt x="531639" y="298254"/>
                    <a:pt x="531639" y="293283"/>
                  </a:cubicBezTo>
                  <a:lnTo>
                    <a:pt x="531639" y="283871"/>
                  </a:lnTo>
                  <a:cubicBezTo>
                    <a:pt x="531639" y="278900"/>
                    <a:pt x="535640" y="274993"/>
                    <a:pt x="540530" y="274993"/>
                  </a:cubicBezTo>
                  <a:close/>
                  <a:moveTo>
                    <a:pt x="512022" y="274993"/>
                  </a:moveTo>
                  <a:cubicBezTo>
                    <a:pt x="517001" y="274993"/>
                    <a:pt x="520913" y="278900"/>
                    <a:pt x="520913" y="283871"/>
                  </a:cubicBezTo>
                  <a:lnTo>
                    <a:pt x="520913" y="293283"/>
                  </a:lnTo>
                  <a:cubicBezTo>
                    <a:pt x="520913" y="298254"/>
                    <a:pt x="517001" y="302161"/>
                    <a:pt x="512022" y="302161"/>
                  </a:cubicBezTo>
                  <a:cubicBezTo>
                    <a:pt x="507132" y="302161"/>
                    <a:pt x="503131" y="298254"/>
                    <a:pt x="503131" y="293283"/>
                  </a:cubicBezTo>
                  <a:lnTo>
                    <a:pt x="503131" y="283871"/>
                  </a:lnTo>
                  <a:cubicBezTo>
                    <a:pt x="503131" y="278900"/>
                    <a:pt x="507132" y="274993"/>
                    <a:pt x="512022" y="274993"/>
                  </a:cubicBezTo>
                  <a:close/>
                  <a:moveTo>
                    <a:pt x="483550" y="274993"/>
                  </a:moveTo>
                  <a:cubicBezTo>
                    <a:pt x="488548" y="274993"/>
                    <a:pt x="492476" y="278900"/>
                    <a:pt x="492476" y="283871"/>
                  </a:cubicBezTo>
                  <a:lnTo>
                    <a:pt x="492476" y="293283"/>
                  </a:lnTo>
                  <a:cubicBezTo>
                    <a:pt x="492476" y="298254"/>
                    <a:pt x="488548" y="302161"/>
                    <a:pt x="483550" y="302161"/>
                  </a:cubicBezTo>
                  <a:cubicBezTo>
                    <a:pt x="478640" y="302161"/>
                    <a:pt x="474623" y="298254"/>
                    <a:pt x="474623" y="293283"/>
                  </a:cubicBezTo>
                  <a:lnTo>
                    <a:pt x="474623" y="283871"/>
                  </a:lnTo>
                  <a:cubicBezTo>
                    <a:pt x="474623" y="278900"/>
                    <a:pt x="478640" y="274993"/>
                    <a:pt x="483550" y="274993"/>
                  </a:cubicBezTo>
                  <a:close/>
                  <a:moveTo>
                    <a:pt x="455076" y="274993"/>
                  </a:moveTo>
                  <a:cubicBezTo>
                    <a:pt x="460055" y="274993"/>
                    <a:pt x="463967" y="278900"/>
                    <a:pt x="463967" y="283871"/>
                  </a:cubicBezTo>
                  <a:lnTo>
                    <a:pt x="463967" y="293283"/>
                  </a:lnTo>
                  <a:cubicBezTo>
                    <a:pt x="463967" y="298254"/>
                    <a:pt x="460055" y="302161"/>
                    <a:pt x="455076" y="302161"/>
                  </a:cubicBezTo>
                  <a:cubicBezTo>
                    <a:pt x="450186" y="302161"/>
                    <a:pt x="446185" y="298254"/>
                    <a:pt x="446185" y="293283"/>
                  </a:cubicBezTo>
                  <a:lnTo>
                    <a:pt x="446185" y="283871"/>
                  </a:lnTo>
                  <a:cubicBezTo>
                    <a:pt x="446185" y="278900"/>
                    <a:pt x="450186" y="274993"/>
                    <a:pt x="455076" y="274993"/>
                  </a:cubicBezTo>
                  <a:close/>
                  <a:moveTo>
                    <a:pt x="151292" y="274993"/>
                  </a:moveTo>
                  <a:cubicBezTo>
                    <a:pt x="156182" y="274993"/>
                    <a:pt x="160183" y="278900"/>
                    <a:pt x="160183" y="283871"/>
                  </a:cubicBezTo>
                  <a:lnTo>
                    <a:pt x="160183" y="293283"/>
                  </a:lnTo>
                  <a:cubicBezTo>
                    <a:pt x="160183" y="298254"/>
                    <a:pt x="156182" y="302161"/>
                    <a:pt x="151292" y="302161"/>
                  </a:cubicBezTo>
                  <a:cubicBezTo>
                    <a:pt x="146402" y="302161"/>
                    <a:pt x="142401" y="298254"/>
                    <a:pt x="142401" y="293283"/>
                  </a:cubicBezTo>
                  <a:lnTo>
                    <a:pt x="142401" y="283871"/>
                  </a:lnTo>
                  <a:cubicBezTo>
                    <a:pt x="142401" y="278900"/>
                    <a:pt x="146402" y="274993"/>
                    <a:pt x="151292" y="274993"/>
                  </a:cubicBezTo>
                  <a:close/>
                  <a:moveTo>
                    <a:pt x="122818" y="274993"/>
                  </a:moveTo>
                  <a:cubicBezTo>
                    <a:pt x="127728" y="274993"/>
                    <a:pt x="131745" y="278900"/>
                    <a:pt x="131745" y="283871"/>
                  </a:cubicBezTo>
                  <a:lnTo>
                    <a:pt x="131745" y="293283"/>
                  </a:lnTo>
                  <a:cubicBezTo>
                    <a:pt x="131745" y="298254"/>
                    <a:pt x="127728" y="302161"/>
                    <a:pt x="122818" y="302161"/>
                  </a:cubicBezTo>
                  <a:cubicBezTo>
                    <a:pt x="117909" y="302161"/>
                    <a:pt x="113892" y="298254"/>
                    <a:pt x="113892" y="293283"/>
                  </a:cubicBezTo>
                  <a:lnTo>
                    <a:pt x="113892" y="283871"/>
                  </a:lnTo>
                  <a:cubicBezTo>
                    <a:pt x="113892" y="278900"/>
                    <a:pt x="117909" y="274993"/>
                    <a:pt x="122818" y="274993"/>
                  </a:cubicBezTo>
                  <a:close/>
                  <a:moveTo>
                    <a:pt x="94346" y="274993"/>
                  </a:moveTo>
                  <a:cubicBezTo>
                    <a:pt x="99236" y="274993"/>
                    <a:pt x="103237" y="278900"/>
                    <a:pt x="103237" y="283871"/>
                  </a:cubicBezTo>
                  <a:lnTo>
                    <a:pt x="103237" y="293283"/>
                  </a:lnTo>
                  <a:cubicBezTo>
                    <a:pt x="103237" y="298254"/>
                    <a:pt x="99236" y="302161"/>
                    <a:pt x="94346" y="302161"/>
                  </a:cubicBezTo>
                  <a:cubicBezTo>
                    <a:pt x="89456" y="302161"/>
                    <a:pt x="85455" y="298254"/>
                    <a:pt x="85455" y="293283"/>
                  </a:cubicBezTo>
                  <a:lnTo>
                    <a:pt x="85455" y="283871"/>
                  </a:lnTo>
                  <a:cubicBezTo>
                    <a:pt x="85455" y="278900"/>
                    <a:pt x="89456" y="274993"/>
                    <a:pt x="94346" y="274993"/>
                  </a:cubicBezTo>
                  <a:close/>
                  <a:moveTo>
                    <a:pt x="65837" y="274993"/>
                  </a:moveTo>
                  <a:cubicBezTo>
                    <a:pt x="70727" y="274993"/>
                    <a:pt x="74728" y="278900"/>
                    <a:pt x="74728" y="283871"/>
                  </a:cubicBezTo>
                  <a:lnTo>
                    <a:pt x="74728" y="293283"/>
                  </a:lnTo>
                  <a:cubicBezTo>
                    <a:pt x="74728" y="298254"/>
                    <a:pt x="70727" y="302161"/>
                    <a:pt x="65837" y="302161"/>
                  </a:cubicBezTo>
                  <a:cubicBezTo>
                    <a:pt x="60947" y="302161"/>
                    <a:pt x="56946" y="298254"/>
                    <a:pt x="56946" y="293283"/>
                  </a:cubicBezTo>
                  <a:lnTo>
                    <a:pt x="56946" y="283871"/>
                  </a:lnTo>
                  <a:cubicBezTo>
                    <a:pt x="56946" y="278900"/>
                    <a:pt x="60947" y="274993"/>
                    <a:pt x="65837" y="274993"/>
                  </a:cubicBezTo>
                  <a:close/>
                  <a:moveTo>
                    <a:pt x="540530" y="218118"/>
                  </a:moveTo>
                  <a:cubicBezTo>
                    <a:pt x="545509" y="218118"/>
                    <a:pt x="549421" y="222029"/>
                    <a:pt x="549421" y="227006"/>
                  </a:cubicBezTo>
                  <a:lnTo>
                    <a:pt x="549421" y="255450"/>
                  </a:lnTo>
                  <a:cubicBezTo>
                    <a:pt x="549421" y="260338"/>
                    <a:pt x="545509" y="264338"/>
                    <a:pt x="540530" y="264338"/>
                  </a:cubicBezTo>
                  <a:cubicBezTo>
                    <a:pt x="535640" y="264338"/>
                    <a:pt x="531639" y="260338"/>
                    <a:pt x="531639" y="255450"/>
                  </a:cubicBezTo>
                  <a:lnTo>
                    <a:pt x="531639" y="227006"/>
                  </a:lnTo>
                  <a:cubicBezTo>
                    <a:pt x="531639" y="222029"/>
                    <a:pt x="535640" y="218118"/>
                    <a:pt x="540530" y="218118"/>
                  </a:cubicBezTo>
                  <a:close/>
                  <a:moveTo>
                    <a:pt x="512022" y="218118"/>
                  </a:moveTo>
                  <a:cubicBezTo>
                    <a:pt x="517001" y="218118"/>
                    <a:pt x="520913" y="222029"/>
                    <a:pt x="520913" y="227006"/>
                  </a:cubicBezTo>
                  <a:lnTo>
                    <a:pt x="520913" y="255450"/>
                  </a:lnTo>
                  <a:cubicBezTo>
                    <a:pt x="520913" y="260338"/>
                    <a:pt x="517001" y="264338"/>
                    <a:pt x="512022" y="264338"/>
                  </a:cubicBezTo>
                  <a:cubicBezTo>
                    <a:pt x="507132" y="264338"/>
                    <a:pt x="503131" y="260338"/>
                    <a:pt x="503131" y="255450"/>
                  </a:cubicBezTo>
                  <a:lnTo>
                    <a:pt x="503131" y="227006"/>
                  </a:lnTo>
                  <a:cubicBezTo>
                    <a:pt x="503131" y="222029"/>
                    <a:pt x="507132" y="218118"/>
                    <a:pt x="512022" y="218118"/>
                  </a:cubicBezTo>
                  <a:close/>
                  <a:moveTo>
                    <a:pt x="483550" y="218118"/>
                  </a:moveTo>
                  <a:cubicBezTo>
                    <a:pt x="488548" y="218118"/>
                    <a:pt x="492476" y="222029"/>
                    <a:pt x="492476" y="227006"/>
                  </a:cubicBezTo>
                  <a:lnTo>
                    <a:pt x="492476" y="255450"/>
                  </a:lnTo>
                  <a:cubicBezTo>
                    <a:pt x="492476" y="260338"/>
                    <a:pt x="488548" y="264338"/>
                    <a:pt x="483550" y="264338"/>
                  </a:cubicBezTo>
                  <a:cubicBezTo>
                    <a:pt x="478640" y="264338"/>
                    <a:pt x="474623" y="260338"/>
                    <a:pt x="474623" y="255450"/>
                  </a:cubicBezTo>
                  <a:lnTo>
                    <a:pt x="474623" y="227006"/>
                  </a:lnTo>
                  <a:cubicBezTo>
                    <a:pt x="474623" y="222029"/>
                    <a:pt x="478640" y="218118"/>
                    <a:pt x="483550" y="218118"/>
                  </a:cubicBezTo>
                  <a:close/>
                  <a:moveTo>
                    <a:pt x="455076" y="218118"/>
                  </a:moveTo>
                  <a:cubicBezTo>
                    <a:pt x="460055" y="218118"/>
                    <a:pt x="463967" y="222029"/>
                    <a:pt x="463967" y="227006"/>
                  </a:cubicBezTo>
                  <a:lnTo>
                    <a:pt x="463967" y="255450"/>
                  </a:lnTo>
                  <a:cubicBezTo>
                    <a:pt x="463967" y="260338"/>
                    <a:pt x="460055" y="264338"/>
                    <a:pt x="455076" y="264338"/>
                  </a:cubicBezTo>
                  <a:cubicBezTo>
                    <a:pt x="450186" y="264338"/>
                    <a:pt x="446185" y="260338"/>
                    <a:pt x="446185" y="255450"/>
                  </a:cubicBezTo>
                  <a:lnTo>
                    <a:pt x="446185" y="227006"/>
                  </a:lnTo>
                  <a:cubicBezTo>
                    <a:pt x="446185" y="222029"/>
                    <a:pt x="450186" y="218118"/>
                    <a:pt x="455076" y="218118"/>
                  </a:cubicBezTo>
                  <a:close/>
                  <a:moveTo>
                    <a:pt x="151292" y="218118"/>
                  </a:moveTo>
                  <a:cubicBezTo>
                    <a:pt x="156182" y="218118"/>
                    <a:pt x="160183" y="222029"/>
                    <a:pt x="160183" y="227006"/>
                  </a:cubicBezTo>
                  <a:lnTo>
                    <a:pt x="160183" y="255450"/>
                  </a:lnTo>
                  <a:cubicBezTo>
                    <a:pt x="160183" y="260338"/>
                    <a:pt x="156182" y="264338"/>
                    <a:pt x="151292" y="264338"/>
                  </a:cubicBezTo>
                  <a:cubicBezTo>
                    <a:pt x="146402" y="264338"/>
                    <a:pt x="142401" y="260338"/>
                    <a:pt x="142401" y="255450"/>
                  </a:cubicBezTo>
                  <a:lnTo>
                    <a:pt x="142401" y="227006"/>
                  </a:lnTo>
                  <a:cubicBezTo>
                    <a:pt x="142401" y="222029"/>
                    <a:pt x="146402" y="218118"/>
                    <a:pt x="151292" y="218118"/>
                  </a:cubicBezTo>
                  <a:close/>
                  <a:moveTo>
                    <a:pt x="122818" y="218118"/>
                  </a:moveTo>
                  <a:cubicBezTo>
                    <a:pt x="127728" y="218118"/>
                    <a:pt x="131745" y="222029"/>
                    <a:pt x="131745" y="227006"/>
                  </a:cubicBezTo>
                  <a:lnTo>
                    <a:pt x="131745" y="255450"/>
                  </a:lnTo>
                  <a:cubicBezTo>
                    <a:pt x="131745" y="260338"/>
                    <a:pt x="127728" y="264338"/>
                    <a:pt x="122818" y="264338"/>
                  </a:cubicBezTo>
                  <a:cubicBezTo>
                    <a:pt x="117909" y="264338"/>
                    <a:pt x="113892" y="260338"/>
                    <a:pt x="113892" y="255450"/>
                  </a:cubicBezTo>
                  <a:lnTo>
                    <a:pt x="113892" y="227006"/>
                  </a:lnTo>
                  <a:cubicBezTo>
                    <a:pt x="113892" y="222029"/>
                    <a:pt x="117909" y="218118"/>
                    <a:pt x="122818" y="218118"/>
                  </a:cubicBezTo>
                  <a:close/>
                  <a:moveTo>
                    <a:pt x="94346" y="218118"/>
                  </a:moveTo>
                  <a:cubicBezTo>
                    <a:pt x="99236" y="218118"/>
                    <a:pt x="103237" y="222029"/>
                    <a:pt x="103237" y="227006"/>
                  </a:cubicBezTo>
                  <a:lnTo>
                    <a:pt x="103237" y="255450"/>
                  </a:lnTo>
                  <a:cubicBezTo>
                    <a:pt x="103237" y="260338"/>
                    <a:pt x="99236" y="264338"/>
                    <a:pt x="94346" y="264338"/>
                  </a:cubicBezTo>
                  <a:cubicBezTo>
                    <a:pt x="89456" y="264338"/>
                    <a:pt x="85455" y="260338"/>
                    <a:pt x="85455" y="255450"/>
                  </a:cubicBezTo>
                  <a:lnTo>
                    <a:pt x="85455" y="227006"/>
                  </a:lnTo>
                  <a:cubicBezTo>
                    <a:pt x="85455" y="222029"/>
                    <a:pt x="89456" y="218118"/>
                    <a:pt x="94346" y="218118"/>
                  </a:cubicBezTo>
                  <a:close/>
                  <a:moveTo>
                    <a:pt x="65837" y="218118"/>
                  </a:moveTo>
                  <a:cubicBezTo>
                    <a:pt x="70727" y="218118"/>
                    <a:pt x="74728" y="222029"/>
                    <a:pt x="74728" y="227006"/>
                  </a:cubicBezTo>
                  <a:lnTo>
                    <a:pt x="74728" y="255450"/>
                  </a:lnTo>
                  <a:cubicBezTo>
                    <a:pt x="74728" y="260338"/>
                    <a:pt x="70727" y="264338"/>
                    <a:pt x="65837" y="264338"/>
                  </a:cubicBezTo>
                  <a:cubicBezTo>
                    <a:pt x="60947" y="264338"/>
                    <a:pt x="56946" y="260338"/>
                    <a:pt x="56946" y="255450"/>
                  </a:cubicBezTo>
                  <a:lnTo>
                    <a:pt x="56946" y="227006"/>
                  </a:lnTo>
                  <a:cubicBezTo>
                    <a:pt x="56946" y="222029"/>
                    <a:pt x="60947" y="218118"/>
                    <a:pt x="65837" y="218118"/>
                  </a:cubicBezTo>
                  <a:close/>
                  <a:moveTo>
                    <a:pt x="426051" y="197925"/>
                  </a:moveTo>
                  <a:lnTo>
                    <a:pt x="426051" y="322350"/>
                  </a:lnTo>
                  <a:lnTo>
                    <a:pt x="569610" y="322350"/>
                  </a:lnTo>
                  <a:lnTo>
                    <a:pt x="569610" y="197925"/>
                  </a:lnTo>
                  <a:close/>
                  <a:moveTo>
                    <a:pt x="36758" y="197925"/>
                  </a:moveTo>
                  <a:lnTo>
                    <a:pt x="36758" y="322350"/>
                  </a:lnTo>
                  <a:lnTo>
                    <a:pt x="180406" y="322350"/>
                  </a:lnTo>
                  <a:lnTo>
                    <a:pt x="180406" y="197925"/>
                  </a:lnTo>
                  <a:close/>
                  <a:moveTo>
                    <a:pt x="388047" y="169485"/>
                  </a:moveTo>
                  <a:lnTo>
                    <a:pt x="388047" y="322350"/>
                  </a:lnTo>
                  <a:lnTo>
                    <a:pt x="408250" y="322350"/>
                  </a:lnTo>
                  <a:lnTo>
                    <a:pt x="408250" y="169485"/>
                  </a:lnTo>
                  <a:close/>
                  <a:moveTo>
                    <a:pt x="350043" y="169485"/>
                  </a:moveTo>
                  <a:lnTo>
                    <a:pt x="350043" y="322350"/>
                  </a:lnTo>
                  <a:lnTo>
                    <a:pt x="370247" y="322350"/>
                  </a:lnTo>
                  <a:lnTo>
                    <a:pt x="370247" y="169485"/>
                  </a:lnTo>
                  <a:close/>
                  <a:moveTo>
                    <a:pt x="312129" y="169485"/>
                  </a:moveTo>
                  <a:lnTo>
                    <a:pt x="312129" y="322350"/>
                  </a:lnTo>
                  <a:lnTo>
                    <a:pt x="332243" y="322350"/>
                  </a:lnTo>
                  <a:lnTo>
                    <a:pt x="332243" y="169485"/>
                  </a:lnTo>
                  <a:close/>
                  <a:moveTo>
                    <a:pt x="274125" y="169485"/>
                  </a:moveTo>
                  <a:lnTo>
                    <a:pt x="274125" y="322350"/>
                  </a:lnTo>
                  <a:lnTo>
                    <a:pt x="294328" y="322350"/>
                  </a:lnTo>
                  <a:lnTo>
                    <a:pt x="294328" y="169485"/>
                  </a:lnTo>
                  <a:close/>
                  <a:moveTo>
                    <a:pt x="236121" y="169485"/>
                  </a:moveTo>
                  <a:lnTo>
                    <a:pt x="236121" y="322350"/>
                  </a:lnTo>
                  <a:lnTo>
                    <a:pt x="256325" y="322350"/>
                  </a:lnTo>
                  <a:lnTo>
                    <a:pt x="256325" y="169485"/>
                  </a:lnTo>
                  <a:close/>
                  <a:moveTo>
                    <a:pt x="198207" y="169485"/>
                  </a:moveTo>
                  <a:lnTo>
                    <a:pt x="198207" y="322350"/>
                  </a:lnTo>
                  <a:lnTo>
                    <a:pt x="218321" y="322350"/>
                  </a:lnTo>
                  <a:lnTo>
                    <a:pt x="218321" y="169485"/>
                  </a:lnTo>
                  <a:close/>
                  <a:moveTo>
                    <a:pt x="284177" y="123278"/>
                  </a:moveTo>
                  <a:lnTo>
                    <a:pt x="322190" y="123278"/>
                  </a:lnTo>
                  <a:cubicBezTo>
                    <a:pt x="327086" y="123278"/>
                    <a:pt x="331092" y="127279"/>
                    <a:pt x="331092" y="132169"/>
                  </a:cubicBezTo>
                  <a:cubicBezTo>
                    <a:pt x="331092" y="137059"/>
                    <a:pt x="327086" y="141060"/>
                    <a:pt x="322190" y="141060"/>
                  </a:cubicBezTo>
                  <a:lnTo>
                    <a:pt x="284177" y="141060"/>
                  </a:lnTo>
                  <a:cubicBezTo>
                    <a:pt x="279281" y="141060"/>
                    <a:pt x="275275" y="137059"/>
                    <a:pt x="275275" y="132169"/>
                  </a:cubicBezTo>
                  <a:cubicBezTo>
                    <a:pt x="275275" y="127279"/>
                    <a:pt x="279281" y="123278"/>
                    <a:pt x="284177" y="123278"/>
                  </a:cubicBezTo>
                  <a:close/>
                  <a:moveTo>
                    <a:pt x="303228" y="94830"/>
                  </a:moveTo>
                  <a:lnTo>
                    <a:pt x="196427" y="151710"/>
                  </a:lnTo>
                  <a:lnTo>
                    <a:pt x="410030" y="151710"/>
                  </a:lnTo>
                  <a:close/>
                  <a:moveTo>
                    <a:pt x="312129" y="27285"/>
                  </a:moveTo>
                  <a:lnTo>
                    <a:pt x="312129" y="47459"/>
                  </a:lnTo>
                  <a:lnTo>
                    <a:pt x="345771" y="47459"/>
                  </a:lnTo>
                  <a:lnTo>
                    <a:pt x="342745" y="41327"/>
                  </a:lnTo>
                  <a:cubicBezTo>
                    <a:pt x="341410" y="38838"/>
                    <a:pt x="341410" y="35906"/>
                    <a:pt x="342745" y="33417"/>
                  </a:cubicBezTo>
                  <a:lnTo>
                    <a:pt x="345771" y="27285"/>
                  </a:lnTo>
                  <a:close/>
                  <a:moveTo>
                    <a:pt x="303228" y="0"/>
                  </a:moveTo>
                  <a:cubicBezTo>
                    <a:pt x="308124" y="0"/>
                    <a:pt x="312129" y="3999"/>
                    <a:pt x="312129" y="8888"/>
                  </a:cubicBezTo>
                  <a:lnTo>
                    <a:pt x="312129" y="9510"/>
                  </a:lnTo>
                  <a:lnTo>
                    <a:pt x="360190" y="9510"/>
                  </a:lnTo>
                  <a:cubicBezTo>
                    <a:pt x="363216" y="9510"/>
                    <a:pt x="366153" y="11109"/>
                    <a:pt x="367755" y="13687"/>
                  </a:cubicBezTo>
                  <a:cubicBezTo>
                    <a:pt x="369357" y="16353"/>
                    <a:pt x="369535" y="19641"/>
                    <a:pt x="368111" y="22397"/>
                  </a:cubicBezTo>
                  <a:lnTo>
                    <a:pt x="360635" y="37328"/>
                  </a:lnTo>
                  <a:lnTo>
                    <a:pt x="368111" y="52347"/>
                  </a:lnTo>
                  <a:cubicBezTo>
                    <a:pt x="369535" y="55103"/>
                    <a:pt x="369357" y="58391"/>
                    <a:pt x="367755" y="60968"/>
                  </a:cubicBezTo>
                  <a:cubicBezTo>
                    <a:pt x="366153" y="63635"/>
                    <a:pt x="363216" y="65234"/>
                    <a:pt x="360190" y="65234"/>
                  </a:cubicBezTo>
                  <a:lnTo>
                    <a:pt x="312129" y="65234"/>
                  </a:lnTo>
                  <a:lnTo>
                    <a:pt x="312129" y="79454"/>
                  </a:lnTo>
                  <a:lnTo>
                    <a:pt x="449814" y="152776"/>
                  </a:lnTo>
                  <a:cubicBezTo>
                    <a:pt x="453374" y="154643"/>
                    <a:pt x="455243" y="158820"/>
                    <a:pt x="454264" y="162730"/>
                  </a:cubicBezTo>
                  <a:cubicBezTo>
                    <a:pt x="453285" y="166730"/>
                    <a:pt x="449725" y="169485"/>
                    <a:pt x="445631" y="169485"/>
                  </a:cubicBezTo>
                  <a:lnTo>
                    <a:pt x="426051" y="169485"/>
                  </a:lnTo>
                  <a:lnTo>
                    <a:pt x="426051" y="180150"/>
                  </a:lnTo>
                  <a:lnTo>
                    <a:pt x="588034" y="180150"/>
                  </a:lnTo>
                  <a:cubicBezTo>
                    <a:pt x="592929" y="180150"/>
                    <a:pt x="596934" y="184149"/>
                    <a:pt x="596934" y="189037"/>
                  </a:cubicBezTo>
                  <a:cubicBezTo>
                    <a:pt x="596934" y="193925"/>
                    <a:pt x="592929" y="197925"/>
                    <a:pt x="588034" y="197925"/>
                  </a:cubicBezTo>
                  <a:lnTo>
                    <a:pt x="587411" y="197925"/>
                  </a:lnTo>
                  <a:lnTo>
                    <a:pt x="587411" y="322350"/>
                  </a:lnTo>
                  <a:lnTo>
                    <a:pt x="597468" y="322350"/>
                  </a:lnTo>
                  <a:cubicBezTo>
                    <a:pt x="602452" y="322350"/>
                    <a:pt x="606368" y="326349"/>
                    <a:pt x="606368" y="331237"/>
                  </a:cubicBezTo>
                  <a:cubicBezTo>
                    <a:pt x="606368" y="336126"/>
                    <a:pt x="602452" y="340125"/>
                    <a:pt x="597468" y="340125"/>
                  </a:cubicBezTo>
                  <a:lnTo>
                    <a:pt x="8900" y="340125"/>
                  </a:lnTo>
                  <a:cubicBezTo>
                    <a:pt x="4005" y="340125"/>
                    <a:pt x="0" y="336126"/>
                    <a:pt x="0" y="331237"/>
                  </a:cubicBezTo>
                  <a:cubicBezTo>
                    <a:pt x="0" y="326349"/>
                    <a:pt x="4005" y="322350"/>
                    <a:pt x="8900" y="322350"/>
                  </a:cubicBezTo>
                  <a:lnTo>
                    <a:pt x="18957" y="322350"/>
                  </a:lnTo>
                  <a:lnTo>
                    <a:pt x="18957" y="197925"/>
                  </a:lnTo>
                  <a:lnTo>
                    <a:pt x="18423" y="197925"/>
                  </a:lnTo>
                  <a:cubicBezTo>
                    <a:pt x="13439" y="197925"/>
                    <a:pt x="9523" y="193925"/>
                    <a:pt x="9523" y="189037"/>
                  </a:cubicBezTo>
                  <a:cubicBezTo>
                    <a:pt x="9523" y="184149"/>
                    <a:pt x="13439" y="180150"/>
                    <a:pt x="18423" y="180150"/>
                  </a:cubicBezTo>
                  <a:lnTo>
                    <a:pt x="180406" y="180150"/>
                  </a:lnTo>
                  <a:lnTo>
                    <a:pt x="180406" y="169485"/>
                  </a:lnTo>
                  <a:lnTo>
                    <a:pt x="160826" y="169485"/>
                  </a:lnTo>
                  <a:cubicBezTo>
                    <a:pt x="156732" y="169485"/>
                    <a:pt x="153172" y="166730"/>
                    <a:pt x="152193" y="162730"/>
                  </a:cubicBezTo>
                  <a:cubicBezTo>
                    <a:pt x="151214" y="158820"/>
                    <a:pt x="152994" y="154643"/>
                    <a:pt x="156643" y="152776"/>
                  </a:cubicBezTo>
                  <a:lnTo>
                    <a:pt x="294328" y="79454"/>
                  </a:lnTo>
                  <a:lnTo>
                    <a:pt x="294328" y="8888"/>
                  </a:lnTo>
                  <a:cubicBezTo>
                    <a:pt x="294328" y="3999"/>
                    <a:pt x="298244" y="0"/>
                    <a:pt x="3032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1" name="组合 220">
            <a:extLst>
              <a:ext uri="{FF2B5EF4-FFF2-40B4-BE49-F238E27FC236}">
                <a16:creationId xmlns:a16="http://schemas.microsoft.com/office/drawing/2014/main" id="{4AA13B1F-7DBC-439F-926C-A04BB0C46B4F}"/>
              </a:ext>
            </a:extLst>
          </p:cNvPr>
          <p:cNvGrpSpPr/>
          <p:nvPr/>
        </p:nvGrpSpPr>
        <p:grpSpPr>
          <a:xfrm>
            <a:off x="905047" y="424508"/>
            <a:ext cx="606474" cy="606474"/>
            <a:chOff x="1125810" y="1357627"/>
            <a:chExt cx="606474" cy="606474"/>
          </a:xfrm>
        </p:grpSpPr>
        <p:grpSp>
          <p:nvGrpSpPr>
            <p:cNvPr id="5" name="îşļîḑé">
              <a:extLst>
                <a:ext uri="{FF2B5EF4-FFF2-40B4-BE49-F238E27FC236}">
                  <a16:creationId xmlns:a16="http://schemas.microsoft.com/office/drawing/2014/main" id="{B04963C3-A35B-43F8-95B5-E501D071EE24}"/>
                </a:ext>
              </a:extLst>
            </p:cNvPr>
            <p:cNvGrpSpPr/>
            <p:nvPr/>
          </p:nvGrpSpPr>
          <p:grpSpPr>
            <a:xfrm>
              <a:off x="1125810" y="1357627"/>
              <a:ext cx="606474" cy="606474"/>
              <a:chOff x="3025614" y="1870779"/>
              <a:chExt cx="808632" cy="808632"/>
            </a:xfrm>
          </p:grpSpPr>
          <p:sp>
            <p:nvSpPr>
              <p:cNvPr id="40" name="îşliḑé">
                <a:extLst>
                  <a:ext uri="{FF2B5EF4-FFF2-40B4-BE49-F238E27FC236}">
                    <a16:creationId xmlns:a16="http://schemas.microsoft.com/office/drawing/2014/main" id="{02C53763-DC43-41A9-B290-253325326128}"/>
                  </a:ext>
                </a:extLst>
              </p:cNvPr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ïṡļíḓè">
                <a:extLst>
                  <a:ext uri="{FF2B5EF4-FFF2-40B4-BE49-F238E27FC236}">
                    <a16:creationId xmlns:a16="http://schemas.microsoft.com/office/drawing/2014/main" id="{6E19BBE2-8408-4AB5-AB6E-F3ECEE4DA93A}"/>
                  </a:ext>
                </a:extLst>
              </p:cNvPr>
              <p:cNvSpPr/>
              <p:nvPr/>
            </p:nvSpPr>
            <p:spPr>
              <a:xfrm>
                <a:off x="3163933" y="2009098"/>
                <a:ext cx="531993" cy="53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20" name="bookshelf-with-fout-books_73928">
              <a:extLst>
                <a:ext uri="{FF2B5EF4-FFF2-40B4-BE49-F238E27FC236}">
                  <a16:creationId xmlns:a16="http://schemas.microsoft.com/office/drawing/2014/main" id="{EB4037F2-28BE-41A0-9B18-7BDE10992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214" y="1514101"/>
              <a:ext cx="290719" cy="292543"/>
            </a:xfrm>
            <a:custGeom>
              <a:avLst/>
              <a:gdLst>
                <a:gd name="T0" fmla="*/ 2431 w 2498"/>
                <a:gd name="T1" fmla="*/ 1583 h 1716"/>
                <a:gd name="T2" fmla="*/ 2162 w 2498"/>
                <a:gd name="T3" fmla="*/ 1583 h 1716"/>
                <a:gd name="T4" fmla="*/ 2162 w 2498"/>
                <a:gd name="T5" fmla="*/ 611 h 1716"/>
                <a:gd name="T6" fmla="*/ 2096 w 2498"/>
                <a:gd name="T7" fmla="*/ 544 h 1716"/>
                <a:gd name="T8" fmla="*/ 1898 w 2498"/>
                <a:gd name="T9" fmla="*/ 544 h 1716"/>
                <a:gd name="T10" fmla="*/ 1831 w 2498"/>
                <a:gd name="T11" fmla="*/ 611 h 1716"/>
                <a:gd name="T12" fmla="*/ 1831 w 2498"/>
                <a:gd name="T13" fmla="*/ 1583 h 1716"/>
                <a:gd name="T14" fmla="*/ 1776 w 2498"/>
                <a:gd name="T15" fmla="*/ 1583 h 1716"/>
                <a:gd name="T16" fmla="*/ 1776 w 2498"/>
                <a:gd name="T17" fmla="*/ 446 h 1716"/>
                <a:gd name="T18" fmla="*/ 1709 w 2498"/>
                <a:gd name="T19" fmla="*/ 380 h 1716"/>
                <a:gd name="T20" fmla="*/ 1511 w 2498"/>
                <a:gd name="T21" fmla="*/ 380 h 1716"/>
                <a:gd name="T22" fmla="*/ 1445 w 2498"/>
                <a:gd name="T23" fmla="*/ 446 h 1716"/>
                <a:gd name="T24" fmla="*/ 1445 w 2498"/>
                <a:gd name="T25" fmla="*/ 1583 h 1716"/>
                <a:gd name="T26" fmla="*/ 1348 w 2498"/>
                <a:gd name="T27" fmla="*/ 1583 h 1716"/>
                <a:gd name="T28" fmla="*/ 1349 w 2498"/>
                <a:gd name="T29" fmla="*/ 1555 h 1716"/>
                <a:gd name="T30" fmla="*/ 1079 w 2498"/>
                <a:gd name="T31" fmla="*/ 77 h 1716"/>
                <a:gd name="T32" fmla="*/ 1001 w 2498"/>
                <a:gd name="T33" fmla="*/ 24 h 1716"/>
                <a:gd name="T34" fmla="*/ 676 w 2498"/>
                <a:gd name="T35" fmla="*/ 83 h 1716"/>
                <a:gd name="T36" fmla="*/ 673 w 2498"/>
                <a:gd name="T37" fmla="*/ 84 h 1716"/>
                <a:gd name="T38" fmla="*/ 653 w 2498"/>
                <a:gd name="T39" fmla="*/ 81 h 1716"/>
                <a:gd name="T40" fmla="*/ 322 w 2498"/>
                <a:gd name="T41" fmla="*/ 81 h 1716"/>
                <a:gd name="T42" fmla="*/ 256 w 2498"/>
                <a:gd name="T43" fmla="*/ 147 h 1716"/>
                <a:gd name="T44" fmla="*/ 256 w 2498"/>
                <a:gd name="T45" fmla="*/ 1583 h 1716"/>
                <a:gd name="T46" fmla="*/ 133 w 2498"/>
                <a:gd name="T47" fmla="*/ 1583 h 1716"/>
                <a:gd name="T48" fmla="*/ 133 w 2498"/>
                <a:gd name="T49" fmla="*/ 66 h 1716"/>
                <a:gd name="T50" fmla="*/ 67 w 2498"/>
                <a:gd name="T51" fmla="*/ 0 h 1716"/>
                <a:gd name="T52" fmla="*/ 0 w 2498"/>
                <a:gd name="T53" fmla="*/ 66 h 1716"/>
                <a:gd name="T54" fmla="*/ 0 w 2498"/>
                <a:gd name="T55" fmla="*/ 1650 h 1716"/>
                <a:gd name="T56" fmla="*/ 67 w 2498"/>
                <a:gd name="T57" fmla="*/ 1716 h 1716"/>
                <a:gd name="T58" fmla="*/ 322 w 2498"/>
                <a:gd name="T59" fmla="*/ 1716 h 1716"/>
                <a:gd name="T60" fmla="*/ 653 w 2498"/>
                <a:gd name="T61" fmla="*/ 1716 h 1716"/>
                <a:gd name="T62" fmla="*/ 2431 w 2498"/>
                <a:gd name="T63" fmla="*/ 1716 h 1716"/>
                <a:gd name="T64" fmla="*/ 2498 w 2498"/>
                <a:gd name="T65" fmla="*/ 1650 h 1716"/>
                <a:gd name="T66" fmla="*/ 2431 w 2498"/>
                <a:gd name="T67" fmla="*/ 1583 h 1716"/>
                <a:gd name="T68" fmla="*/ 720 w 2498"/>
                <a:gd name="T69" fmla="*/ 695 h 1716"/>
                <a:gd name="T70" fmla="*/ 882 w 2498"/>
                <a:gd name="T71" fmla="*/ 1583 h 1716"/>
                <a:gd name="T72" fmla="*/ 720 w 2498"/>
                <a:gd name="T73" fmla="*/ 1583 h 1716"/>
                <a:gd name="T74" fmla="*/ 720 w 2498"/>
                <a:gd name="T75" fmla="*/ 695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8" h="1716">
                  <a:moveTo>
                    <a:pt x="2431" y="1583"/>
                  </a:moveTo>
                  <a:lnTo>
                    <a:pt x="2162" y="1583"/>
                  </a:lnTo>
                  <a:lnTo>
                    <a:pt x="2162" y="611"/>
                  </a:lnTo>
                  <a:cubicBezTo>
                    <a:pt x="2162" y="574"/>
                    <a:pt x="2132" y="544"/>
                    <a:pt x="2096" y="544"/>
                  </a:cubicBezTo>
                  <a:lnTo>
                    <a:pt x="1898" y="544"/>
                  </a:lnTo>
                  <a:cubicBezTo>
                    <a:pt x="1861" y="544"/>
                    <a:pt x="1831" y="574"/>
                    <a:pt x="1831" y="611"/>
                  </a:cubicBezTo>
                  <a:lnTo>
                    <a:pt x="1831" y="1583"/>
                  </a:lnTo>
                  <a:lnTo>
                    <a:pt x="1776" y="1583"/>
                  </a:lnTo>
                  <a:lnTo>
                    <a:pt x="1776" y="446"/>
                  </a:lnTo>
                  <a:cubicBezTo>
                    <a:pt x="1776" y="410"/>
                    <a:pt x="1746" y="380"/>
                    <a:pt x="1709" y="380"/>
                  </a:cubicBezTo>
                  <a:lnTo>
                    <a:pt x="1511" y="380"/>
                  </a:lnTo>
                  <a:cubicBezTo>
                    <a:pt x="1475" y="380"/>
                    <a:pt x="1445" y="410"/>
                    <a:pt x="1445" y="446"/>
                  </a:cubicBezTo>
                  <a:lnTo>
                    <a:pt x="1445" y="1583"/>
                  </a:lnTo>
                  <a:lnTo>
                    <a:pt x="1348" y="1583"/>
                  </a:lnTo>
                  <a:cubicBezTo>
                    <a:pt x="1350" y="1574"/>
                    <a:pt x="1351" y="1564"/>
                    <a:pt x="1349" y="1555"/>
                  </a:cubicBezTo>
                  <a:lnTo>
                    <a:pt x="1079" y="77"/>
                  </a:lnTo>
                  <a:cubicBezTo>
                    <a:pt x="1072" y="41"/>
                    <a:pt x="1038" y="17"/>
                    <a:pt x="1001" y="24"/>
                  </a:cubicBezTo>
                  <a:lnTo>
                    <a:pt x="676" y="83"/>
                  </a:lnTo>
                  <a:cubicBezTo>
                    <a:pt x="675" y="83"/>
                    <a:pt x="674" y="84"/>
                    <a:pt x="673" y="84"/>
                  </a:cubicBezTo>
                  <a:cubicBezTo>
                    <a:pt x="667" y="82"/>
                    <a:pt x="660" y="81"/>
                    <a:pt x="653" y="81"/>
                  </a:cubicBezTo>
                  <a:lnTo>
                    <a:pt x="322" y="81"/>
                  </a:lnTo>
                  <a:cubicBezTo>
                    <a:pt x="286" y="81"/>
                    <a:pt x="256" y="111"/>
                    <a:pt x="256" y="147"/>
                  </a:cubicBezTo>
                  <a:lnTo>
                    <a:pt x="256" y="1583"/>
                  </a:lnTo>
                  <a:lnTo>
                    <a:pt x="133" y="1583"/>
                  </a:lnTo>
                  <a:lnTo>
                    <a:pt x="133" y="66"/>
                  </a:lnTo>
                  <a:cubicBezTo>
                    <a:pt x="133" y="29"/>
                    <a:pt x="103" y="0"/>
                    <a:pt x="67" y="0"/>
                  </a:cubicBezTo>
                  <a:cubicBezTo>
                    <a:pt x="30" y="0"/>
                    <a:pt x="0" y="29"/>
                    <a:pt x="0" y="66"/>
                  </a:cubicBezTo>
                  <a:lnTo>
                    <a:pt x="0" y="1650"/>
                  </a:lnTo>
                  <a:cubicBezTo>
                    <a:pt x="0" y="1686"/>
                    <a:pt x="30" y="1716"/>
                    <a:pt x="67" y="1716"/>
                  </a:cubicBezTo>
                  <a:lnTo>
                    <a:pt x="322" y="1716"/>
                  </a:lnTo>
                  <a:lnTo>
                    <a:pt x="653" y="1716"/>
                  </a:lnTo>
                  <a:lnTo>
                    <a:pt x="2431" y="1716"/>
                  </a:lnTo>
                  <a:cubicBezTo>
                    <a:pt x="2468" y="1716"/>
                    <a:pt x="2498" y="1686"/>
                    <a:pt x="2498" y="1650"/>
                  </a:cubicBezTo>
                  <a:cubicBezTo>
                    <a:pt x="2498" y="1613"/>
                    <a:pt x="2468" y="1583"/>
                    <a:pt x="2431" y="1583"/>
                  </a:cubicBezTo>
                  <a:close/>
                  <a:moveTo>
                    <a:pt x="720" y="695"/>
                  </a:moveTo>
                  <a:lnTo>
                    <a:pt x="882" y="1583"/>
                  </a:lnTo>
                  <a:lnTo>
                    <a:pt x="720" y="1583"/>
                  </a:lnTo>
                  <a:lnTo>
                    <a:pt x="720" y="69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6" name="组合 225">
            <a:extLst>
              <a:ext uri="{FF2B5EF4-FFF2-40B4-BE49-F238E27FC236}">
                <a16:creationId xmlns:a16="http://schemas.microsoft.com/office/drawing/2014/main" id="{4ADD6DBE-96EA-4278-B227-6D361437BE74}"/>
              </a:ext>
            </a:extLst>
          </p:cNvPr>
          <p:cNvGrpSpPr/>
          <p:nvPr/>
        </p:nvGrpSpPr>
        <p:grpSpPr>
          <a:xfrm>
            <a:off x="2695041" y="1449972"/>
            <a:ext cx="606474" cy="606474"/>
            <a:chOff x="1871152" y="3068548"/>
            <a:chExt cx="606474" cy="606474"/>
          </a:xfrm>
        </p:grpSpPr>
        <p:grpSp>
          <p:nvGrpSpPr>
            <p:cNvPr id="222" name="íṥľïḑè">
              <a:extLst>
                <a:ext uri="{FF2B5EF4-FFF2-40B4-BE49-F238E27FC236}">
                  <a16:creationId xmlns:a16="http://schemas.microsoft.com/office/drawing/2014/main" id="{D990ACA2-7886-4400-B07F-4779DAC9DDAA}"/>
                </a:ext>
              </a:extLst>
            </p:cNvPr>
            <p:cNvGrpSpPr/>
            <p:nvPr/>
          </p:nvGrpSpPr>
          <p:grpSpPr>
            <a:xfrm>
              <a:off x="1871152" y="3068548"/>
              <a:ext cx="606474" cy="606474"/>
              <a:chOff x="3025614" y="1870779"/>
              <a:chExt cx="808632" cy="808632"/>
            </a:xfrm>
          </p:grpSpPr>
          <p:sp>
            <p:nvSpPr>
              <p:cNvPr id="223" name="ïṧļiḍe">
                <a:extLst>
                  <a:ext uri="{FF2B5EF4-FFF2-40B4-BE49-F238E27FC236}">
                    <a16:creationId xmlns:a16="http://schemas.microsoft.com/office/drawing/2014/main" id="{72F9D811-AD6C-4330-9A53-B4A1B3C9C57A}"/>
                  </a:ext>
                </a:extLst>
              </p:cNvPr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4" name="îṥľîďê">
                <a:extLst>
                  <a:ext uri="{FF2B5EF4-FFF2-40B4-BE49-F238E27FC236}">
                    <a16:creationId xmlns:a16="http://schemas.microsoft.com/office/drawing/2014/main" id="{14718457-49F2-4293-8698-C7AA10B6A62C}"/>
                  </a:ext>
                </a:extLst>
              </p:cNvPr>
              <p:cNvSpPr/>
              <p:nvPr/>
            </p:nvSpPr>
            <p:spPr>
              <a:xfrm>
                <a:off x="3163933" y="2009098"/>
                <a:ext cx="531993" cy="53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19" name="verified-database-symbol-for-interface_30412">
              <a:extLst>
                <a:ext uri="{FF2B5EF4-FFF2-40B4-BE49-F238E27FC236}">
                  <a16:creationId xmlns:a16="http://schemas.microsoft.com/office/drawing/2014/main" id="{06F459DC-5E57-4FA9-A3BB-53BEE98CCF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09246" y="3202712"/>
              <a:ext cx="325264" cy="318922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9" name="文本框 228">
            <a:extLst>
              <a:ext uri="{FF2B5EF4-FFF2-40B4-BE49-F238E27FC236}">
                <a16:creationId xmlns:a16="http://schemas.microsoft.com/office/drawing/2014/main" id="{ABA709CB-C9CC-422F-B8D5-925B7C748CF3}"/>
              </a:ext>
            </a:extLst>
          </p:cNvPr>
          <p:cNvSpPr txBox="1"/>
          <p:nvPr/>
        </p:nvSpPr>
        <p:spPr>
          <a:xfrm>
            <a:off x="2761826" y="2257801"/>
            <a:ext cx="461665" cy="1304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按字顺浏览</a:t>
            </a:r>
          </a:p>
        </p:txBody>
      </p:sp>
      <p:cxnSp>
        <p:nvCxnSpPr>
          <p:cNvPr id="235" name="直接连接符 234">
            <a:extLst>
              <a:ext uri="{FF2B5EF4-FFF2-40B4-BE49-F238E27FC236}">
                <a16:creationId xmlns:a16="http://schemas.microsoft.com/office/drawing/2014/main" id="{1888D503-BE42-4D99-8068-51E7185A23C7}"/>
              </a:ext>
            </a:extLst>
          </p:cNvPr>
          <p:cNvCxnSpPr>
            <a:cxnSpLocks/>
          </p:cNvCxnSpPr>
          <p:nvPr/>
        </p:nvCxnSpPr>
        <p:spPr>
          <a:xfrm>
            <a:off x="2539800" y="2095506"/>
            <a:ext cx="0" cy="150909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>
            <a:extLst>
              <a:ext uri="{FF2B5EF4-FFF2-40B4-BE49-F238E27FC236}">
                <a16:creationId xmlns:a16="http://schemas.microsoft.com/office/drawing/2014/main" id="{E86D17C8-A822-431A-8F65-3BE6946C4773}"/>
              </a:ext>
            </a:extLst>
          </p:cNvPr>
          <p:cNvCxnSpPr>
            <a:cxnSpLocks/>
          </p:cNvCxnSpPr>
          <p:nvPr/>
        </p:nvCxnSpPr>
        <p:spPr>
          <a:xfrm>
            <a:off x="1655393" y="1574096"/>
            <a:ext cx="0" cy="201170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>
            <a:extLst>
              <a:ext uri="{FF2B5EF4-FFF2-40B4-BE49-F238E27FC236}">
                <a16:creationId xmlns:a16="http://schemas.microsoft.com/office/drawing/2014/main" id="{5C60EA69-D78C-48C2-A77C-4233232B34DF}"/>
              </a:ext>
            </a:extLst>
          </p:cNvPr>
          <p:cNvCxnSpPr>
            <a:cxnSpLocks/>
          </p:cNvCxnSpPr>
          <p:nvPr/>
        </p:nvCxnSpPr>
        <p:spPr>
          <a:xfrm>
            <a:off x="6787012" y="1795727"/>
            <a:ext cx="0" cy="14563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文本框 240">
            <a:extLst>
              <a:ext uri="{FF2B5EF4-FFF2-40B4-BE49-F238E27FC236}">
                <a16:creationId xmlns:a16="http://schemas.microsoft.com/office/drawing/2014/main" id="{8320455C-A3E4-4032-9758-70BEFB075C2A}"/>
              </a:ext>
            </a:extLst>
          </p:cNvPr>
          <p:cNvSpPr txBox="1"/>
          <p:nvPr/>
        </p:nvSpPr>
        <p:spPr>
          <a:xfrm>
            <a:off x="1855233" y="1751521"/>
            <a:ext cx="461665" cy="1575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按国会法浏览</a:t>
            </a:r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7C65301C-072B-4CCD-A000-1D7EDE70CE1F}"/>
              </a:ext>
            </a:extLst>
          </p:cNvPr>
          <p:cNvSpPr txBox="1"/>
          <p:nvPr/>
        </p:nvSpPr>
        <p:spPr>
          <a:xfrm>
            <a:off x="973799" y="1405901"/>
            <a:ext cx="461665" cy="17851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按中图法分类</a:t>
            </a:r>
          </a:p>
        </p:txBody>
      </p: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322D52B3-4AAE-4914-80D7-8971DDB6D28D}"/>
              </a:ext>
            </a:extLst>
          </p:cNvPr>
          <p:cNvGrpSpPr/>
          <p:nvPr/>
        </p:nvGrpSpPr>
        <p:grpSpPr>
          <a:xfrm>
            <a:off x="6026980" y="3232285"/>
            <a:ext cx="606474" cy="606474"/>
            <a:chOff x="7570287" y="1379756"/>
            <a:chExt cx="606474" cy="606474"/>
          </a:xfrm>
        </p:grpSpPr>
        <p:grpSp>
          <p:nvGrpSpPr>
            <p:cNvPr id="8" name="íṥľïḑè">
              <a:extLst>
                <a:ext uri="{FF2B5EF4-FFF2-40B4-BE49-F238E27FC236}">
                  <a16:creationId xmlns:a16="http://schemas.microsoft.com/office/drawing/2014/main" id="{696B3479-E1D9-4354-94B4-B554441F2B34}"/>
                </a:ext>
              </a:extLst>
            </p:cNvPr>
            <p:cNvGrpSpPr/>
            <p:nvPr/>
          </p:nvGrpSpPr>
          <p:grpSpPr>
            <a:xfrm>
              <a:off x="7570287" y="1379756"/>
              <a:ext cx="606474" cy="606474"/>
              <a:chOff x="3025614" y="1870779"/>
              <a:chExt cx="808632" cy="808632"/>
            </a:xfrm>
          </p:grpSpPr>
          <p:sp>
            <p:nvSpPr>
              <p:cNvPr id="31" name="ïṧļiḍe">
                <a:extLst>
                  <a:ext uri="{FF2B5EF4-FFF2-40B4-BE49-F238E27FC236}">
                    <a16:creationId xmlns:a16="http://schemas.microsoft.com/office/drawing/2014/main" id="{F30DD51F-7467-48C0-85F6-F97E75D14AD3}"/>
                  </a:ext>
                </a:extLst>
              </p:cNvPr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îṥľîďê">
                <a:extLst>
                  <a:ext uri="{FF2B5EF4-FFF2-40B4-BE49-F238E27FC236}">
                    <a16:creationId xmlns:a16="http://schemas.microsoft.com/office/drawing/2014/main" id="{51DDD5FA-7733-4D48-8AF6-47B629B05ED5}"/>
                  </a:ext>
                </a:extLst>
              </p:cNvPr>
              <p:cNvSpPr/>
              <p:nvPr/>
            </p:nvSpPr>
            <p:spPr>
              <a:xfrm>
                <a:off x="3163933" y="2009098"/>
                <a:ext cx="531993" cy="53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7" name="screen_117132">
              <a:extLst>
                <a:ext uri="{FF2B5EF4-FFF2-40B4-BE49-F238E27FC236}">
                  <a16:creationId xmlns:a16="http://schemas.microsoft.com/office/drawing/2014/main" id="{5F7D8B72-4606-4931-BB76-41B02DBA5C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22551" y="1555831"/>
              <a:ext cx="283154" cy="282785"/>
            </a:xfrm>
            <a:custGeom>
              <a:avLst/>
              <a:gdLst>
                <a:gd name="connsiteX0" fmla="*/ 423399 w 581370"/>
                <a:gd name="connsiteY0" fmla="*/ 350710 h 580612"/>
                <a:gd name="connsiteX1" fmla="*/ 463186 w 581370"/>
                <a:gd name="connsiteY1" fmla="*/ 350710 h 580612"/>
                <a:gd name="connsiteX2" fmla="*/ 487396 w 581370"/>
                <a:gd name="connsiteY2" fmla="*/ 374879 h 580612"/>
                <a:gd name="connsiteX3" fmla="*/ 463186 w 581370"/>
                <a:gd name="connsiteY3" fmla="*/ 399047 h 580612"/>
                <a:gd name="connsiteX4" fmla="*/ 423399 w 581370"/>
                <a:gd name="connsiteY4" fmla="*/ 399047 h 580612"/>
                <a:gd name="connsiteX5" fmla="*/ 399189 w 581370"/>
                <a:gd name="connsiteY5" fmla="*/ 374879 h 580612"/>
                <a:gd name="connsiteX6" fmla="*/ 423399 w 581370"/>
                <a:gd name="connsiteY6" fmla="*/ 350710 h 580612"/>
                <a:gd name="connsiteX7" fmla="*/ 270766 w 581370"/>
                <a:gd name="connsiteY7" fmla="*/ 350710 h 580612"/>
                <a:gd name="connsiteX8" fmla="*/ 310553 w 581370"/>
                <a:gd name="connsiteY8" fmla="*/ 350710 h 580612"/>
                <a:gd name="connsiteX9" fmla="*/ 334763 w 581370"/>
                <a:gd name="connsiteY9" fmla="*/ 374879 h 580612"/>
                <a:gd name="connsiteX10" fmla="*/ 310553 w 581370"/>
                <a:gd name="connsiteY10" fmla="*/ 399047 h 580612"/>
                <a:gd name="connsiteX11" fmla="*/ 270766 w 581370"/>
                <a:gd name="connsiteY11" fmla="*/ 399047 h 580612"/>
                <a:gd name="connsiteX12" fmla="*/ 246556 w 581370"/>
                <a:gd name="connsiteY12" fmla="*/ 374879 h 580612"/>
                <a:gd name="connsiteX13" fmla="*/ 270766 w 581370"/>
                <a:gd name="connsiteY13" fmla="*/ 350710 h 580612"/>
                <a:gd name="connsiteX14" fmla="*/ 118208 w 581370"/>
                <a:gd name="connsiteY14" fmla="*/ 350710 h 580612"/>
                <a:gd name="connsiteX15" fmla="*/ 157914 w 581370"/>
                <a:gd name="connsiteY15" fmla="*/ 350710 h 580612"/>
                <a:gd name="connsiteX16" fmla="*/ 182129 w 581370"/>
                <a:gd name="connsiteY16" fmla="*/ 374879 h 580612"/>
                <a:gd name="connsiteX17" fmla="*/ 157914 w 581370"/>
                <a:gd name="connsiteY17" fmla="*/ 399047 h 580612"/>
                <a:gd name="connsiteX18" fmla="*/ 118208 w 581370"/>
                <a:gd name="connsiteY18" fmla="*/ 399047 h 580612"/>
                <a:gd name="connsiteX19" fmla="*/ 93993 w 581370"/>
                <a:gd name="connsiteY19" fmla="*/ 374879 h 580612"/>
                <a:gd name="connsiteX20" fmla="*/ 118208 w 581370"/>
                <a:gd name="connsiteY20" fmla="*/ 350710 h 580612"/>
                <a:gd name="connsiteX21" fmla="*/ 423399 w 581370"/>
                <a:gd name="connsiteY21" fmla="*/ 272171 h 580612"/>
                <a:gd name="connsiteX22" fmla="*/ 463186 w 581370"/>
                <a:gd name="connsiteY22" fmla="*/ 272171 h 580612"/>
                <a:gd name="connsiteX23" fmla="*/ 487396 w 581370"/>
                <a:gd name="connsiteY23" fmla="*/ 296340 h 580612"/>
                <a:gd name="connsiteX24" fmla="*/ 463186 w 581370"/>
                <a:gd name="connsiteY24" fmla="*/ 320508 h 580612"/>
                <a:gd name="connsiteX25" fmla="*/ 423399 w 581370"/>
                <a:gd name="connsiteY25" fmla="*/ 320508 h 580612"/>
                <a:gd name="connsiteX26" fmla="*/ 399189 w 581370"/>
                <a:gd name="connsiteY26" fmla="*/ 296340 h 580612"/>
                <a:gd name="connsiteX27" fmla="*/ 423399 w 581370"/>
                <a:gd name="connsiteY27" fmla="*/ 272171 h 580612"/>
                <a:gd name="connsiteX28" fmla="*/ 270766 w 581370"/>
                <a:gd name="connsiteY28" fmla="*/ 272171 h 580612"/>
                <a:gd name="connsiteX29" fmla="*/ 310553 w 581370"/>
                <a:gd name="connsiteY29" fmla="*/ 272171 h 580612"/>
                <a:gd name="connsiteX30" fmla="*/ 334763 w 581370"/>
                <a:gd name="connsiteY30" fmla="*/ 296340 h 580612"/>
                <a:gd name="connsiteX31" fmla="*/ 310553 w 581370"/>
                <a:gd name="connsiteY31" fmla="*/ 320508 h 580612"/>
                <a:gd name="connsiteX32" fmla="*/ 270766 w 581370"/>
                <a:gd name="connsiteY32" fmla="*/ 320508 h 580612"/>
                <a:gd name="connsiteX33" fmla="*/ 246556 w 581370"/>
                <a:gd name="connsiteY33" fmla="*/ 296340 h 580612"/>
                <a:gd name="connsiteX34" fmla="*/ 270766 w 581370"/>
                <a:gd name="connsiteY34" fmla="*/ 272171 h 580612"/>
                <a:gd name="connsiteX35" fmla="*/ 118208 w 581370"/>
                <a:gd name="connsiteY35" fmla="*/ 272171 h 580612"/>
                <a:gd name="connsiteX36" fmla="*/ 157914 w 581370"/>
                <a:gd name="connsiteY36" fmla="*/ 272171 h 580612"/>
                <a:gd name="connsiteX37" fmla="*/ 182129 w 581370"/>
                <a:gd name="connsiteY37" fmla="*/ 296340 h 580612"/>
                <a:gd name="connsiteX38" fmla="*/ 157914 w 581370"/>
                <a:gd name="connsiteY38" fmla="*/ 320508 h 580612"/>
                <a:gd name="connsiteX39" fmla="*/ 118208 w 581370"/>
                <a:gd name="connsiteY39" fmla="*/ 320508 h 580612"/>
                <a:gd name="connsiteX40" fmla="*/ 93993 w 581370"/>
                <a:gd name="connsiteY40" fmla="*/ 296340 h 580612"/>
                <a:gd name="connsiteX41" fmla="*/ 118208 w 581370"/>
                <a:gd name="connsiteY41" fmla="*/ 272171 h 580612"/>
                <a:gd name="connsiteX42" fmla="*/ 270766 w 581370"/>
                <a:gd name="connsiteY42" fmla="*/ 193490 h 580612"/>
                <a:gd name="connsiteX43" fmla="*/ 310553 w 581370"/>
                <a:gd name="connsiteY43" fmla="*/ 193490 h 580612"/>
                <a:gd name="connsiteX44" fmla="*/ 334763 w 581370"/>
                <a:gd name="connsiteY44" fmla="*/ 217659 h 580612"/>
                <a:gd name="connsiteX45" fmla="*/ 310553 w 581370"/>
                <a:gd name="connsiteY45" fmla="*/ 241827 h 580612"/>
                <a:gd name="connsiteX46" fmla="*/ 270766 w 581370"/>
                <a:gd name="connsiteY46" fmla="*/ 241827 h 580612"/>
                <a:gd name="connsiteX47" fmla="*/ 246556 w 581370"/>
                <a:gd name="connsiteY47" fmla="*/ 217659 h 580612"/>
                <a:gd name="connsiteX48" fmla="*/ 270766 w 581370"/>
                <a:gd name="connsiteY48" fmla="*/ 193490 h 580612"/>
                <a:gd name="connsiteX49" fmla="*/ 118208 w 581370"/>
                <a:gd name="connsiteY49" fmla="*/ 193490 h 580612"/>
                <a:gd name="connsiteX50" fmla="*/ 157914 w 581370"/>
                <a:gd name="connsiteY50" fmla="*/ 193490 h 580612"/>
                <a:gd name="connsiteX51" fmla="*/ 182129 w 581370"/>
                <a:gd name="connsiteY51" fmla="*/ 217659 h 580612"/>
                <a:gd name="connsiteX52" fmla="*/ 157914 w 581370"/>
                <a:gd name="connsiteY52" fmla="*/ 241827 h 580612"/>
                <a:gd name="connsiteX53" fmla="*/ 118208 w 581370"/>
                <a:gd name="connsiteY53" fmla="*/ 241827 h 580612"/>
                <a:gd name="connsiteX54" fmla="*/ 93993 w 581370"/>
                <a:gd name="connsiteY54" fmla="*/ 217659 h 580612"/>
                <a:gd name="connsiteX55" fmla="*/ 118208 w 581370"/>
                <a:gd name="connsiteY55" fmla="*/ 193490 h 580612"/>
                <a:gd name="connsiteX56" fmla="*/ 118208 w 581370"/>
                <a:gd name="connsiteY56" fmla="*/ 114810 h 580612"/>
                <a:gd name="connsiteX57" fmla="*/ 157914 w 581370"/>
                <a:gd name="connsiteY57" fmla="*/ 114810 h 580612"/>
                <a:gd name="connsiteX58" fmla="*/ 182129 w 581370"/>
                <a:gd name="connsiteY58" fmla="*/ 138979 h 580612"/>
                <a:gd name="connsiteX59" fmla="*/ 157914 w 581370"/>
                <a:gd name="connsiteY59" fmla="*/ 163147 h 580612"/>
                <a:gd name="connsiteX60" fmla="*/ 118208 w 581370"/>
                <a:gd name="connsiteY60" fmla="*/ 163147 h 580612"/>
                <a:gd name="connsiteX61" fmla="*/ 93993 w 581370"/>
                <a:gd name="connsiteY61" fmla="*/ 138979 h 580612"/>
                <a:gd name="connsiteX62" fmla="*/ 118208 w 581370"/>
                <a:gd name="connsiteY62" fmla="*/ 114810 h 580612"/>
                <a:gd name="connsiteX63" fmla="*/ 48507 w 581370"/>
                <a:gd name="connsiteY63" fmla="*/ 48348 h 580612"/>
                <a:gd name="connsiteX64" fmla="*/ 48507 w 581370"/>
                <a:gd name="connsiteY64" fmla="*/ 435304 h 580612"/>
                <a:gd name="connsiteX65" fmla="*/ 532952 w 581370"/>
                <a:gd name="connsiteY65" fmla="*/ 435304 h 580612"/>
                <a:gd name="connsiteX66" fmla="*/ 533041 w 581370"/>
                <a:gd name="connsiteY66" fmla="*/ 435304 h 580612"/>
                <a:gd name="connsiteX67" fmla="*/ 533041 w 581370"/>
                <a:gd name="connsiteY67" fmla="*/ 48348 h 580612"/>
                <a:gd name="connsiteX68" fmla="*/ 24209 w 581370"/>
                <a:gd name="connsiteY68" fmla="*/ 0 h 580612"/>
                <a:gd name="connsiteX69" fmla="*/ 557250 w 581370"/>
                <a:gd name="connsiteY69" fmla="*/ 0 h 580612"/>
                <a:gd name="connsiteX70" fmla="*/ 581370 w 581370"/>
                <a:gd name="connsiteY70" fmla="*/ 24174 h 580612"/>
                <a:gd name="connsiteX71" fmla="*/ 581370 w 581370"/>
                <a:gd name="connsiteY71" fmla="*/ 459477 h 580612"/>
                <a:gd name="connsiteX72" fmla="*/ 557161 w 581370"/>
                <a:gd name="connsiteY72" fmla="*/ 483651 h 580612"/>
                <a:gd name="connsiteX73" fmla="*/ 314894 w 581370"/>
                <a:gd name="connsiteY73" fmla="*/ 483651 h 580612"/>
                <a:gd name="connsiteX74" fmla="*/ 314894 w 581370"/>
                <a:gd name="connsiteY74" fmla="*/ 532265 h 580612"/>
                <a:gd name="connsiteX75" fmla="*/ 402740 w 581370"/>
                <a:gd name="connsiteY75" fmla="*/ 532265 h 580612"/>
                <a:gd name="connsiteX76" fmla="*/ 426949 w 581370"/>
                <a:gd name="connsiteY76" fmla="*/ 556439 h 580612"/>
                <a:gd name="connsiteX77" fmla="*/ 402740 w 581370"/>
                <a:gd name="connsiteY77" fmla="*/ 580612 h 580612"/>
                <a:gd name="connsiteX78" fmla="*/ 178541 w 581370"/>
                <a:gd name="connsiteY78" fmla="*/ 580612 h 580612"/>
                <a:gd name="connsiteX79" fmla="*/ 154332 w 581370"/>
                <a:gd name="connsiteY79" fmla="*/ 556439 h 580612"/>
                <a:gd name="connsiteX80" fmla="*/ 178541 w 581370"/>
                <a:gd name="connsiteY80" fmla="*/ 532265 h 580612"/>
                <a:gd name="connsiteX81" fmla="*/ 266387 w 581370"/>
                <a:gd name="connsiteY81" fmla="*/ 532265 h 580612"/>
                <a:gd name="connsiteX82" fmla="*/ 266387 w 581370"/>
                <a:gd name="connsiteY82" fmla="*/ 483651 h 580612"/>
                <a:gd name="connsiteX83" fmla="*/ 24209 w 581370"/>
                <a:gd name="connsiteY83" fmla="*/ 483651 h 580612"/>
                <a:gd name="connsiteX84" fmla="*/ 0 w 581370"/>
                <a:gd name="connsiteY84" fmla="*/ 459477 h 580612"/>
                <a:gd name="connsiteX85" fmla="*/ 0 w 581370"/>
                <a:gd name="connsiteY85" fmla="*/ 24174 h 580612"/>
                <a:gd name="connsiteX86" fmla="*/ 24209 w 581370"/>
                <a:gd name="connsiteY86" fmla="*/ 0 h 58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81370" h="580612">
                  <a:moveTo>
                    <a:pt x="423399" y="350710"/>
                  </a:moveTo>
                  <a:lnTo>
                    <a:pt x="463186" y="350710"/>
                  </a:lnTo>
                  <a:cubicBezTo>
                    <a:pt x="476537" y="350710"/>
                    <a:pt x="487396" y="361551"/>
                    <a:pt x="487396" y="374879"/>
                  </a:cubicBezTo>
                  <a:cubicBezTo>
                    <a:pt x="487396" y="388296"/>
                    <a:pt x="476537" y="399047"/>
                    <a:pt x="463186" y="399047"/>
                  </a:cubicBezTo>
                  <a:lnTo>
                    <a:pt x="423399" y="399047"/>
                  </a:lnTo>
                  <a:cubicBezTo>
                    <a:pt x="409959" y="399047"/>
                    <a:pt x="399189" y="388296"/>
                    <a:pt x="399189" y="374879"/>
                  </a:cubicBezTo>
                  <a:cubicBezTo>
                    <a:pt x="399189" y="361551"/>
                    <a:pt x="409959" y="350710"/>
                    <a:pt x="423399" y="350710"/>
                  </a:cubicBezTo>
                  <a:close/>
                  <a:moveTo>
                    <a:pt x="270766" y="350710"/>
                  </a:moveTo>
                  <a:lnTo>
                    <a:pt x="310553" y="350710"/>
                  </a:lnTo>
                  <a:cubicBezTo>
                    <a:pt x="323993" y="350710"/>
                    <a:pt x="334763" y="361551"/>
                    <a:pt x="334763" y="374879"/>
                  </a:cubicBezTo>
                  <a:cubicBezTo>
                    <a:pt x="334763" y="388296"/>
                    <a:pt x="323993" y="399047"/>
                    <a:pt x="310553" y="399047"/>
                  </a:cubicBezTo>
                  <a:lnTo>
                    <a:pt x="270766" y="399047"/>
                  </a:lnTo>
                  <a:cubicBezTo>
                    <a:pt x="257504" y="399047"/>
                    <a:pt x="246556" y="388296"/>
                    <a:pt x="246556" y="374879"/>
                  </a:cubicBezTo>
                  <a:cubicBezTo>
                    <a:pt x="246556" y="361551"/>
                    <a:pt x="257415" y="350710"/>
                    <a:pt x="270766" y="350710"/>
                  </a:cubicBezTo>
                  <a:close/>
                  <a:moveTo>
                    <a:pt x="118208" y="350710"/>
                  </a:moveTo>
                  <a:lnTo>
                    <a:pt x="157914" y="350710"/>
                  </a:lnTo>
                  <a:cubicBezTo>
                    <a:pt x="171357" y="350710"/>
                    <a:pt x="182129" y="361551"/>
                    <a:pt x="182129" y="374879"/>
                  </a:cubicBezTo>
                  <a:cubicBezTo>
                    <a:pt x="182129" y="388296"/>
                    <a:pt x="171357" y="399047"/>
                    <a:pt x="157914" y="399047"/>
                  </a:cubicBezTo>
                  <a:lnTo>
                    <a:pt x="118208" y="399047"/>
                  </a:lnTo>
                  <a:cubicBezTo>
                    <a:pt x="104854" y="399047"/>
                    <a:pt x="93993" y="388296"/>
                    <a:pt x="93993" y="374879"/>
                  </a:cubicBezTo>
                  <a:cubicBezTo>
                    <a:pt x="93993" y="361551"/>
                    <a:pt x="104765" y="350710"/>
                    <a:pt x="118208" y="350710"/>
                  </a:cubicBezTo>
                  <a:close/>
                  <a:moveTo>
                    <a:pt x="423399" y="272171"/>
                  </a:moveTo>
                  <a:lnTo>
                    <a:pt x="463186" y="272171"/>
                  </a:lnTo>
                  <a:cubicBezTo>
                    <a:pt x="476537" y="272171"/>
                    <a:pt x="487396" y="283012"/>
                    <a:pt x="487396" y="296340"/>
                  </a:cubicBezTo>
                  <a:cubicBezTo>
                    <a:pt x="487396" y="309757"/>
                    <a:pt x="476537" y="320508"/>
                    <a:pt x="463186" y="320508"/>
                  </a:cubicBezTo>
                  <a:lnTo>
                    <a:pt x="423399" y="320508"/>
                  </a:lnTo>
                  <a:cubicBezTo>
                    <a:pt x="409959" y="320508"/>
                    <a:pt x="399189" y="309757"/>
                    <a:pt x="399189" y="296340"/>
                  </a:cubicBezTo>
                  <a:cubicBezTo>
                    <a:pt x="399189" y="283012"/>
                    <a:pt x="409959" y="272171"/>
                    <a:pt x="423399" y="272171"/>
                  </a:cubicBezTo>
                  <a:close/>
                  <a:moveTo>
                    <a:pt x="270766" y="272171"/>
                  </a:moveTo>
                  <a:lnTo>
                    <a:pt x="310553" y="272171"/>
                  </a:lnTo>
                  <a:cubicBezTo>
                    <a:pt x="323993" y="272171"/>
                    <a:pt x="334763" y="283012"/>
                    <a:pt x="334763" y="296340"/>
                  </a:cubicBezTo>
                  <a:cubicBezTo>
                    <a:pt x="334763" y="309757"/>
                    <a:pt x="323993" y="320508"/>
                    <a:pt x="310553" y="320508"/>
                  </a:cubicBezTo>
                  <a:lnTo>
                    <a:pt x="270766" y="320508"/>
                  </a:lnTo>
                  <a:cubicBezTo>
                    <a:pt x="257504" y="320508"/>
                    <a:pt x="246556" y="309757"/>
                    <a:pt x="246556" y="296340"/>
                  </a:cubicBezTo>
                  <a:cubicBezTo>
                    <a:pt x="246556" y="283012"/>
                    <a:pt x="257415" y="272171"/>
                    <a:pt x="270766" y="272171"/>
                  </a:cubicBezTo>
                  <a:close/>
                  <a:moveTo>
                    <a:pt x="118208" y="272171"/>
                  </a:moveTo>
                  <a:lnTo>
                    <a:pt x="157914" y="272171"/>
                  </a:lnTo>
                  <a:cubicBezTo>
                    <a:pt x="171357" y="272171"/>
                    <a:pt x="182129" y="283012"/>
                    <a:pt x="182129" y="296340"/>
                  </a:cubicBezTo>
                  <a:cubicBezTo>
                    <a:pt x="182129" y="309757"/>
                    <a:pt x="171357" y="320508"/>
                    <a:pt x="157914" y="320508"/>
                  </a:cubicBezTo>
                  <a:lnTo>
                    <a:pt x="118208" y="320508"/>
                  </a:lnTo>
                  <a:cubicBezTo>
                    <a:pt x="104854" y="320508"/>
                    <a:pt x="93993" y="309757"/>
                    <a:pt x="93993" y="296340"/>
                  </a:cubicBezTo>
                  <a:cubicBezTo>
                    <a:pt x="93993" y="283012"/>
                    <a:pt x="104765" y="272171"/>
                    <a:pt x="118208" y="272171"/>
                  </a:cubicBezTo>
                  <a:close/>
                  <a:moveTo>
                    <a:pt x="270766" y="193490"/>
                  </a:moveTo>
                  <a:lnTo>
                    <a:pt x="310553" y="193490"/>
                  </a:lnTo>
                  <a:cubicBezTo>
                    <a:pt x="323993" y="193490"/>
                    <a:pt x="334763" y="204242"/>
                    <a:pt x="334763" y="217659"/>
                  </a:cubicBezTo>
                  <a:cubicBezTo>
                    <a:pt x="334763" y="231076"/>
                    <a:pt x="323993" y="241827"/>
                    <a:pt x="310553" y="241827"/>
                  </a:cubicBezTo>
                  <a:lnTo>
                    <a:pt x="270766" y="241827"/>
                  </a:lnTo>
                  <a:cubicBezTo>
                    <a:pt x="257504" y="241827"/>
                    <a:pt x="246556" y="231076"/>
                    <a:pt x="246556" y="217659"/>
                  </a:cubicBezTo>
                  <a:cubicBezTo>
                    <a:pt x="246556" y="204242"/>
                    <a:pt x="257415" y="193490"/>
                    <a:pt x="270766" y="193490"/>
                  </a:cubicBezTo>
                  <a:close/>
                  <a:moveTo>
                    <a:pt x="118208" y="193490"/>
                  </a:moveTo>
                  <a:lnTo>
                    <a:pt x="157914" y="193490"/>
                  </a:lnTo>
                  <a:cubicBezTo>
                    <a:pt x="171357" y="193490"/>
                    <a:pt x="182129" y="204242"/>
                    <a:pt x="182129" y="217659"/>
                  </a:cubicBezTo>
                  <a:cubicBezTo>
                    <a:pt x="182129" y="231076"/>
                    <a:pt x="171357" y="241827"/>
                    <a:pt x="157914" y="241827"/>
                  </a:cubicBezTo>
                  <a:lnTo>
                    <a:pt x="118208" y="241827"/>
                  </a:lnTo>
                  <a:cubicBezTo>
                    <a:pt x="104854" y="241827"/>
                    <a:pt x="93993" y="231076"/>
                    <a:pt x="93993" y="217659"/>
                  </a:cubicBezTo>
                  <a:cubicBezTo>
                    <a:pt x="93993" y="204242"/>
                    <a:pt x="104765" y="193490"/>
                    <a:pt x="118208" y="193490"/>
                  </a:cubicBezTo>
                  <a:close/>
                  <a:moveTo>
                    <a:pt x="118208" y="114810"/>
                  </a:moveTo>
                  <a:lnTo>
                    <a:pt x="157914" y="114810"/>
                  </a:lnTo>
                  <a:cubicBezTo>
                    <a:pt x="171357" y="114810"/>
                    <a:pt x="182129" y="125562"/>
                    <a:pt x="182129" y="138979"/>
                  </a:cubicBezTo>
                  <a:cubicBezTo>
                    <a:pt x="182129" y="152307"/>
                    <a:pt x="171357" y="163147"/>
                    <a:pt x="157914" y="163147"/>
                  </a:cubicBezTo>
                  <a:lnTo>
                    <a:pt x="118208" y="163147"/>
                  </a:lnTo>
                  <a:cubicBezTo>
                    <a:pt x="104854" y="163147"/>
                    <a:pt x="93993" y="152307"/>
                    <a:pt x="93993" y="138979"/>
                  </a:cubicBezTo>
                  <a:cubicBezTo>
                    <a:pt x="93993" y="125562"/>
                    <a:pt x="104765" y="114810"/>
                    <a:pt x="118208" y="114810"/>
                  </a:cubicBezTo>
                  <a:close/>
                  <a:moveTo>
                    <a:pt x="48507" y="48348"/>
                  </a:moveTo>
                  <a:lnTo>
                    <a:pt x="48507" y="435304"/>
                  </a:lnTo>
                  <a:lnTo>
                    <a:pt x="532952" y="435304"/>
                  </a:lnTo>
                  <a:lnTo>
                    <a:pt x="533041" y="435304"/>
                  </a:lnTo>
                  <a:lnTo>
                    <a:pt x="533041" y="48348"/>
                  </a:lnTo>
                  <a:close/>
                  <a:moveTo>
                    <a:pt x="24209" y="0"/>
                  </a:moveTo>
                  <a:lnTo>
                    <a:pt x="557250" y="0"/>
                  </a:lnTo>
                  <a:cubicBezTo>
                    <a:pt x="570512" y="0"/>
                    <a:pt x="581459" y="10754"/>
                    <a:pt x="581370" y="24174"/>
                  </a:cubicBezTo>
                  <a:lnTo>
                    <a:pt x="581370" y="459477"/>
                  </a:lnTo>
                  <a:cubicBezTo>
                    <a:pt x="581370" y="472897"/>
                    <a:pt x="570512" y="483651"/>
                    <a:pt x="557161" y="483651"/>
                  </a:cubicBezTo>
                  <a:lnTo>
                    <a:pt x="314894" y="483651"/>
                  </a:lnTo>
                  <a:lnTo>
                    <a:pt x="314894" y="532265"/>
                  </a:lnTo>
                  <a:lnTo>
                    <a:pt x="402740" y="532265"/>
                  </a:lnTo>
                  <a:cubicBezTo>
                    <a:pt x="416180" y="532265"/>
                    <a:pt x="426949" y="543019"/>
                    <a:pt x="426949" y="556439"/>
                  </a:cubicBezTo>
                  <a:cubicBezTo>
                    <a:pt x="426949" y="569858"/>
                    <a:pt x="416180" y="580612"/>
                    <a:pt x="402740" y="580612"/>
                  </a:cubicBezTo>
                  <a:lnTo>
                    <a:pt x="178541" y="580612"/>
                  </a:lnTo>
                  <a:cubicBezTo>
                    <a:pt x="165190" y="580612"/>
                    <a:pt x="154332" y="569858"/>
                    <a:pt x="154332" y="556439"/>
                  </a:cubicBezTo>
                  <a:cubicBezTo>
                    <a:pt x="154332" y="543019"/>
                    <a:pt x="165190" y="532265"/>
                    <a:pt x="178541" y="532265"/>
                  </a:cubicBezTo>
                  <a:lnTo>
                    <a:pt x="266387" y="532265"/>
                  </a:lnTo>
                  <a:lnTo>
                    <a:pt x="266387" y="483651"/>
                  </a:lnTo>
                  <a:lnTo>
                    <a:pt x="24209" y="483651"/>
                  </a:lnTo>
                  <a:cubicBezTo>
                    <a:pt x="10769" y="483651"/>
                    <a:pt x="0" y="472897"/>
                    <a:pt x="0" y="459477"/>
                  </a:cubicBezTo>
                  <a:lnTo>
                    <a:pt x="0" y="24174"/>
                  </a:lnTo>
                  <a:cubicBezTo>
                    <a:pt x="0" y="10754"/>
                    <a:pt x="10858" y="0"/>
                    <a:pt x="242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9" name="文本框 248">
            <a:extLst>
              <a:ext uri="{FF2B5EF4-FFF2-40B4-BE49-F238E27FC236}">
                <a16:creationId xmlns:a16="http://schemas.microsoft.com/office/drawing/2014/main" id="{0A5C31CD-CCE6-4488-9E18-192784830AE3}"/>
              </a:ext>
            </a:extLst>
          </p:cNvPr>
          <p:cNvSpPr txBox="1"/>
          <p:nvPr/>
        </p:nvSpPr>
        <p:spPr>
          <a:xfrm>
            <a:off x="6096705" y="1998053"/>
            <a:ext cx="461665" cy="125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快速检索</a:t>
            </a:r>
          </a:p>
        </p:txBody>
      </p:sp>
      <p:sp>
        <p:nvSpPr>
          <p:cNvPr id="250" name="文本框 249">
            <a:extLst>
              <a:ext uri="{FF2B5EF4-FFF2-40B4-BE49-F238E27FC236}">
                <a16:creationId xmlns:a16="http://schemas.microsoft.com/office/drawing/2014/main" id="{D637A0F8-BE31-45DB-BF6B-0CB966A1C178}"/>
              </a:ext>
            </a:extLst>
          </p:cNvPr>
          <p:cNvSpPr txBox="1"/>
          <p:nvPr/>
        </p:nvSpPr>
        <p:spPr>
          <a:xfrm>
            <a:off x="6942680" y="2362033"/>
            <a:ext cx="461665" cy="125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高级检索</a:t>
            </a:r>
          </a:p>
        </p:txBody>
      </p:sp>
      <p:sp>
        <p:nvSpPr>
          <p:cNvPr id="254" name="menu_367964">
            <a:extLst>
              <a:ext uri="{FF2B5EF4-FFF2-40B4-BE49-F238E27FC236}">
                <a16:creationId xmlns:a16="http://schemas.microsoft.com/office/drawing/2014/main" id="{497343E2-B642-4895-9D1C-51B0D8F86CD2}"/>
              </a:ext>
            </a:extLst>
          </p:cNvPr>
          <p:cNvSpPr>
            <a:spLocks noChangeAspect="1"/>
          </p:cNvSpPr>
          <p:nvPr/>
        </p:nvSpPr>
        <p:spPr bwMode="auto">
          <a:xfrm>
            <a:off x="7043607" y="894535"/>
            <a:ext cx="476161" cy="609685"/>
          </a:xfrm>
          <a:custGeom>
            <a:avLst/>
            <a:gdLst>
              <a:gd name="connsiteX0" fmla="*/ 350781 w 473847"/>
              <a:gd name="connsiteY0" fmla="*/ 468273 h 606722"/>
              <a:gd name="connsiteX1" fmla="*/ 391003 w 473847"/>
              <a:gd name="connsiteY1" fmla="*/ 468273 h 606722"/>
              <a:gd name="connsiteX2" fmla="*/ 391003 w 473847"/>
              <a:gd name="connsiteY2" fmla="*/ 487043 h 606722"/>
              <a:gd name="connsiteX3" fmla="*/ 350781 w 473847"/>
              <a:gd name="connsiteY3" fmla="*/ 487043 h 606722"/>
              <a:gd name="connsiteX4" fmla="*/ 82985 w 473847"/>
              <a:gd name="connsiteY4" fmla="*/ 468273 h 606722"/>
              <a:gd name="connsiteX5" fmla="*/ 323966 w 473847"/>
              <a:gd name="connsiteY5" fmla="*/ 468273 h 606722"/>
              <a:gd name="connsiteX6" fmla="*/ 323966 w 473847"/>
              <a:gd name="connsiteY6" fmla="*/ 487043 h 606722"/>
              <a:gd name="connsiteX7" fmla="*/ 82985 w 473847"/>
              <a:gd name="connsiteY7" fmla="*/ 487043 h 606722"/>
              <a:gd name="connsiteX8" fmla="*/ 350781 w 473847"/>
              <a:gd name="connsiteY8" fmla="*/ 430520 h 606722"/>
              <a:gd name="connsiteX9" fmla="*/ 391003 w 473847"/>
              <a:gd name="connsiteY9" fmla="*/ 430520 h 606722"/>
              <a:gd name="connsiteX10" fmla="*/ 391003 w 473847"/>
              <a:gd name="connsiteY10" fmla="*/ 449220 h 606722"/>
              <a:gd name="connsiteX11" fmla="*/ 350781 w 473847"/>
              <a:gd name="connsiteY11" fmla="*/ 449220 h 606722"/>
              <a:gd name="connsiteX12" fmla="*/ 82985 w 473847"/>
              <a:gd name="connsiteY12" fmla="*/ 430520 h 606722"/>
              <a:gd name="connsiteX13" fmla="*/ 323966 w 473847"/>
              <a:gd name="connsiteY13" fmla="*/ 430520 h 606722"/>
              <a:gd name="connsiteX14" fmla="*/ 323966 w 473847"/>
              <a:gd name="connsiteY14" fmla="*/ 449220 h 606722"/>
              <a:gd name="connsiteX15" fmla="*/ 82985 w 473847"/>
              <a:gd name="connsiteY15" fmla="*/ 449220 h 606722"/>
              <a:gd name="connsiteX16" fmla="*/ 350781 w 473847"/>
              <a:gd name="connsiteY16" fmla="*/ 392697 h 606722"/>
              <a:gd name="connsiteX17" fmla="*/ 391003 w 473847"/>
              <a:gd name="connsiteY17" fmla="*/ 392697 h 606722"/>
              <a:gd name="connsiteX18" fmla="*/ 391003 w 473847"/>
              <a:gd name="connsiteY18" fmla="*/ 411538 h 606722"/>
              <a:gd name="connsiteX19" fmla="*/ 350781 w 473847"/>
              <a:gd name="connsiteY19" fmla="*/ 411538 h 606722"/>
              <a:gd name="connsiteX20" fmla="*/ 82985 w 473847"/>
              <a:gd name="connsiteY20" fmla="*/ 392697 h 606722"/>
              <a:gd name="connsiteX21" fmla="*/ 323966 w 473847"/>
              <a:gd name="connsiteY21" fmla="*/ 392697 h 606722"/>
              <a:gd name="connsiteX22" fmla="*/ 323966 w 473847"/>
              <a:gd name="connsiteY22" fmla="*/ 411538 h 606722"/>
              <a:gd name="connsiteX23" fmla="*/ 82985 w 473847"/>
              <a:gd name="connsiteY23" fmla="*/ 411538 h 606722"/>
              <a:gd name="connsiteX24" fmla="*/ 350781 w 473847"/>
              <a:gd name="connsiteY24" fmla="*/ 354944 h 606722"/>
              <a:gd name="connsiteX25" fmla="*/ 391003 w 473847"/>
              <a:gd name="connsiteY25" fmla="*/ 354944 h 606722"/>
              <a:gd name="connsiteX26" fmla="*/ 391003 w 473847"/>
              <a:gd name="connsiteY26" fmla="*/ 373785 h 606722"/>
              <a:gd name="connsiteX27" fmla="*/ 350781 w 473847"/>
              <a:gd name="connsiteY27" fmla="*/ 373785 h 606722"/>
              <a:gd name="connsiteX28" fmla="*/ 82985 w 473847"/>
              <a:gd name="connsiteY28" fmla="*/ 354944 h 606722"/>
              <a:gd name="connsiteX29" fmla="*/ 323966 w 473847"/>
              <a:gd name="connsiteY29" fmla="*/ 354944 h 606722"/>
              <a:gd name="connsiteX30" fmla="*/ 323966 w 473847"/>
              <a:gd name="connsiteY30" fmla="*/ 373785 h 606722"/>
              <a:gd name="connsiteX31" fmla="*/ 82985 w 473847"/>
              <a:gd name="connsiteY31" fmla="*/ 373785 h 606722"/>
              <a:gd name="connsiteX32" fmla="*/ 92397 w 473847"/>
              <a:gd name="connsiteY32" fmla="*/ 305831 h 606722"/>
              <a:gd name="connsiteX33" fmla="*/ 92397 w 473847"/>
              <a:gd name="connsiteY33" fmla="*/ 313118 h 606722"/>
              <a:gd name="connsiteX34" fmla="*/ 246811 w 473847"/>
              <a:gd name="connsiteY34" fmla="*/ 313118 h 606722"/>
              <a:gd name="connsiteX35" fmla="*/ 246811 w 473847"/>
              <a:gd name="connsiteY35" fmla="*/ 305831 h 606722"/>
              <a:gd name="connsiteX36" fmla="*/ 82963 w 473847"/>
              <a:gd name="connsiteY36" fmla="*/ 286990 h 606722"/>
              <a:gd name="connsiteX37" fmla="*/ 256245 w 473847"/>
              <a:gd name="connsiteY37" fmla="*/ 286990 h 606722"/>
              <a:gd name="connsiteX38" fmla="*/ 265679 w 473847"/>
              <a:gd name="connsiteY38" fmla="*/ 296410 h 606722"/>
              <a:gd name="connsiteX39" fmla="*/ 265679 w 473847"/>
              <a:gd name="connsiteY39" fmla="*/ 322539 h 606722"/>
              <a:gd name="connsiteX40" fmla="*/ 256245 w 473847"/>
              <a:gd name="connsiteY40" fmla="*/ 331870 h 606722"/>
              <a:gd name="connsiteX41" fmla="*/ 82963 w 473847"/>
              <a:gd name="connsiteY41" fmla="*/ 331870 h 606722"/>
              <a:gd name="connsiteX42" fmla="*/ 73529 w 473847"/>
              <a:gd name="connsiteY42" fmla="*/ 322539 h 606722"/>
              <a:gd name="connsiteX43" fmla="*/ 73529 w 473847"/>
              <a:gd name="connsiteY43" fmla="*/ 296410 h 606722"/>
              <a:gd name="connsiteX44" fmla="*/ 82963 w 473847"/>
              <a:gd name="connsiteY44" fmla="*/ 286990 h 606722"/>
              <a:gd name="connsiteX45" fmla="*/ 56197 w 473847"/>
              <a:gd name="connsiteY45" fmla="*/ 219430 h 606722"/>
              <a:gd name="connsiteX46" fmla="*/ 56197 w 473847"/>
              <a:gd name="connsiteY46" fmla="*/ 550625 h 606722"/>
              <a:gd name="connsiteX47" fmla="*/ 417809 w 473847"/>
              <a:gd name="connsiteY47" fmla="*/ 550625 h 606722"/>
              <a:gd name="connsiteX48" fmla="*/ 417809 w 473847"/>
              <a:gd name="connsiteY48" fmla="*/ 219430 h 606722"/>
              <a:gd name="connsiteX49" fmla="*/ 393881 w 473847"/>
              <a:gd name="connsiteY49" fmla="*/ 103884 h 606722"/>
              <a:gd name="connsiteX50" fmla="*/ 346437 w 473847"/>
              <a:gd name="connsiteY50" fmla="*/ 122110 h 606722"/>
              <a:gd name="connsiteX51" fmla="*/ 328189 w 473847"/>
              <a:gd name="connsiteY51" fmla="*/ 169409 h 606722"/>
              <a:gd name="connsiteX52" fmla="*/ 375633 w 473847"/>
              <a:gd name="connsiteY52" fmla="*/ 151183 h 606722"/>
              <a:gd name="connsiteX53" fmla="*/ 393881 w 473847"/>
              <a:gd name="connsiteY53" fmla="*/ 103884 h 606722"/>
              <a:gd name="connsiteX54" fmla="*/ 312968 w 473847"/>
              <a:gd name="connsiteY54" fmla="*/ 98016 h 606722"/>
              <a:gd name="connsiteX55" fmla="*/ 274247 w 473847"/>
              <a:gd name="connsiteY55" fmla="*/ 136602 h 606722"/>
              <a:gd name="connsiteX56" fmla="*/ 309140 w 473847"/>
              <a:gd name="connsiteY56" fmla="*/ 175100 h 606722"/>
              <a:gd name="connsiteX57" fmla="*/ 333174 w 473847"/>
              <a:gd name="connsiteY57" fmla="*/ 108774 h 606722"/>
              <a:gd name="connsiteX58" fmla="*/ 336289 w 473847"/>
              <a:gd name="connsiteY58" fmla="*/ 105840 h 606722"/>
              <a:gd name="connsiteX59" fmla="*/ 312968 w 473847"/>
              <a:gd name="connsiteY59" fmla="*/ 98016 h 606722"/>
              <a:gd name="connsiteX60" fmla="*/ 131463 w 473847"/>
              <a:gd name="connsiteY60" fmla="*/ 89338 h 606722"/>
              <a:gd name="connsiteX61" fmla="*/ 92395 w 473847"/>
              <a:gd name="connsiteY61" fmla="*/ 128359 h 606722"/>
              <a:gd name="connsiteX62" fmla="*/ 131463 w 473847"/>
              <a:gd name="connsiteY62" fmla="*/ 167467 h 606722"/>
              <a:gd name="connsiteX63" fmla="*/ 170620 w 473847"/>
              <a:gd name="connsiteY63" fmla="*/ 128359 h 606722"/>
              <a:gd name="connsiteX64" fmla="*/ 131463 w 473847"/>
              <a:gd name="connsiteY64" fmla="*/ 89338 h 606722"/>
              <a:gd name="connsiteX65" fmla="*/ 220038 w 473847"/>
              <a:gd name="connsiteY65" fmla="*/ 85568 h 606722"/>
              <a:gd name="connsiteX66" fmla="*/ 238286 w 473847"/>
              <a:gd name="connsiteY66" fmla="*/ 132868 h 606722"/>
              <a:gd name="connsiteX67" fmla="*/ 255999 w 473847"/>
              <a:gd name="connsiteY67" fmla="*/ 144426 h 606722"/>
              <a:gd name="connsiteX68" fmla="*/ 255465 w 473847"/>
              <a:gd name="connsiteY68" fmla="*/ 136602 h 606722"/>
              <a:gd name="connsiteX69" fmla="*/ 266414 w 473847"/>
              <a:gd name="connsiteY69" fmla="*/ 102906 h 606722"/>
              <a:gd name="connsiteX70" fmla="*/ 220038 w 473847"/>
              <a:gd name="connsiteY70" fmla="*/ 85568 h 606722"/>
              <a:gd name="connsiteX71" fmla="*/ 131463 w 473847"/>
              <a:gd name="connsiteY71" fmla="*/ 70495 h 606722"/>
              <a:gd name="connsiteX72" fmla="*/ 189397 w 473847"/>
              <a:gd name="connsiteY72" fmla="*/ 128359 h 606722"/>
              <a:gd name="connsiteX73" fmla="*/ 131463 w 473847"/>
              <a:gd name="connsiteY73" fmla="*/ 186222 h 606722"/>
              <a:gd name="connsiteX74" fmla="*/ 73529 w 473847"/>
              <a:gd name="connsiteY74" fmla="*/ 128359 h 606722"/>
              <a:gd name="connsiteX75" fmla="*/ 131463 w 473847"/>
              <a:gd name="connsiteY75" fmla="*/ 70495 h 606722"/>
              <a:gd name="connsiteX76" fmla="*/ 209891 w 473847"/>
              <a:gd name="connsiteY76" fmla="*/ 66542 h 606722"/>
              <a:gd name="connsiteX77" fmla="*/ 279855 w 473847"/>
              <a:gd name="connsiteY77" fmla="*/ 89658 h 606722"/>
              <a:gd name="connsiteX78" fmla="*/ 312968 w 473847"/>
              <a:gd name="connsiteY78" fmla="*/ 79167 h 606722"/>
              <a:gd name="connsiteX79" fmla="*/ 352668 w 473847"/>
              <a:gd name="connsiteY79" fmla="*/ 95171 h 606722"/>
              <a:gd name="connsiteX80" fmla="*/ 404028 w 473847"/>
              <a:gd name="connsiteY80" fmla="*/ 84857 h 606722"/>
              <a:gd name="connsiteX81" fmla="*/ 412841 w 473847"/>
              <a:gd name="connsiteY81" fmla="*/ 93748 h 606722"/>
              <a:gd name="connsiteX82" fmla="*/ 388896 w 473847"/>
              <a:gd name="connsiteY82" fmla="*/ 164519 h 606722"/>
              <a:gd name="connsiteX83" fmla="*/ 340740 w 473847"/>
              <a:gd name="connsiteY83" fmla="*/ 186924 h 606722"/>
              <a:gd name="connsiteX84" fmla="*/ 312968 w 473847"/>
              <a:gd name="connsiteY84" fmla="*/ 194126 h 606722"/>
              <a:gd name="connsiteX85" fmla="*/ 264011 w 473847"/>
              <a:gd name="connsiteY85" fmla="*/ 166742 h 606722"/>
              <a:gd name="connsiteX86" fmla="*/ 225023 w 473847"/>
              <a:gd name="connsiteY86" fmla="*/ 146204 h 606722"/>
              <a:gd name="connsiteX87" fmla="*/ 201078 w 473847"/>
              <a:gd name="connsiteY87" fmla="*/ 75433 h 606722"/>
              <a:gd name="connsiteX88" fmla="*/ 209891 w 473847"/>
              <a:gd name="connsiteY88" fmla="*/ 66542 h 606722"/>
              <a:gd name="connsiteX89" fmla="*/ 56197 w 473847"/>
              <a:gd name="connsiteY89" fmla="*/ 56098 h 606722"/>
              <a:gd name="connsiteX90" fmla="*/ 56197 w 473847"/>
              <a:gd name="connsiteY90" fmla="*/ 200679 h 606722"/>
              <a:gd name="connsiteX91" fmla="*/ 417809 w 473847"/>
              <a:gd name="connsiteY91" fmla="*/ 200679 h 606722"/>
              <a:gd name="connsiteX92" fmla="*/ 417809 w 473847"/>
              <a:gd name="connsiteY92" fmla="*/ 56098 h 606722"/>
              <a:gd name="connsiteX93" fmla="*/ 46763 w 473847"/>
              <a:gd name="connsiteY93" fmla="*/ 37259 h 606722"/>
              <a:gd name="connsiteX94" fmla="*/ 427154 w 473847"/>
              <a:gd name="connsiteY94" fmla="*/ 37259 h 606722"/>
              <a:gd name="connsiteX95" fmla="*/ 436588 w 473847"/>
              <a:gd name="connsiteY95" fmla="*/ 46679 h 606722"/>
              <a:gd name="connsiteX96" fmla="*/ 436588 w 473847"/>
              <a:gd name="connsiteY96" fmla="*/ 560044 h 606722"/>
              <a:gd name="connsiteX97" fmla="*/ 427154 w 473847"/>
              <a:gd name="connsiteY97" fmla="*/ 569464 h 606722"/>
              <a:gd name="connsiteX98" fmla="*/ 46763 w 473847"/>
              <a:gd name="connsiteY98" fmla="*/ 569464 h 606722"/>
              <a:gd name="connsiteX99" fmla="*/ 37329 w 473847"/>
              <a:gd name="connsiteY99" fmla="*/ 560044 h 606722"/>
              <a:gd name="connsiteX100" fmla="*/ 37329 w 473847"/>
              <a:gd name="connsiteY100" fmla="*/ 46679 h 606722"/>
              <a:gd name="connsiteX101" fmla="*/ 46763 w 473847"/>
              <a:gd name="connsiteY101" fmla="*/ 37259 h 606722"/>
              <a:gd name="connsiteX102" fmla="*/ 18868 w 473847"/>
              <a:gd name="connsiteY102" fmla="*/ 18841 h 606722"/>
              <a:gd name="connsiteX103" fmla="*/ 18868 w 473847"/>
              <a:gd name="connsiteY103" fmla="*/ 587881 h 606722"/>
              <a:gd name="connsiteX104" fmla="*/ 455068 w 473847"/>
              <a:gd name="connsiteY104" fmla="*/ 587881 h 606722"/>
              <a:gd name="connsiteX105" fmla="*/ 455068 w 473847"/>
              <a:gd name="connsiteY105" fmla="*/ 18841 h 606722"/>
              <a:gd name="connsiteX106" fmla="*/ 9434 w 473847"/>
              <a:gd name="connsiteY106" fmla="*/ 0 h 606722"/>
              <a:gd name="connsiteX107" fmla="*/ 464413 w 473847"/>
              <a:gd name="connsiteY107" fmla="*/ 0 h 606722"/>
              <a:gd name="connsiteX108" fmla="*/ 473847 w 473847"/>
              <a:gd name="connsiteY108" fmla="*/ 9420 h 606722"/>
              <a:gd name="connsiteX109" fmla="*/ 473847 w 473847"/>
              <a:gd name="connsiteY109" fmla="*/ 597302 h 606722"/>
              <a:gd name="connsiteX110" fmla="*/ 464413 w 473847"/>
              <a:gd name="connsiteY110" fmla="*/ 606722 h 606722"/>
              <a:gd name="connsiteX111" fmla="*/ 9434 w 473847"/>
              <a:gd name="connsiteY111" fmla="*/ 606722 h 606722"/>
              <a:gd name="connsiteX112" fmla="*/ 0 w 473847"/>
              <a:gd name="connsiteY112" fmla="*/ 597302 h 606722"/>
              <a:gd name="connsiteX113" fmla="*/ 0 w 473847"/>
              <a:gd name="connsiteY113" fmla="*/ 9420 h 606722"/>
              <a:gd name="connsiteX114" fmla="*/ 9434 w 473847"/>
              <a:gd name="connsiteY11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73847" h="606722">
                <a:moveTo>
                  <a:pt x="350781" y="468273"/>
                </a:moveTo>
                <a:lnTo>
                  <a:pt x="391003" y="468273"/>
                </a:lnTo>
                <a:lnTo>
                  <a:pt x="391003" y="487043"/>
                </a:lnTo>
                <a:lnTo>
                  <a:pt x="350781" y="487043"/>
                </a:lnTo>
                <a:close/>
                <a:moveTo>
                  <a:pt x="82985" y="468273"/>
                </a:moveTo>
                <a:lnTo>
                  <a:pt x="323966" y="468273"/>
                </a:lnTo>
                <a:lnTo>
                  <a:pt x="323966" y="487043"/>
                </a:lnTo>
                <a:lnTo>
                  <a:pt x="82985" y="487043"/>
                </a:lnTo>
                <a:close/>
                <a:moveTo>
                  <a:pt x="350781" y="430520"/>
                </a:moveTo>
                <a:lnTo>
                  <a:pt x="391003" y="430520"/>
                </a:lnTo>
                <a:lnTo>
                  <a:pt x="391003" y="449220"/>
                </a:lnTo>
                <a:lnTo>
                  <a:pt x="350781" y="449220"/>
                </a:lnTo>
                <a:close/>
                <a:moveTo>
                  <a:pt x="82985" y="430520"/>
                </a:moveTo>
                <a:lnTo>
                  <a:pt x="323966" y="430520"/>
                </a:lnTo>
                <a:lnTo>
                  <a:pt x="323966" y="449220"/>
                </a:lnTo>
                <a:lnTo>
                  <a:pt x="82985" y="449220"/>
                </a:lnTo>
                <a:close/>
                <a:moveTo>
                  <a:pt x="350781" y="392697"/>
                </a:moveTo>
                <a:lnTo>
                  <a:pt x="391003" y="392697"/>
                </a:lnTo>
                <a:lnTo>
                  <a:pt x="391003" y="411538"/>
                </a:lnTo>
                <a:lnTo>
                  <a:pt x="350781" y="411538"/>
                </a:lnTo>
                <a:close/>
                <a:moveTo>
                  <a:pt x="82985" y="392697"/>
                </a:moveTo>
                <a:lnTo>
                  <a:pt x="323966" y="392697"/>
                </a:lnTo>
                <a:lnTo>
                  <a:pt x="323966" y="411538"/>
                </a:lnTo>
                <a:lnTo>
                  <a:pt x="82985" y="411538"/>
                </a:lnTo>
                <a:close/>
                <a:moveTo>
                  <a:pt x="350781" y="354944"/>
                </a:moveTo>
                <a:lnTo>
                  <a:pt x="391003" y="354944"/>
                </a:lnTo>
                <a:lnTo>
                  <a:pt x="391003" y="373785"/>
                </a:lnTo>
                <a:lnTo>
                  <a:pt x="350781" y="373785"/>
                </a:lnTo>
                <a:close/>
                <a:moveTo>
                  <a:pt x="82985" y="354944"/>
                </a:moveTo>
                <a:lnTo>
                  <a:pt x="323966" y="354944"/>
                </a:lnTo>
                <a:lnTo>
                  <a:pt x="323966" y="373785"/>
                </a:lnTo>
                <a:lnTo>
                  <a:pt x="82985" y="373785"/>
                </a:lnTo>
                <a:close/>
                <a:moveTo>
                  <a:pt x="92397" y="305831"/>
                </a:moveTo>
                <a:lnTo>
                  <a:pt x="92397" y="313118"/>
                </a:lnTo>
                <a:lnTo>
                  <a:pt x="246811" y="313118"/>
                </a:lnTo>
                <a:lnTo>
                  <a:pt x="246811" y="305831"/>
                </a:lnTo>
                <a:close/>
                <a:moveTo>
                  <a:pt x="82963" y="286990"/>
                </a:moveTo>
                <a:lnTo>
                  <a:pt x="256245" y="286990"/>
                </a:lnTo>
                <a:cubicBezTo>
                  <a:pt x="261407" y="286990"/>
                  <a:pt x="265679" y="291256"/>
                  <a:pt x="265679" y="296410"/>
                </a:cubicBezTo>
                <a:lnTo>
                  <a:pt x="265679" y="322539"/>
                </a:lnTo>
                <a:cubicBezTo>
                  <a:pt x="265679" y="327693"/>
                  <a:pt x="261407" y="331870"/>
                  <a:pt x="256245" y="331870"/>
                </a:cubicBezTo>
                <a:lnTo>
                  <a:pt x="82963" y="331870"/>
                </a:lnTo>
                <a:cubicBezTo>
                  <a:pt x="77801" y="331870"/>
                  <a:pt x="73529" y="327693"/>
                  <a:pt x="73529" y="322539"/>
                </a:cubicBezTo>
                <a:lnTo>
                  <a:pt x="73529" y="296410"/>
                </a:lnTo>
                <a:cubicBezTo>
                  <a:pt x="73529" y="291256"/>
                  <a:pt x="77801" y="286990"/>
                  <a:pt x="82963" y="286990"/>
                </a:cubicBezTo>
                <a:close/>
                <a:moveTo>
                  <a:pt x="56197" y="219430"/>
                </a:moveTo>
                <a:lnTo>
                  <a:pt x="56197" y="550625"/>
                </a:lnTo>
                <a:lnTo>
                  <a:pt x="417809" y="550625"/>
                </a:lnTo>
                <a:lnTo>
                  <a:pt x="417809" y="219430"/>
                </a:lnTo>
                <a:close/>
                <a:moveTo>
                  <a:pt x="393881" y="103884"/>
                </a:moveTo>
                <a:cubicBezTo>
                  <a:pt x="381775" y="104684"/>
                  <a:pt x="360323" y="108240"/>
                  <a:pt x="346437" y="122110"/>
                </a:cubicBezTo>
                <a:cubicBezTo>
                  <a:pt x="332551" y="135980"/>
                  <a:pt x="328990" y="157407"/>
                  <a:pt x="328189" y="169409"/>
                </a:cubicBezTo>
                <a:cubicBezTo>
                  <a:pt x="340295" y="168520"/>
                  <a:pt x="361747" y="165053"/>
                  <a:pt x="375633" y="151183"/>
                </a:cubicBezTo>
                <a:cubicBezTo>
                  <a:pt x="389519" y="137224"/>
                  <a:pt x="393080" y="115886"/>
                  <a:pt x="393881" y="103884"/>
                </a:cubicBezTo>
                <a:close/>
                <a:moveTo>
                  <a:pt x="312968" y="98016"/>
                </a:moveTo>
                <a:cubicBezTo>
                  <a:pt x="291605" y="98016"/>
                  <a:pt x="274247" y="115353"/>
                  <a:pt x="274247" y="136602"/>
                </a:cubicBezTo>
                <a:cubicBezTo>
                  <a:pt x="274247" y="156695"/>
                  <a:pt x="289557" y="173144"/>
                  <a:pt x="309140" y="175100"/>
                </a:cubicBezTo>
                <a:cubicBezTo>
                  <a:pt x="309229" y="163186"/>
                  <a:pt x="311633" y="130289"/>
                  <a:pt x="333174" y="108774"/>
                </a:cubicBezTo>
                <a:cubicBezTo>
                  <a:pt x="334153" y="107796"/>
                  <a:pt x="335221" y="106818"/>
                  <a:pt x="336289" y="105840"/>
                </a:cubicBezTo>
                <a:cubicBezTo>
                  <a:pt x="329702" y="100772"/>
                  <a:pt x="321513" y="98016"/>
                  <a:pt x="312968" y="98016"/>
                </a:cubicBezTo>
                <a:close/>
                <a:moveTo>
                  <a:pt x="131463" y="89338"/>
                </a:moveTo>
                <a:cubicBezTo>
                  <a:pt x="109927" y="89338"/>
                  <a:pt x="92395" y="106849"/>
                  <a:pt x="92395" y="128359"/>
                </a:cubicBezTo>
                <a:cubicBezTo>
                  <a:pt x="92395" y="149957"/>
                  <a:pt x="109927" y="167467"/>
                  <a:pt x="131463" y="167467"/>
                </a:cubicBezTo>
                <a:cubicBezTo>
                  <a:pt x="153088" y="167467"/>
                  <a:pt x="170620" y="149957"/>
                  <a:pt x="170620" y="128359"/>
                </a:cubicBezTo>
                <a:cubicBezTo>
                  <a:pt x="170620" y="106849"/>
                  <a:pt x="153088" y="89338"/>
                  <a:pt x="131463" y="89338"/>
                </a:cubicBezTo>
                <a:close/>
                <a:moveTo>
                  <a:pt x="220038" y="85568"/>
                </a:moveTo>
                <a:cubicBezTo>
                  <a:pt x="220928" y="97660"/>
                  <a:pt x="224489" y="119087"/>
                  <a:pt x="238286" y="132868"/>
                </a:cubicBezTo>
                <a:cubicBezTo>
                  <a:pt x="243004" y="137580"/>
                  <a:pt x="248967" y="141492"/>
                  <a:pt x="255999" y="144426"/>
                </a:cubicBezTo>
                <a:cubicBezTo>
                  <a:pt x="255643" y="141848"/>
                  <a:pt x="255465" y="139269"/>
                  <a:pt x="255465" y="136602"/>
                </a:cubicBezTo>
                <a:cubicBezTo>
                  <a:pt x="255465" y="124066"/>
                  <a:pt x="259560" y="112419"/>
                  <a:pt x="266414" y="102906"/>
                </a:cubicBezTo>
                <a:cubicBezTo>
                  <a:pt x="252528" y="89747"/>
                  <a:pt x="231877" y="86369"/>
                  <a:pt x="220038" y="85568"/>
                </a:cubicBezTo>
                <a:close/>
                <a:moveTo>
                  <a:pt x="131463" y="70495"/>
                </a:moveTo>
                <a:cubicBezTo>
                  <a:pt x="163411" y="70495"/>
                  <a:pt x="189397" y="96449"/>
                  <a:pt x="189397" y="128359"/>
                </a:cubicBezTo>
                <a:cubicBezTo>
                  <a:pt x="189397" y="160268"/>
                  <a:pt x="163411" y="186222"/>
                  <a:pt x="131463" y="186222"/>
                </a:cubicBezTo>
                <a:cubicBezTo>
                  <a:pt x="99515" y="186222"/>
                  <a:pt x="73529" y="160268"/>
                  <a:pt x="73529" y="128359"/>
                </a:cubicBezTo>
                <a:cubicBezTo>
                  <a:pt x="73529" y="96449"/>
                  <a:pt x="99515" y="70495"/>
                  <a:pt x="131463" y="70495"/>
                </a:cubicBezTo>
                <a:close/>
                <a:moveTo>
                  <a:pt x="209891" y="66542"/>
                </a:moveTo>
                <a:cubicBezTo>
                  <a:pt x="211760" y="66453"/>
                  <a:pt x="253685" y="64497"/>
                  <a:pt x="279855" y="89658"/>
                </a:cubicBezTo>
                <a:cubicBezTo>
                  <a:pt x="289201" y="83079"/>
                  <a:pt x="300684" y="79167"/>
                  <a:pt x="312968" y="79167"/>
                </a:cubicBezTo>
                <a:cubicBezTo>
                  <a:pt x="327922" y="79167"/>
                  <a:pt x="341986" y="84946"/>
                  <a:pt x="352668" y="95171"/>
                </a:cubicBezTo>
                <a:cubicBezTo>
                  <a:pt x="376523" y="83523"/>
                  <a:pt x="402604" y="84768"/>
                  <a:pt x="404028" y="84857"/>
                </a:cubicBezTo>
                <a:cubicBezTo>
                  <a:pt x="408746" y="85124"/>
                  <a:pt x="412574" y="88947"/>
                  <a:pt x="412841" y="93748"/>
                </a:cubicBezTo>
                <a:cubicBezTo>
                  <a:pt x="413019" y="95526"/>
                  <a:pt x="415066" y="138380"/>
                  <a:pt x="388896" y="164519"/>
                </a:cubicBezTo>
                <a:cubicBezTo>
                  <a:pt x="374743" y="178656"/>
                  <a:pt x="355516" y="184524"/>
                  <a:pt x="340740" y="186924"/>
                </a:cubicBezTo>
                <a:cubicBezTo>
                  <a:pt x="332195" y="191548"/>
                  <a:pt x="322670" y="194126"/>
                  <a:pt x="312968" y="194126"/>
                </a:cubicBezTo>
                <a:cubicBezTo>
                  <a:pt x="292317" y="194126"/>
                  <a:pt x="274158" y="183101"/>
                  <a:pt x="264011" y="166742"/>
                </a:cubicBezTo>
                <a:cubicBezTo>
                  <a:pt x="247899" y="162830"/>
                  <a:pt x="234814" y="155984"/>
                  <a:pt x="225023" y="146204"/>
                </a:cubicBezTo>
                <a:cubicBezTo>
                  <a:pt x="198853" y="120154"/>
                  <a:pt x="200989" y="77300"/>
                  <a:pt x="201078" y="75433"/>
                </a:cubicBezTo>
                <a:cubicBezTo>
                  <a:pt x="201345" y="70632"/>
                  <a:pt x="205173" y="66809"/>
                  <a:pt x="209891" y="66542"/>
                </a:cubicBezTo>
                <a:close/>
                <a:moveTo>
                  <a:pt x="56197" y="56098"/>
                </a:moveTo>
                <a:lnTo>
                  <a:pt x="56197" y="200679"/>
                </a:lnTo>
                <a:lnTo>
                  <a:pt x="417809" y="200679"/>
                </a:lnTo>
                <a:lnTo>
                  <a:pt x="417809" y="56098"/>
                </a:lnTo>
                <a:close/>
                <a:moveTo>
                  <a:pt x="46763" y="37259"/>
                </a:moveTo>
                <a:lnTo>
                  <a:pt x="427154" y="37259"/>
                </a:lnTo>
                <a:cubicBezTo>
                  <a:pt x="432405" y="37259"/>
                  <a:pt x="436588" y="41436"/>
                  <a:pt x="436588" y="46679"/>
                </a:cubicBezTo>
                <a:lnTo>
                  <a:pt x="436588" y="560044"/>
                </a:lnTo>
                <a:cubicBezTo>
                  <a:pt x="436588" y="565199"/>
                  <a:pt x="432405" y="569464"/>
                  <a:pt x="427154" y="569464"/>
                </a:cubicBezTo>
                <a:lnTo>
                  <a:pt x="46763" y="569464"/>
                </a:lnTo>
                <a:cubicBezTo>
                  <a:pt x="41601" y="569464"/>
                  <a:pt x="37329" y="565199"/>
                  <a:pt x="37329" y="560044"/>
                </a:cubicBezTo>
                <a:lnTo>
                  <a:pt x="37329" y="46679"/>
                </a:lnTo>
                <a:cubicBezTo>
                  <a:pt x="37329" y="41436"/>
                  <a:pt x="41601" y="37259"/>
                  <a:pt x="46763" y="37259"/>
                </a:cubicBezTo>
                <a:close/>
                <a:moveTo>
                  <a:pt x="18868" y="18841"/>
                </a:moveTo>
                <a:lnTo>
                  <a:pt x="18868" y="587881"/>
                </a:lnTo>
                <a:lnTo>
                  <a:pt x="455068" y="587881"/>
                </a:lnTo>
                <a:lnTo>
                  <a:pt x="455068" y="18841"/>
                </a:lnTo>
                <a:close/>
                <a:moveTo>
                  <a:pt x="9434" y="0"/>
                </a:moveTo>
                <a:lnTo>
                  <a:pt x="464413" y="0"/>
                </a:lnTo>
                <a:cubicBezTo>
                  <a:pt x="469664" y="0"/>
                  <a:pt x="473847" y="4177"/>
                  <a:pt x="473847" y="9420"/>
                </a:cubicBezTo>
                <a:lnTo>
                  <a:pt x="473847" y="597302"/>
                </a:lnTo>
                <a:cubicBezTo>
                  <a:pt x="473847" y="602456"/>
                  <a:pt x="469664" y="606722"/>
                  <a:pt x="464413" y="606722"/>
                </a:cubicBezTo>
                <a:lnTo>
                  <a:pt x="9434" y="606722"/>
                </a:lnTo>
                <a:cubicBezTo>
                  <a:pt x="4272" y="606722"/>
                  <a:pt x="0" y="602456"/>
                  <a:pt x="0" y="597302"/>
                </a:cubicBezTo>
                <a:lnTo>
                  <a:pt x="0" y="9420"/>
                </a:lnTo>
                <a:cubicBezTo>
                  <a:pt x="0" y="4177"/>
                  <a:pt x="4272" y="0"/>
                  <a:pt x="9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56" name="menu_367964">
            <a:extLst>
              <a:ext uri="{FF2B5EF4-FFF2-40B4-BE49-F238E27FC236}">
                <a16:creationId xmlns:a16="http://schemas.microsoft.com/office/drawing/2014/main" id="{65C419E3-8A66-4C9B-ADCB-F5DFA4CB93B6}"/>
              </a:ext>
            </a:extLst>
          </p:cNvPr>
          <p:cNvSpPr>
            <a:spLocks noChangeAspect="1"/>
          </p:cNvSpPr>
          <p:nvPr/>
        </p:nvSpPr>
        <p:spPr bwMode="auto">
          <a:xfrm>
            <a:off x="2389550" y="3858658"/>
            <a:ext cx="476161" cy="609685"/>
          </a:xfrm>
          <a:custGeom>
            <a:avLst/>
            <a:gdLst>
              <a:gd name="connsiteX0" fmla="*/ 350781 w 473847"/>
              <a:gd name="connsiteY0" fmla="*/ 468273 h 606722"/>
              <a:gd name="connsiteX1" fmla="*/ 391003 w 473847"/>
              <a:gd name="connsiteY1" fmla="*/ 468273 h 606722"/>
              <a:gd name="connsiteX2" fmla="*/ 391003 w 473847"/>
              <a:gd name="connsiteY2" fmla="*/ 487043 h 606722"/>
              <a:gd name="connsiteX3" fmla="*/ 350781 w 473847"/>
              <a:gd name="connsiteY3" fmla="*/ 487043 h 606722"/>
              <a:gd name="connsiteX4" fmla="*/ 82985 w 473847"/>
              <a:gd name="connsiteY4" fmla="*/ 468273 h 606722"/>
              <a:gd name="connsiteX5" fmla="*/ 323966 w 473847"/>
              <a:gd name="connsiteY5" fmla="*/ 468273 h 606722"/>
              <a:gd name="connsiteX6" fmla="*/ 323966 w 473847"/>
              <a:gd name="connsiteY6" fmla="*/ 487043 h 606722"/>
              <a:gd name="connsiteX7" fmla="*/ 82985 w 473847"/>
              <a:gd name="connsiteY7" fmla="*/ 487043 h 606722"/>
              <a:gd name="connsiteX8" fmla="*/ 350781 w 473847"/>
              <a:gd name="connsiteY8" fmla="*/ 430520 h 606722"/>
              <a:gd name="connsiteX9" fmla="*/ 391003 w 473847"/>
              <a:gd name="connsiteY9" fmla="*/ 430520 h 606722"/>
              <a:gd name="connsiteX10" fmla="*/ 391003 w 473847"/>
              <a:gd name="connsiteY10" fmla="*/ 449220 h 606722"/>
              <a:gd name="connsiteX11" fmla="*/ 350781 w 473847"/>
              <a:gd name="connsiteY11" fmla="*/ 449220 h 606722"/>
              <a:gd name="connsiteX12" fmla="*/ 82985 w 473847"/>
              <a:gd name="connsiteY12" fmla="*/ 430520 h 606722"/>
              <a:gd name="connsiteX13" fmla="*/ 323966 w 473847"/>
              <a:gd name="connsiteY13" fmla="*/ 430520 h 606722"/>
              <a:gd name="connsiteX14" fmla="*/ 323966 w 473847"/>
              <a:gd name="connsiteY14" fmla="*/ 449220 h 606722"/>
              <a:gd name="connsiteX15" fmla="*/ 82985 w 473847"/>
              <a:gd name="connsiteY15" fmla="*/ 449220 h 606722"/>
              <a:gd name="connsiteX16" fmla="*/ 350781 w 473847"/>
              <a:gd name="connsiteY16" fmla="*/ 392697 h 606722"/>
              <a:gd name="connsiteX17" fmla="*/ 391003 w 473847"/>
              <a:gd name="connsiteY17" fmla="*/ 392697 h 606722"/>
              <a:gd name="connsiteX18" fmla="*/ 391003 w 473847"/>
              <a:gd name="connsiteY18" fmla="*/ 411538 h 606722"/>
              <a:gd name="connsiteX19" fmla="*/ 350781 w 473847"/>
              <a:gd name="connsiteY19" fmla="*/ 411538 h 606722"/>
              <a:gd name="connsiteX20" fmla="*/ 82985 w 473847"/>
              <a:gd name="connsiteY20" fmla="*/ 392697 h 606722"/>
              <a:gd name="connsiteX21" fmla="*/ 323966 w 473847"/>
              <a:gd name="connsiteY21" fmla="*/ 392697 h 606722"/>
              <a:gd name="connsiteX22" fmla="*/ 323966 w 473847"/>
              <a:gd name="connsiteY22" fmla="*/ 411538 h 606722"/>
              <a:gd name="connsiteX23" fmla="*/ 82985 w 473847"/>
              <a:gd name="connsiteY23" fmla="*/ 411538 h 606722"/>
              <a:gd name="connsiteX24" fmla="*/ 350781 w 473847"/>
              <a:gd name="connsiteY24" fmla="*/ 354944 h 606722"/>
              <a:gd name="connsiteX25" fmla="*/ 391003 w 473847"/>
              <a:gd name="connsiteY25" fmla="*/ 354944 h 606722"/>
              <a:gd name="connsiteX26" fmla="*/ 391003 w 473847"/>
              <a:gd name="connsiteY26" fmla="*/ 373785 h 606722"/>
              <a:gd name="connsiteX27" fmla="*/ 350781 w 473847"/>
              <a:gd name="connsiteY27" fmla="*/ 373785 h 606722"/>
              <a:gd name="connsiteX28" fmla="*/ 82985 w 473847"/>
              <a:gd name="connsiteY28" fmla="*/ 354944 h 606722"/>
              <a:gd name="connsiteX29" fmla="*/ 323966 w 473847"/>
              <a:gd name="connsiteY29" fmla="*/ 354944 h 606722"/>
              <a:gd name="connsiteX30" fmla="*/ 323966 w 473847"/>
              <a:gd name="connsiteY30" fmla="*/ 373785 h 606722"/>
              <a:gd name="connsiteX31" fmla="*/ 82985 w 473847"/>
              <a:gd name="connsiteY31" fmla="*/ 373785 h 606722"/>
              <a:gd name="connsiteX32" fmla="*/ 92397 w 473847"/>
              <a:gd name="connsiteY32" fmla="*/ 305831 h 606722"/>
              <a:gd name="connsiteX33" fmla="*/ 92397 w 473847"/>
              <a:gd name="connsiteY33" fmla="*/ 313118 h 606722"/>
              <a:gd name="connsiteX34" fmla="*/ 246811 w 473847"/>
              <a:gd name="connsiteY34" fmla="*/ 313118 h 606722"/>
              <a:gd name="connsiteX35" fmla="*/ 246811 w 473847"/>
              <a:gd name="connsiteY35" fmla="*/ 305831 h 606722"/>
              <a:gd name="connsiteX36" fmla="*/ 82963 w 473847"/>
              <a:gd name="connsiteY36" fmla="*/ 286990 h 606722"/>
              <a:gd name="connsiteX37" fmla="*/ 256245 w 473847"/>
              <a:gd name="connsiteY37" fmla="*/ 286990 h 606722"/>
              <a:gd name="connsiteX38" fmla="*/ 265679 w 473847"/>
              <a:gd name="connsiteY38" fmla="*/ 296410 h 606722"/>
              <a:gd name="connsiteX39" fmla="*/ 265679 w 473847"/>
              <a:gd name="connsiteY39" fmla="*/ 322539 h 606722"/>
              <a:gd name="connsiteX40" fmla="*/ 256245 w 473847"/>
              <a:gd name="connsiteY40" fmla="*/ 331870 h 606722"/>
              <a:gd name="connsiteX41" fmla="*/ 82963 w 473847"/>
              <a:gd name="connsiteY41" fmla="*/ 331870 h 606722"/>
              <a:gd name="connsiteX42" fmla="*/ 73529 w 473847"/>
              <a:gd name="connsiteY42" fmla="*/ 322539 h 606722"/>
              <a:gd name="connsiteX43" fmla="*/ 73529 w 473847"/>
              <a:gd name="connsiteY43" fmla="*/ 296410 h 606722"/>
              <a:gd name="connsiteX44" fmla="*/ 82963 w 473847"/>
              <a:gd name="connsiteY44" fmla="*/ 286990 h 606722"/>
              <a:gd name="connsiteX45" fmla="*/ 56197 w 473847"/>
              <a:gd name="connsiteY45" fmla="*/ 219430 h 606722"/>
              <a:gd name="connsiteX46" fmla="*/ 56197 w 473847"/>
              <a:gd name="connsiteY46" fmla="*/ 550625 h 606722"/>
              <a:gd name="connsiteX47" fmla="*/ 417809 w 473847"/>
              <a:gd name="connsiteY47" fmla="*/ 550625 h 606722"/>
              <a:gd name="connsiteX48" fmla="*/ 417809 w 473847"/>
              <a:gd name="connsiteY48" fmla="*/ 219430 h 606722"/>
              <a:gd name="connsiteX49" fmla="*/ 393881 w 473847"/>
              <a:gd name="connsiteY49" fmla="*/ 103884 h 606722"/>
              <a:gd name="connsiteX50" fmla="*/ 346437 w 473847"/>
              <a:gd name="connsiteY50" fmla="*/ 122110 h 606722"/>
              <a:gd name="connsiteX51" fmla="*/ 328189 w 473847"/>
              <a:gd name="connsiteY51" fmla="*/ 169409 h 606722"/>
              <a:gd name="connsiteX52" fmla="*/ 375633 w 473847"/>
              <a:gd name="connsiteY52" fmla="*/ 151183 h 606722"/>
              <a:gd name="connsiteX53" fmla="*/ 393881 w 473847"/>
              <a:gd name="connsiteY53" fmla="*/ 103884 h 606722"/>
              <a:gd name="connsiteX54" fmla="*/ 312968 w 473847"/>
              <a:gd name="connsiteY54" fmla="*/ 98016 h 606722"/>
              <a:gd name="connsiteX55" fmla="*/ 274247 w 473847"/>
              <a:gd name="connsiteY55" fmla="*/ 136602 h 606722"/>
              <a:gd name="connsiteX56" fmla="*/ 309140 w 473847"/>
              <a:gd name="connsiteY56" fmla="*/ 175100 h 606722"/>
              <a:gd name="connsiteX57" fmla="*/ 333174 w 473847"/>
              <a:gd name="connsiteY57" fmla="*/ 108774 h 606722"/>
              <a:gd name="connsiteX58" fmla="*/ 336289 w 473847"/>
              <a:gd name="connsiteY58" fmla="*/ 105840 h 606722"/>
              <a:gd name="connsiteX59" fmla="*/ 312968 w 473847"/>
              <a:gd name="connsiteY59" fmla="*/ 98016 h 606722"/>
              <a:gd name="connsiteX60" fmla="*/ 131463 w 473847"/>
              <a:gd name="connsiteY60" fmla="*/ 89338 h 606722"/>
              <a:gd name="connsiteX61" fmla="*/ 92395 w 473847"/>
              <a:gd name="connsiteY61" fmla="*/ 128359 h 606722"/>
              <a:gd name="connsiteX62" fmla="*/ 131463 w 473847"/>
              <a:gd name="connsiteY62" fmla="*/ 167467 h 606722"/>
              <a:gd name="connsiteX63" fmla="*/ 170620 w 473847"/>
              <a:gd name="connsiteY63" fmla="*/ 128359 h 606722"/>
              <a:gd name="connsiteX64" fmla="*/ 131463 w 473847"/>
              <a:gd name="connsiteY64" fmla="*/ 89338 h 606722"/>
              <a:gd name="connsiteX65" fmla="*/ 220038 w 473847"/>
              <a:gd name="connsiteY65" fmla="*/ 85568 h 606722"/>
              <a:gd name="connsiteX66" fmla="*/ 238286 w 473847"/>
              <a:gd name="connsiteY66" fmla="*/ 132868 h 606722"/>
              <a:gd name="connsiteX67" fmla="*/ 255999 w 473847"/>
              <a:gd name="connsiteY67" fmla="*/ 144426 h 606722"/>
              <a:gd name="connsiteX68" fmla="*/ 255465 w 473847"/>
              <a:gd name="connsiteY68" fmla="*/ 136602 h 606722"/>
              <a:gd name="connsiteX69" fmla="*/ 266414 w 473847"/>
              <a:gd name="connsiteY69" fmla="*/ 102906 h 606722"/>
              <a:gd name="connsiteX70" fmla="*/ 220038 w 473847"/>
              <a:gd name="connsiteY70" fmla="*/ 85568 h 606722"/>
              <a:gd name="connsiteX71" fmla="*/ 131463 w 473847"/>
              <a:gd name="connsiteY71" fmla="*/ 70495 h 606722"/>
              <a:gd name="connsiteX72" fmla="*/ 189397 w 473847"/>
              <a:gd name="connsiteY72" fmla="*/ 128359 h 606722"/>
              <a:gd name="connsiteX73" fmla="*/ 131463 w 473847"/>
              <a:gd name="connsiteY73" fmla="*/ 186222 h 606722"/>
              <a:gd name="connsiteX74" fmla="*/ 73529 w 473847"/>
              <a:gd name="connsiteY74" fmla="*/ 128359 h 606722"/>
              <a:gd name="connsiteX75" fmla="*/ 131463 w 473847"/>
              <a:gd name="connsiteY75" fmla="*/ 70495 h 606722"/>
              <a:gd name="connsiteX76" fmla="*/ 209891 w 473847"/>
              <a:gd name="connsiteY76" fmla="*/ 66542 h 606722"/>
              <a:gd name="connsiteX77" fmla="*/ 279855 w 473847"/>
              <a:gd name="connsiteY77" fmla="*/ 89658 h 606722"/>
              <a:gd name="connsiteX78" fmla="*/ 312968 w 473847"/>
              <a:gd name="connsiteY78" fmla="*/ 79167 h 606722"/>
              <a:gd name="connsiteX79" fmla="*/ 352668 w 473847"/>
              <a:gd name="connsiteY79" fmla="*/ 95171 h 606722"/>
              <a:gd name="connsiteX80" fmla="*/ 404028 w 473847"/>
              <a:gd name="connsiteY80" fmla="*/ 84857 h 606722"/>
              <a:gd name="connsiteX81" fmla="*/ 412841 w 473847"/>
              <a:gd name="connsiteY81" fmla="*/ 93748 h 606722"/>
              <a:gd name="connsiteX82" fmla="*/ 388896 w 473847"/>
              <a:gd name="connsiteY82" fmla="*/ 164519 h 606722"/>
              <a:gd name="connsiteX83" fmla="*/ 340740 w 473847"/>
              <a:gd name="connsiteY83" fmla="*/ 186924 h 606722"/>
              <a:gd name="connsiteX84" fmla="*/ 312968 w 473847"/>
              <a:gd name="connsiteY84" fmla="*/ 194126 h 606722"/>
              <a:gd name="connsiteX85" fmla="*/ 264011 w 473847"/>
              <a:gd name="connsiteY85" fmla="*/ 166742 h 606722"/>
              <a:gd name="connsiteX86" fmla="*/ 225023 w 473847"/>
              <a:gd name="connsiteY86" fmla="*/ 146204 h 606722"/>
              <a:gd name="connsiteX87" fmla="*/ 201078 w 473847"/>
              <a:gd name="connsiteY87" fmla="*/ 75433 h 606722"/>
              <a:gd name="connsiteX88" fmla="*/ 209891 w 473847"/>
              <a:gd name="connsiteY88" fmla="*/ 66542 h 606722"/>
              <a:gd name="connsiteX89" fmla="*/ 56197 w 473847"/>
              <a:gd name="connsiteY89" fmla="*/ 56098 h 606722"/>
              <a:gd name="connsiteX90" fmla="*/ 56197 w 473847"/>
              <a:gd name="connsiteY90" fmla="*/ 200679 h 606722"/>
              <a:gd name="connsiteX91" fmla="*/ 417809 w 473847"/>
              <a:gd name="connsiteY91" fmla="*/ 200679 h 606722"/>
              <a:gd name="connsiteX92" fmla="*/ 417809 w 473847"/>
              <a:gd name="connsiteY92" fmla="*/ 56098 h 606722"/>
              <a:gd name="connsiteX93" fmla="*/ 46763 w 473847"/>
              <a:gd name="connsiteY93" fmla="*/ 37259 h 606722"/>
              <a:gd name="connsiteX94" fmla="*/ 427154 w 473847"/>
              <a:gd name="connsiteY94" fmla="*/ 37259 h 606722"/>
              <a:gd name="connsiteX95" fmla="*/ 436588 w 473847"/>
              <a:gd name="connsiteY95" fmla="*/ 46679 h 606722"/>
              <a:gd name="connsiteX96" fmla="*/ 436588 w 473847"/>
              <a:gd name="connsiteY96" fmla="*/ 560044 h 606722"/>
              <a:gd name="connsiteX97" fmla="*/ 427154 w 473847"/>
              <a:gd name="connsiteY97" fmla="*/ 569464 h 606722"/>
              <a:gd name="connsiteX98" fmla="*/ 46763 w 473847"/>
              <a:gd name="connsiteY98" fmla="*/ 569464 h 606722"/>
              <a:gd name="connsiteX99" fmla="*/ 37329 w 473847"/>
              <a:gd name="connsiteY99" fmla="*/ 560044 h 606722"/>
              <a:gd name="connsiteX100" fmla="*/ 37329 w 473847"/>
              <a:gd name="connsiteY100" fmla="*/ 46679 h 606722"/>
              <a:gd name="connsiteX101" fmla="*/ 46763 w 473847"/>
              <a:gd name="connsiteY101" fmla="*/ 37259 h 606722"/>
              <a:gd name="connsiteX102" fmla="*/ 18868 w 473847"/>
              <a:gd name="connsiteY102" fmla="*/ 18841 h 606722"/>
              <a:gd name="connsiteX103" fmla="*/ 18868 w 473847"/>
              <a:gd name="connsiteY103" fmla="*/ 587881 h 606722"/>
              <a:gd name="connsiteX104" fmla="*/ 455068 w 473847"/>
              <a:gd name="connsiteY104" fmla="*/ 587881 h 606722"/>
              <a:gd name="connsiteX105" fmla="*/ 455068 w 473847"/>
              <a:gd name="connsiteY105" fmla="*/ 18841 h 606722"/>
              <a:gd name="connsiteX106" fmla="*/ 9434 w 473847"/>
              <a:gd name="connsiteY106" fmla="*/ 0 h 606722"/>
              <a:gd name="connsiteX107" fmla="*/ 464413 w 473847"/>
              <a:gd name="connsiteY107" fmla="*/ 0 h 606722"/>
              <a:gd name="connsiteX108" fmla="*/ 473847 w 473847"/>
              <a:gd name="connsiteY108" fmla="*/ 9420 h 606722"/>
              <a:gd name="connsiteX109" fmla="*/ 473847 w 473847"/>
              <a:gd name="connsiteY109" fmla="*/ 597302 h 606722"/>
              <a:gd name="connsiteX110" fmla="*/ 464413 w 473847"/>
              <a:gd name="connsiteY110" fmla="*/ 606722 h 606722"/>
              <a:gd name="connsiteX111" fmla="*/ 9434 w 473847"/>
              <a:gd name="connsiteY111" fmla="*/ 606722 h 606722"/>
              <a:gd name="connsiteX112" fmla="*/ 0 w 473847"/>
              <a:gd name="connsiteY112" fmla="*/ 597302 h 606722"/>
              <a:gd name="connsiteX113" fmla="*/ 0 w 473847"/>
              <a:gd name="connsiteY113" fmla="*/ 9420 h 606722"/>
              <a:gd name="connsiteX114" fmla="*/ 9434 w 473847"/>
              <a:gd name="connsiteY11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73847" h="606722">
                <a:moveTo>
                  <a:pt x="350781" y="468273"/>
                </a:moveTo>
                <a:lnTo>
                  <a:pt x="391003" y="468273"/>
                </a:lnTo>
                <a:lnTo>
                  <a:pt x="391003" y="487043"/>
                </a:lnTo>
                <a:lnTo>
                  <a:pt x="350781" y="487043"/>
                </a:lnTo>
                <a:close/>
                <a:moveTo>
                  <a:pt x="82985" y="468273"/>
                </a:moveTo>
                <a:lnTo>
                  <a:pt x="323966" y="468273"/>
                </a:lnTo>
                <a:lnTo>
                  <a:pt x="323966" y="487043"/>
                </a:lnTo>
                <a:lnTo>
                  <a:pt x="82985" y="487043"/>
                </a:lnTo>
                <a:close/>
                <a:moveTo>
                  <a:pt x="350781" y="430520"/>
                </a:moveTo>
                <a:lnTo>
                  <a:pt x="391003" y="430520"/>
                </a:lnTo>
                <a:lnTo>
                  <a:pt x="391003" y="449220"/>
                </a:lnTo>
                <a:lnTo>
                  <a:pt x="350781" y="449220"/>
                </a:lnTo>
                <a:close/>
                <a:moveTo>
                  <a:pt x="82985" y="430520"/>
                </a:moveTo>
                <a:lnTo>
                  <a:pt x="323966" y="430520"/>
                </a:lnTo>
                <a:lnTo>
                  <a:pt x="323966" y="449220"/>
                </a:lnTo>
                <a:lnTo>
                  <a:pt x="82985" y="449220"/>
                </a:lnTo>
                <a:close/>
                <a:moveTo>
                  <a:pt x="350781" y="392697"/>
                </a:moveTo>
                <a:lnTo>
                  <a:pt x="391003" y="392697"/>
                </a:lnTo>
                <a:lnTo>
                  <a:pt x="391003" y="411538"/>
                </a:lnTo>
                <a:lnTo>
                  <a:pt x="350781" y="411538"/>
                </a:lnTo>
                <a:close/>
                <a:moveTo>
                  <a:pt x="82985" y="392697"/>
                </a:moveTo>
                <a:lnTo>
                  <a:pt x="323966" y="392697"/>
                </a:lnTo>
                <a:lnTo>
                  <a:pt x="323966" y="411538"/>
                </a:lnTo>
                <a:lnTo>
                  <a:pt x="82985" y="411538"/>
                </a:lnTo>
                <a:close/>
                <a:moveTo>
                  <a:pt x="350781" y="354944"/>
                </a:moveTo>
                <a:lnTo>
                  <a:pt x="391003" y="354944"/>
                </a:lnTo>
                <a:lnTo>
                  <a:pt x="391003" y="373785"/>
                </a:lnTo>
                <a:lnTo>
                  <a:pt x="350781" y="373785"/>
                </a:lnTo>
                <a:close/>
                <a:moveTo>
                  <a:pt x="82985" y="354944"/>
                </a:moveTo>
                <a:lnTo>
                  <a:pt x="323966" y="354944"/>
                </a:lnTo>
                <a:lnTo>
                  <a:pt x="323966" y="373785"/>
                </a:lnTo>
                <a:lnTo>
                  <a:pt x="82985" y="373785"/>
                </a:lnTo>
                <a:close/>
                <a:moveTo>
                  <a:pt x="92397" y="305831"/>
                </a:moveTo>
                <a:lnTo>
                  <a:pt x="92397" y="313118"/>
                </a:lnTo>
                <a:lnTo>
                  <a:pt x="246811" y="313118"/>
                </a:lnTo>
                <a:lnTo>
                  <a:pt x="246811" y="305831"/>
                </a:lnTo>
                <a:close/>
                <a:moveTo>
                  <a:pt x="82963" y="286990"/>
                </a:moveTo>
                <a:lnTo>
                  <a:pt x="256245" y="286990"/>
                </a:lnTo>
                <a:cubicBezTo>
                  <a:pt x="261407" y="286990"/>
                  <a:pt x="265679" y="291256"/>
                  <a:pt x="265679" y="296410"/>
                </a:cubicBezTo>
                <a:lnTo>
                  <a:pt x="265679" y="322539"/>
                </a:lnTo>
                <a:cubicBezTo>
                  <a:pt x="265679" y="327693"/>
                  <a:pt x="261407" y="331870"/>
                  <a:pt x="256245" y="331870"/>
                </a:cubicBezTo>
                <a:lnTo>
                  <a:pt x="82963" y="331870"/>
                </a:lnTo>
                <a:cubicBezTo>
                  <a:pt x="77801" y="331870"/>
                  <a:pt x="73529" y="327693"/>
                  <a:pt x="73529" y="322539"/>
                </a:cubicBezTo>
                <a:lnTo>
                  <a:pt x="73529" y="296410"/>
                </a:lnTo>
                <a:cubicBezTo>
                  <a:pt x="73529" y="291256"/>
                  <a:pt x="77801" y="286990"/>
                  <a:pt x="82963" y="286990"/>
                </a:cubicBezTo>
                <a:close/>
                <a:moveTo>
                  <a:pt x="56197" y="219430"/>
                </a:moveTo>
                <a:lnTo>
                  <a:pt x="56197" y="550625"/>
                </a:lnTo>
                <a:lnTo>
                  <a:pt x="417809" y="550625"/>
                </a:lnTo>
                <a:lnTo>
                  <a:pt x="417809" y="219430"/>
                </a:lnTo>
                <a:close/>
                <a:moveTo>
                  <a:pt x="393881" y="103884"/>
                </a:moveTo>
                <a:cubicBezTo>
                  <a:pt x="381775" y="104684"/>
                  <a:pt x="360323" y="108240"/>
                  <a:pt x="346437" y="122110"/>
                </a:cubicBezTo>
                <a:cubicBezTo>
                  <a:pt x="332551" y="135980"/>
                  <a:pt x="328990" y="157407"/>
                  <a:pt x="328189" y="169409"/>
                </a:cubicBezTo>
                <a:cubicBezTo>
                  <a:pt x="340295" y="168520"/>
                  <a:pt x="361747" y="165053"/>
                  <a:pt x="375633" y="151183"/>
                </a:cubicBezTo>
                <a:cubicBezTo>
                  <a:pt x="389519" y="137224"/>
                  <a:pt x="393080" y="115886"/>
                  <a:pt x="393881" y="103884"/>
                </a:cubicBezTo>
                <a:close/>
                <a:moveTo>
                  <a:pt x="312968" y="98016"/>
                </a:moveTo>
                <a:cubicBezTo>
                  <a:pt x="291605" y="98016"/>
                  <a:pt x="274247" y="115353"/>
                  <a:pt x="274247" y="136602"/>
                </a:cubicBezTo>
                <a:cubicBezTo>
                  <a:pt x="274247" y="156695"/>
                  <a:pt x="289557" y="173144"/>
                  <a:pt x="309140" y="175100"/>
                </a:cubicBezTo>
                <a:cubicBezTo>
                  <a:pt x="309229" y="163186"/>
                  <a:pt x="311633" y="130289"/>
                  <a:pt x="333174" y="108774"/>
                </a:cubicBezTo>
                <a:cubicBezTo>
                  <a:pt x="334153" y="107796"/>
                  <a:pt x="335221" y="106818"/>
                  <a:pt x="336289" y="105840"/>
                </a:cubicBezTo>
                <a:cubicBezTo>
                  <a:pt x="329702" y="100772"/>
                  <a:pt x="321513" y="98016"/>
                  <a:pt x="312968" y="98016"/>
                </a:cubicBezTo>
                <a:close/>
                <a:moveTo>
                  <a:pt x="131463" y="89338"/>
                </a:moveTo>
                <a:cubicBezTo>
                  <a:pt x="109927" y="89338"/>
                  <a:pt x="92395" y="106849"/>
                  <a:pt x="92395" y="128359"/>
                </a:cubicBezTo>
                <a:cubicBezTo>
                  <a:pt x="92395" y="149957"/>
                  <a:pt x="109927" y="167467"/>
                  <a:pt x="131463" y="167467"/>
                </a:cubicBezTo>
                <a:cubicBezTo>
                  <a:pt x="153088" y="167467"/>
                  <a:pt x="170620" y="149957"/>
                  <a:pt x="170620" y="128359"/>
                </a:cubicBezTo>
                <a:cubicBezTo>
                  <a:pt x="170620" y="106849"/>
                  <a:pt x="153088" y="89338"/>
                  <a:pt x="131463" y="89338"/>
                </a:cubicBezTo>
                <a:close/>
                <a:moveTo>
                  <a:pt x="220038" y="85568"/>
                </a:moveTo>
                <a:cubicBezTo>
                  <a:pt x="220928" y="97660"/>
                  <a:pt x="224489" y="119087"/>
                  <a:pt x="238286" y="132868"/>
                </a:cubicBezTo>
                <a:cubicBezTo>
                  <a:pt x="243004" y="137580"/>
                  <a:pt x="248967" y="141492"/>
                  <a:pt x="255999" y="144426"/>
                </a:cubicBezTo>
                <a:cubicBezTo>
                  <a:pt x="255643" y="141848"/>
                  <a:pt x="255465" y="139269"/>
                  <a:pt x="255465" y="136602"/>
                </a:cubicBezTo>
                <a:cubicBezTo>
                  <a:pt x="255465" y="124066"/>
                  <a:pt x="259560" y="112419"/>
                  <a:pt x="266414" y="102906"/>
                </a:cubicBezTo>
                <a:cubicBezTo>
                  <a:pt x="252528" y="89747"/>
                  <a:pt x="231877" y="86369"/>
                  <a:pt x="220038" y="85568"/>
                </a:cubicBezTo>
                <a:close/>
                <a:moveTo>
                  <a:pt x="131463" y="70495"/>
                </a:moveTo>
                <a:cubicBezTo>
                  <a:pt x="163411" y="70495"/>
                  <a:pt x="189397" y="96449"/>
                  <a:pt x="189397" y="128359"/>
                </a:cubicBezTo>
                <a:cubicBezTo>
                  <a:pt x="189397" y="160268"/>
                  <a:pt x="163411" y="186222"/>
                  <a:pt x="131463" y="186222"/>
                </a:cubicBezTo>
                <a:cubicBezTo>
                  <a:pt x="99515" y="186222"/>
                  <a:pt x="73529" y="160268"/>
                  <a:pt x="73529" y="128359"/>
                </a:cubicBezTo>
                <a:cubicBezTo>
                  <a:pt x="73529" y="96449"/>
                  <a:pt x="99515" y="70495"/>
                  <a:pt x="131463" y="70495"/>
                </a:cubicBezTo>
                <a:close/>
                <a:moveTo>
                  <a:pt x="209891" y="66542"/>
                </a:moveTo>
                <a:cubicBezTo>
                  <a:pt x="211760" y="66453"/>
                  <a:pt x="253685" y="64497"/>
                  <a:pt x="279855" y="89658"/>
                </a:cubicBezTo>
                <a:cubicBezTo>
                  <a:pt x="289201" y="83079"/>
                  <a:pt x="300684" y="79167"/>
                  <a:pt x="312968" y="79167"/>
                </a:cubicBezTo>
                <a:cubicBezTo>
                  <a:pt x="327922" y="79167"/>
                  <a:pt x="341986" y="84946"/>
                  <a:pt x="352668" y="95171"/>
                </a:cubicBezTo>
                <a:cubicBezTo>
                  <a:pt x="376523" y="83523"/>
                  <a:pt x="402604" y="84768"/>
                  <a:pt x="404028" y="84857"/>
                </a:cubicBezTo>
                <a:cubicBezTo>
                  <a:pt x="408746" y="85124"/>
                  <a:pt x="412574" y="88947"/>
                  <a:pt x="412841" y="93748"/>
                </a:cubicBezTo>
                <a:cubicBezTo>
                  <a:pt x="413019" y="95526"/>
                  <a:pt x="415066" y="138380"/>
                  <a:pt x="388896" y="164519"/>
                </a:cubicBezTo>
                <a:cubicBezTo>
                  <a:pt x="374743" y="178656"/>
                  <a:pt x="355516" y="184524"/>
                  <a:pt x="340740" y="186924"/>
                </a:cubicBezTo>
                <a:cubicBezTo>
                  <a:pt x="332195" y="191548"/>
                  <a:pt x="322670" y="194126"/>
                  <a:pt x="312968" y="194126"/>
                </a:cubicBezTo>
                <a:cubicBezTo>
                  <a:pt x="292317" y="194126"/>
                  <a:pt x="274158" y="183101"/>
                  <a:pt x="264011" y="166742"/>
                </a:cubicBezTo>
                <a:cubicBezTo>
                  <a:pt x="247899" y="162830"/>
                  <a:pt x="234814" y="155984"/>
                  <a:pt x="225023" y="146204"/>
                </a:cubicBezTo>
                <a:cubicBezTo>
                  <a:pt x="198853" y="120154"/>
                  <a:pt x="200989" y="77300"/>
                  <a:pt x="201078" y="75433"/>
                </a:cubicBezTo>
                <a:cubicBezTo>
                  <a:pt x="201345" y="70632"/>
                  <a:pt x="205173" y="66809"/>
                  <a:pt x="209891" y="66542"/>
                </a:cubicBezTo>
                <a:close/>
                <a:moveTo>
                  <a:pt x="56197" y="56098"/>
                </a:moveTo>
                <a:lnTo>
                  <a:pt x="56197" y="200679"/>
                </a:lnTo>
                <a:lnTo>
                  <a:pt x="417809" y="200679"/>
                </a:lnTo>
                <a:lnTo>
                  <a:pt x="417809" y="56098"/>
                </a:lnTo>
                <a:close/>
                <a:moveTo>
                  <a:pt x="46763" y="37259"/>
                </a:moveTo>
                <a:lnTo>
                  <a:pt x="427154" y="37259"/>
                </a:lnTo>
                <a:cubicBezTo>
                  <a:pt x="432405" y="37259"/>
                  <a:pt x="436588" y="41436"/>
                  <a:pt x="436588" y="46679"/>
                </a:cubicBezTo>
                <a:lnTo>
                  <a:pt x="436588" y="560044"/>
                </a:lnTo>
                <a:cubicBezTo>
                  <a:pt x="436588" y="565199"/>
                  <a:pt x="432405" y="569464"/>
                  <a:pt x="427154" y="569464"/>
                </a:cubicBezTo>
                <a:lnTo>
                  <a:pt x="46763" y="569464"/>
                </a:lnTo>
                <a:cubicBezTo>
                  <a:pt x="41601" y="569464"/>
                  <a:pt x="37329" y="565199"/>
                  <a:pt x="37329" y="560044"/>
                </a:cubicBezTo>
                <a:lnTo>
                  <a:pt x="37329" y="46679"/>
                </a:lnTo>
                <a:cubicBezTo>
                  <a:pt x="37329" y="41436"/>
                  <a:pt x="41601" y="37259"/>
                  <a:pt x="46763" y="37259"/>
                </a:cubicBezTo>
                <a:close/>
                <a:moveTo>
                  <a:pt x="18868" y="18841"/>
                </a:moveTo>
                <a:lnTo>
                  <a:pt x="18868" y="587881"/>
                </a:lnTo>
                <a:lnTo>
                  <a:pt x="455068" y="587881"/>
                </a:lnTo>
                <a:lnTo>
                  <a:pt x="455068" y="18841"/>
                </a:lnTo>
                <a:close/>
                <a:moveTo>
                  <a:pt x="9434" y="0"/>
                </a:moveTo>
                <a:lnTo>
                  <a:pt x="464413" y="0"/>
                </a:lnTo>
                <a:cubicBezTo>
                  <a:pt x="469664" y="0"/>
                  <a:pt x="473847" y="4177"/>
                  <a:pt x="473847" y="9420"/>
                </a:cubicBezTo>
                <a:lnTo>
                  <a:pt x="473847" y="597302"/>
                </a:lnTo>
                <a:cubicBezTo>
                  <a:pt x="473847" y="602456"/>
                  <a:pt x="469664" y="606722"/>
                  <a:pt x="464413" y="606722"/>
                </a:cubicBezTo>
                <a:lnTo>
                  <a:pt x="9434" y="606722"/>
                </a:lnTo>
                <a:cubicBezTo>
                  <a:pt x="4272" y="606722"/>
                  <a:pt x="0" y="602456"/>
                  <a:pt x="0" y="597302"/>
                </a:cubicBezTo>
                <a:lnTo>
                  <a:pt x="0" y="9420"/>
                </a:lnTo>
                <a:cubicBezTo>
                  <a:pt x="0" y="4177"/>
                  <a:pt x="4272" y="0"/>
                  <a:pt x="9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cxnSp>
        <p:nvCxnSpPr>
          <p:cNvPr id="257" name="直接连接符 256">
            <a:extLst>
              <a:ext uri="{FF2B5EF4-FFF2-40B4-BE49-F238E27FC236}">
                <a16:creationId xmlns:a16="http://schemas.microsoft.com/office/drawing/2014/main" id="{301581CB-108E-4B46-B705-952E909C7232}"/>
              </a:ext>
            </a:extLst>
          </p:cNvPr>
          <p:cNvCxnSpPr>
            <a:cxnSpLocks/>
          </p:cNvCxnSpPr>
          <p:nvPr/>
        </p:nvCxnSpPr>
        <p:spPr>
          <a:xfrm flipV="1">
            <a:off x="6004423" y="1795827"/>
            <a:ext cx="2495000" cy="9064"/>
          </a:xfrm>
          <a:prstGeom prst="line">
            <a:avLst/>
          </a:prstGeom>
          <a:ln w="254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接连接符 262">
            <a:extLst>
              <a:ext uri="{FF2B5EF4-FFF2-40B4-BE49-F238E27FC236}">
                <a16:creationId xmlns:a16="http://schemas.microsoft.com/office/drawing/2014/main" id="{261F552E-B3A0-4420-8FB2-04BF676724FC}"/>
              </a:ext>
            </a:extLst>
          </p:cNvPr>
          <p:cNvCxnSpPr>
            <a:cxnSpLocks/>
          </p:cNvCxnSpPr>
          <p:nvPr/>
        </p:nvCxnSpPr>
        <p:spPr>
          <a:xfrm flipV="1">
            <a:off x="869049" y="3585804"/>
            <a:ext cx="2432466" cy="6200"/>
          </a:xfrm>
          <a:prstGeom prst="line">
            <a:avLst/>
          </a:prstGeom>
          <a:ln w="254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opened-book-with-a-fold_65364">
            <a:extLst>
              <a:ext uri="{FF2B5EF4-FFF2-40B4-BE49-F238E27FC236}">
                <a16:creationId xmlns:a16="http://schemas.microsoft.com/office/drawing/2014/main" id="{A5E008DD-A366-4B96-B156-99E9F80BB858}"/>
              </a:ext>
            </a:extLst>
          </p:cNvPr>
          <p:cNvSpPr>
            <a:spLocks noChangeAspect="1"/>
          </p:cNvSpPr>
          <p:nvPr/>
        </p:nvSpPr>
        <p:spPr bwMode="auto">
          <a:xfrm>
            <a:off x="932966" y="3892263"/>
            <a:ext cx="826381" cy="551225"/>
          </a:xfrm>
          <a:custGeom>
            <a:avLst/>
            <a:gdLst>
              <a:gd name="connsiteX0" fmla="*/ 64568 w 598058"/>
              <a:gd name="connsiteY0" fmla="*/ 252954 h 398926"/>
              <a:gd name="connsiteX1" fmla="*/ 42714 w 598058"/>
              <a:gd name="connsiteY1" fmla="*/ 269818 h 398926"/>
              <a:gd name="connsiteX2" fmla="*/ 60595 w 598058"/>
              <a:gd name="connsiteY2" fmla="*/ 291642 h 398926"/>
              <a:gd name="connsiteX3" fmla="*/ 220525 w 598058"/>
              <a:gd name="connsiteY3" fmla="*/ 306521 h 398926"/>
              <a:gd name="connsiteX4" fmla="*/ 222512 w 598058"/>
              <a:gd name="connsiteY4" fmla="*/ 306521 h 398926"/>
              <a:gd name="connsiteX5" fmla="*/ 241385 w 598058"/>
              <a:gd name="connsiteY5" fmla="*/ 288666 h 398926"/>
              <a:gd name="connsiteX6" fmla="*/ 223505 w 598058"/>
              <a:gd name="connsiteY6" fmla="*/ 266842 h 398926"/>
              <a:gd name="connsiteX7" fmla="*/ 533490 w 598058"/>
              <a:gd name="connsiteY7" fmla="*/ 252891 h 398926"/>
              <a:gd name="connsiteX8" fmla="*/ 374553 w 598058"/>
              <a:gd name="connsiteY8" fmla="*/ 266776 h 398926"/>
              <a:gd name="connsiteX9" fmla="*/ 356673 w 598058"/>
              <a:gd name="connsiteY9" fmla="*/ 288596 h 398926"/>
              <a:gd name="connsiteX10" fmla="*/ 375546 w 598058"/>
              <a:gd name="connsiteY10" fmla="*/ 306449 h 398926"/>
              <a:gd name="connsiteX11" fmla="*/ 377533 w 598058"/>
              <a:gd name="connsiteY11" fmla="*/ 306449 h 398926"/>
              <a:gd name="connsiteX12" fmla="*/ 537463 w 598058"/>
              <a:gd name="connsiteY12" fmla="*/ 291572 h 398926"/>
              <a:gd name="connsiteX13" fmla="*/ 555344 w 598058"/>
              <a:gd name="connsiteY13" fmla="*/ 269752 h 398926"/>
              <a:gd name="connsiteX14" fmla="*/ 533490 w 598058"/>
              <a:gd name="connsiteY14" fmla="*/ 252891 h 398926"/>
              <a:gd name="connsiteX15" fmla="*/ 64568 w 598058"/>
              <a:gd name="connsiteY15" fmla="*/ 174588 h 398926"/>
              <a:gd name="connsiteX16" fmla="*/ 42714 w 598058"/>
              <a:gd name="connsiteY16" fmla="*/ 192444 h 398926"/>
              <a:gd name="connsiteX17" fmla="*/ 60595 w 598058"/>
              <a:gd name="connsiteY17" fmla="*/ 213275 h 398926"/>
              <a:gd name="connsiteX18" fmla="*/ 220525 w 598058"/>
              <a:gd name="connsiteY18" fmla="*/ 228155 h 398926"/>
              <a:gd name="connsiteX19" fmla="*/ 222512 w 598058"/>
              <a:gd name="connsiteY19" fmla="*/ 228155 h 398926"/>
              <a:gd name="connsiteX20" fmla="*/ 241385 w 598058"/>
              <a:gd name="connsiteY20" fmla="*/ 210299 h 398926"/>
              <a:gd name="connsiteX21" fmla="*/ 223505 w 598058"/>
              <a:gd name="connsiteY21" fmla="*/ 189468 h 398926"/>
              <a:gd name="connsiteX22" fmla="*/ 533490 w 598058"/>
              <a:gd name="connsiteY22" fmla="*/ 174538 h 398926"/>
              <a:gd name="connsiteX23" fmla="*/ 374553 w 598058"/>
              <a:gd name="connsiteY23" fmla="*/ 188423 h 398926"/>
              <a:gd name="connsiteX24" fmla="*/ 356673 w 598058"/>
              <a:gd name="connsiteY24" fmla="*/ 210243 h 398926"/>
              <a:gd name="connsiteX25" fmla="*/ 375546 w 598058"/>
              <a:gd name="connsiteY25" fmla="*/ 228096 h 398926"/>
              <a:gd name="connsiteX26" fmla="*/ 377533 w 598058"/>
              <a:gd name="connsiteY26" fmla="*/ 228096 h 398926"/>
              <a:gd name="connsiteX27" fmla="*/ 537463 w 598058"/>
              <a:gd name="connsiteY27" fmla="*/ 213218 h 398926"/>
              <a:gd name="connsiteX28" fmla="*/ 555344 w 598058"/>
              <a:gd name="connsiteY28" fmla="*/ 192390 h 398926"/>
              <a:gd name="connsiteX29" fmla="*/ 533490 w 598058"/>
              <a:gd name="connsiteY29" fmla="*/ 174538 h 398926"/>
              <a:gd name="connsiteX30" fmla="*/ 64568 w 598058"/>
              <a:gd name="connsiteY30" fmla="*/ 96222 h 398926"/>
              <a:gd name="connsiteX31" fmla="*/ 42714 w 598058"/>
              <a:gd name="connsiteY31" fmla="*/ 114077 h 398926"/>
              <a:gd name="connsiteX32" fmla="*/ 60595 w 598058"/>
              <a:gd name="connsiteY32" fmla="*/ 134909 h 398926"/>
              <a:gd name="connsiteX33" fmla="*/ 220525 w 598058"/>
              <a:gd name="connsiteY33" fmla="*/ 149789 h 398926"/>
              <a:gd name="connsiteX34" fmla="*/ 222512 w 598058"/>
              <a:gd name="connsiteY34" fmla="*/ 149789 h 398926"/>
              <a:gd name="connsiteX35" fmla="*/ 241385 w 598058"/>
              <a:gd name="connsiteY35" fmla="*/ 131933 h 398926"/>
              <a:gd name="connsiteX36" fmla="*/ 223505 w 598058"/>
              <a:gd name="connsiteY36" fmla="*/ 111102 h 398926"/>
              <a:gd name="connsiteX37" fmla="*/ 493756 w 598058"/>
              <a:gd name="connsiteY37" fmla="*/ 4937 h 398926"/>
              <a:gd name="connsiteX38" fmla="*/ 493756 w 598058"/>
              <a:gd name="connsiteY38" fmla="*/ 54528 h 398926"/>
              <a:gd name="connsiteX39" fmla="*/ 510643 w 598058"/>
              <a:gd name="connsiteY39" fmla="*/ 91225 h 398926"/>
              <a:gd name="connsiteX40" fmla="*/ 543423 w 598058"/>
              <a:gd name="connsiteY40" fmla="*/ 104119 h 398926"/>
              <a:gd name="connsiteX41" fmla="*/ 548390 w 598058"/>
              <a:gd name="connsiteY41" fmla="*/ 103127 h 398926"/>
              <a:gd name="connsiteX42" fmla="*/ 598058 w 598058"/>
              <a:gd name="connsiteY42" fmla="*/ 98168 h 398926"/>
              <a:gd name="connsiteX43" fmla="*/ 598058 w 598058"/>
              <a:gd name="connsiteY43" fmla="*/ 347113 h 398926"/>
              <a:gd name="connsiteX44" fmla="*/ 571237 w 598058"/>
              <a:gd name="connsiteY44" fmla="*/ 376868 h 398926"/>
              <a:gd name="connsiteX45" fmla="*/ 350713 w 598058"/>
              <a:gd name="connsiteY45" fmla="*/ 396704 h 398926"/>
              <a:gd name="connsiteX46" fmla="*/ 323892 w 598058"/>
              <a:gd name="connsiteY46" fmla="*/ 387778 h 398926"/>
              <a:gd name="connsiteX47" fmla="*/ 312965 w 598058"/>
              <a:gd name="connsiteY47" fmla="*/ 362983 h 398926"/>
              <a:gd name="connsiteX48" fmla="*/ 312965 w 598058"/>
              <a:gd name="connsiteY48" fmla="*/ 53536 h 398926"/>
              <a:gd name="connsiteX49" fmla="*/ 343759 w 598058"/>
              <a:gd name="connsiteY49" fmla="*/ 18822 h 398926"/>
              <a:gd name="connsiteX50" fmla="*/ 533394 w 598058"/>
              <a:gd name="connsiteY50" fmla="*/ 1911 h 398926"/>
              <a:gd name="connsiteX51" fmla="*/ 598058 w 598058"/>
              <a:gd name="connsiteY51" fmla="*/ 58543 h 398926"/>
              <a:gd name="connsiteX52" fmla="*/ 598058 w 598058"/>
              <a:gd name="connsiteY52" fmla="*/ 59536 h 398926"/>
              <a:gd name="connsiteX53" fmla="*/ 544337 w 598058"/>
              <a:gd name="connsiteY53" fmla="*/ 64504 h 398926"/>
              <a:gd name="connsiteX54" fmla="*/ 543342 w 598058"/>
              <a:gd name="connsiteY54" fmla="*/ 64504 h 398926"/>
              <a:gd name="connsiteX55" fmla="*/ 536378 w 598058"/>
              <a:gd name="connsiteY55" fmla="*/ 62517 h 398926"/>
              <a:gd name="connsiteX56" fmla="*/ 533394 w 598058"/>
              <a:gd name="connsiteY56" fmla="*/ 54569 h 398926"/>
              <a:gd name="connsiteX57" fmla="*/ 31787 w 598058"/>
              <a:gd name="connsiteY57" fmla="*/ 0 h 398926"/>
              <a:gd name="connsiteX58" fmla="*/ 254299 w 598058"/>
              <a:gd name="connsiteY58" fmla="*/ 20832 h 398926"/>
              <a:gd name="connsiteX59" fmla="*/ 285093 w 598058"/>
              <a:gd name="connsiteY59" fmla="*/ 54559 h 398926"/>
              <a:gd name="connsiteX60" fmla="*/ 285093 w 598058"/>
              <a:gd name="connsiteY60" fmla="*/ 364056 h 398926"/>
              <a:gd name="connsiteX61" fmla="*/ 274166 w 598058"/>
              <a:gd name="connsiteY61" fmla="*/ 389847 h 398926"/>
              <a:gd name="connsiteX62" fmla="*/ 247346 w 598058"/>
              <a:gd name="connsiteY62" fmla="*/ 398775 h 398926"/>
              <a:gd name="connsiteX63" fmla="*/ 26821 w 598058"/>
              <a:gd name="connsiteY63" fmla="*/ 377944 h 398926"/>
              <a:gd name="connsiteX64" fmla="*/ 0 w 598058"/>
              <a:gd name="connsiteY64" fmla="*/ 349176 h 398926"/>
              <a:gd name="connsiteX65" fmla="*/ 0 w 598058"/>
              <a:gd name="connsiteY65" fmla="*/ 29759 h 398926"/>
              <a:gd name="connsiteX66" fmla="*/ 8940 w 598058"/>
              <a:gd name="connsiteY66" fmla="*/ 7936 h 398926"/>
              <a:gd name="connsiteX67" fmla="*/ 31787 w 598058"/>
              <a:gd name="connsiteY67" fmla="*/ 0 h 3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98058" h="398926">
                <a:moveTo>
                  <a:pt x="64568" y="252954"/>
                </a:moveTo>
                <a:cubicBezTo>
                  <a:pt x="53641" y="251962"/>
                  <a:pt x="43708" y="259898"/>
                  <a:pt x="42714" y="269818"/>
                </a:cubicBezTo>
                <a:cubicBezTo>
                  <a:pt x="41721" y="280730"/>
                  <a:pt x="49668" y="290650"/>
                  <a:pt x="60595" y="291642"/>
                </a:cubicBezTo>
                <a:lnTo>
                  <a:pt x="220525" y="306521"/>
                </a:lnTo>
                <a:cubicBezTo>
                  <a:pt x="220525" y="306521"/>
                  <a:pt x="221518" y="306521"/>
                  <a:pt x="222512" y="306521"/>
                </a:cubicBezTo>
                <a:cubicBezTo>
                  <a:pt x="232445" y="306521"/>
                  <a:pt x="240392" y="298585"/>
                  <a:pt x="241385" y="288666"/>
                </a:cubicBezTo>
                <a:cubicBezTo>
                  <a:pt x="242379" y="277754"/>
                  <a:pt x="234432" y="267834"/>
                  <a:pt x="223505" y="266842"/>
                </a:cubicBezTo>
                <a:close/>
                <a:moveTo>
                  <a:pt x="533490" y="252891"/>
                </a:moveTo>
                <a:lnTo>
                  <a:pt x="374553" y="266776"/>
                </a:lnTo>
                <a:cubicBezTo>
                  <a:pt x="363626" y="267768"/>
                  <a:pt x="355679" y="277686"/>
                  <a:pt x="356673" y="288596"/>
                </a:cubicBezTo>
                <a:cubicBezTo>
                  <a:pt x="357666" y="298515"/>
                  <a:pt x="365613" y="306449"/>
                  <a:pt x="375546" y="306449"/>
                </a:cubicBezTo>
                <a:cubicBezTo>
                  <a:pt x="376540" y="306449"/>
                  <a:pt x="377533" y="306449"/>
                  <a:pt x="377533" y="306449"/>
                </a:cubicBezTo>
                <a:lnTo>
                  <a:pt x="537463" y="291572"/>
                </a:lnTo>
                <a:cubicBezTo>
                  <a:pt x="548390" y="290580"/>
                  <a:pt x="556337" y="280662"/>
                  <a:pt x="555344" y="269752"/>
                </a:cubicBezTo>
                <a:cubicBezTo>
                  <a:pt x="554350" y="259834"/>
                  <a:pt x="544417" y="251899"/>
                  <a:pt x="533490" y="252891"/>
                </a:cubicBezTo>
                <a:close/>
                <a:moveTo>
                  <a:pt x="64568" y="174588"/>
                </a:moveTo>
                <a:cubicBezTo>
                  <a:pt x="53641" y="173596"/>
                  <a:pt x="43708" y="181532"/>
                  <a:pt x="42714" y="192444"/>
                </a:cubicBezTo>
                <a:cubicBezTo>
                  <a:pt x="41721" y="202364"/>
                  <a:pt x="49668" y="212283"/>
                  <a:pt x="60595" y="213275"/>
                </a:cubicBezTo>
                <a:lnTo>
                  <a:pt x="220525" y="228155"/>
                </a:lnTo>
                <a:cubicBezTo>
                  <a:pt x="220525" y="228155"/>
                  <a:pt x="221518" y="228155"/>
                  <a:pt x="222512" y="228155"/>
                </a:cubicBezTo>
                <a:cubicBezTo>
                  <a:pt x="232445" y="228155"/>
                  <a:pt x="240392" y="220219"/>
                  <a:pt x="241385" y="210299"/>
                </a:cubicBezTo>
                <a:cubicBezTo>
                  <a:pt x="242379" y="199388"/>
                  <a:pt x="234432" y="190460"/>
                  <a:pt x="223505" y="189468"/>
                </a:cubicBezTo>
                <a:close/>
                <a:moveTo>
                  <a:pt x="533490" y="174538"/>
                </a:moveTo>
                <a:lnTo>
                  <a:pt x="374553" y="188423"/>
                </a:lnTo>
                <a:cubicBezTo>
                  <a:pt x="363626" y="189415"/>
                  <a:pt x="355679" y="199333"/>
                  <a:pt x="356673" y="210243"/>
                </a:cubicBezTo>
                <a:cubicBezTo>
                  <a:pt x="357666" y="220161"/>
                  <a:pt x="365613" y="228096"/>
                  <a:pt x="375546" y="228096"/>
                </a:cubicBezTo>
                <a:cubicBezTo>
                  <a:pt x="376540" y="228096"/>
                  <a:pt x="377533" y="228096"/>
                  <a:pt x="377533" y="228096"/>
                </a:cubicBezTo>
                <a:lnTo>
                  <a:pt x="537463" y="213218"/>
                </a:lnTo>
                <a:cubicBezTo>
                  <a:pt x="548390" y="212227"/>
                  <a:pt x="556337" y="202308"/>
                  <a:pt x="555344" y="192390"/>
                </a:cubicBezTo>
                <a:cubicBezTo>
                  <a:pt x="554350" y="181480"/>
                  <a:pt x="544417" y="173546"/>
                  <a:pt x="533490" y="174538"/>
                </a:cubicBezTo>
                <a:close/>
                <a:moveTo>
                  <a:pt x="64568" y="96222"/>
                </a:moveTo>
                <a:cubicBezTo>
                  <a:pt x="53641" y="95230"/>
                  <a:pt x="43708" y="103166"/>
                  <a:pt x="42714" y="114077"/>
                </a:cubicBezTo>
                <a:cubicBezTo>
                  <a:pt x="41721" y="123997"/>
                  <a:pt x="49668" y="133917"/>
                  <a:pt x="60595" y="134909"/>
                </a:cubicBezTo>
                <a:lnTo>
                  <a:pt x="220525" y="149789"/>
                </a:lnTo>
                <a:cubicBezTo>
                  <a:pt x="220525" y="149789"/>
                  <a:pt x="221518" y="149789"/>
                  <a:pt x="222512" y="149789"/>
                </a:cubicBezTo>
                <a:cubicBezTo>
                  <a:pt x="232445" y="149789"/>
                  <a:pt x="240392" y="141853"/>
                  <a:pt x="241385" y="131933"/>
                </a:cubicBezTo>
                <a:cubicBezTo>
                  <a:pt x="242379" y="121021"/>
                  <a:pt x="234432" y="112094"/>
                  <a:pt x="223505" y="111102"/>
                </a:cubicBezTo>
                <a:close/>
                <a:moveTo>
                  <a:pt x="493756" y="4937"/>
                </a:moveTo>
                <a:lnTo>
                  <a:pt x="493756" y="54528"/>
                </a:lnTo>
                <a:cubicBezTo>
                  <a:pt x="493756" y="68413"/>
                  <a:pt x="499716" y="81307"/>
                  <a:pt x="510643" y="91225"/>
                </a:cubicBezTo>
                <a:cubicBezTo>
                  <a:pt x="519583" y="99160"/>
                  <a:pt x="531503" y="104119"/>
                  <a:pt x="543423" y="104119"/>
                </a:cubicBezTo>
                <a:cubicBezTo>
                  <a:pt x="544417" y="104119"/>
                  <a:pt x="546404" y="103127"/>
                  <a:pt x="548390" y="103127"/>
                </a:cubicBezTo>
                <a:lnTo>
                  <a:pt x="598058" y="98168"/>
                </a:lnTo>
                <a:lnTo>
                  <a:pt x="598058" y="347113"/>
                </a:lnTo>
                <a:cubicBezTo>
                  <a:pt x="598058" y="362983"/>
                  <a:pt x="587131" y="374884"/>
                  <a:pt x="571237" y="376868"/>
                </a:cubicBezTo>
                <a:lnTo>
                  <a:pt x="350713" y="396704"/>
                </a:lnTo>
                <a:cubicBezTo>
                  <a:pt x="340779" y="397696"/>
                  <a:pt x="330845" y="394721"/>
                  <a:pt x="323892" y="387778"/>
                </a:cubicBezTo>
                <a:cubicBezTo>
                  <a:pt x="316938" y="381827"/>
                  <a:pt x="312965" y="372901"/>
                  <a:pt x="312965" y="362983"/>
                </a:cubicBezTo>
                <a:lnTo>
                  <a:pt x="312965" y="53536"/>
                </a:lnTo>
                <a:cubicBezTo>
                  <a:pt x="312965" y="35683"/>
                  <a:pt x="326872" y="20806"/>
                  <a:pt x="343759" y="18822"/>
                </a:cubicBezTo>
                <a:close/>
                <a:moveTo>
                  <a:pt x="533394" y="1911"/>
                </a:moveTo>
                <a:lnTo>
                  <a:pt x="598058" y="58543"/>
                </a:lnTo>
                <a:lnTo>
                  <a:pt x="598058" y="59536"/>
                </a:lnTo>
                <a:lnTo>
                  <a:pt x="544337" y="64504"/>
                </a:lnTo>
                <a:lnTo>
                  <a:pt x="543342" y="64504"/>
                </a:lnTo>
                <a:cubicBezTo>
                  <a:pt x="540358" y="64504"/>
                  <a:pt x="538368" y="63511"/>
                  <a:pt x="536378" y="62517"/>
                </a:cubicBezTo>
                <a:cubicBezTo>
                  <a:pt x="534389" y="60530"/>
                  <a:pt x="533394" y="57549"/>
                  <a:pt x="533394" y="54569"/>
                </a:cubicBezTo>
                <a:close/>
                <a:moveTo>
                  <a:pt x="31787" y="0"/>
                </a:moveTo>
                <a:lnTo>
                  <a:pt x="254299" y="20832"/>
                </a:lnTo>
                <a:cubicBezTo>
                  <a:pt x="272179" y="22816"/>
                  <a:pt x="285093" y="36703"/>
                  <a:pt x="285093" y="54559"/>
                </a:cubicBezTo>
                <a:lnTo>
                  <a:pt x="285093" y="364056"/>
                </a:lnTo>
                <a:cubicBezTo>
                  <a:pt x="285093" y="373976"/>
                  <a:pt x="281120" y="382903"/>
                  <a:pt x="274166" y="389847"/>
                </a:cubicBezTo>
                <a:cubicBezTo>
                  <a:pt x="267213" y="395799"/>
                  <a:pt x="257279" y="399767"/>
                  <a:pt x="247346" y="398775"/>
                </a:cubicBezTo>
                <a:lnTo>
                  <a:pt x="26821" y="377944"/>
                </a:lnTo>
                <a:cubicBezTo>
                  <a:pt x="11920" y="376952"/>
                  <a:pt x="0" y="364056"/>
                  <a:pt x="0" y="349176"/>
                </a:cubicBezTo>
                <a:lnTo>
                  <a:pt x="0" y="29759"/>
                </a:lnTo>
                <a:cubicBezTo>
                  <a:pt x="0" y="21824"/>
                  <a:pt x="2980" y="13888"/>
                  <a:pt x="8940" y="7936"/>
                </a:cubicBezTo>
                <a:cubicBezTo>
                  <a:pt x="15894" y="1984"/>
                  <a:pt x="23841" y="0"/>
                  <a:pt x="31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AD0F327-FBAC-4513-BF14-EF644310A4CF}"/>
              </a:ext>
            </a:extLst>
          </p:cNvPr>
          <p:cNvGrpSpPr/>
          <p:nvPr/>
        </p:nvGrpSpPr>
        <p:grpSpPr>
          <a:xfrm>
            <a:off x="6871381" y="3735316"/>
            <a:ext cx="606474" cy="606474"/>
            <a:chOff x="6833915" y="3651383"/>
            <a:chExt cx="606474" cy="606474"/>
          </a:xfrm>
        </p:grpSpPr>
        <p:grpSp>
          <p:nvGrpSpPr>
            <p:cNvPr id="9" name="ïṧľíḋê">
              <a:extLst>
                <a:ext uri="{FF2B5EF4-FFF2-40B4-BE49-F238E27FC236}">
                  <a16:creationId xmlns:a16="http://schemas.microsoft.com/office/drawing/2014/main" id="{31C5A6F8-9CB9-4146-8577-9BC729230E0E}"/>
                </a:ext>
              </a:extLst>
            </p:cNvPr>
            <p:cNvGrpSpPr/>
            <p:nvPr/>
          </p:nvGrpSpPr>
          <p:grpSpPr>
            <a:xfrm>
              <a:off x="6833915" y="3651383"/>
              <a:ext cx="606474" cy="606474"/>
              <a:chOff x="3025614" y="1870779"/>
              <a:chExt cx="808632" cy="808632"/>
            </a:xfrm>
          </p:grpSpPr>
          <p:sp>
            <p:nvSpPr>
              <p:cNvPr id="28" name="ïS1íde">
                <a:extLst>
                  <a:ext uri="{FF2B5EF4-FFF2-40B4-BE49-F238E27FC236}">
                    <a16:creationId xmlns:a16="http://schemas.microsoft.com/office/drawing/2014/main" id="{143C155A-B07E-4A18-BB45-00187D7EB882}"/>
                  </a:ext>
                </a:extLst>
              </p:cNvPr>
              <p:cNvSpPr/>
              <p:nvPr/>
            </p:nvSpPr>
            <p:spPr>
              <a:xfrm>
                <a:off x="3025614" y="1870779"/>
                <a:ext cx="808632" cy="808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iṩļíde">
                <a:extLst>
                  <a:ext uri="{FF2B5EF4-FFF2-40B4-BE49-F238E27FC236}">
                    <a16:creationId xmlns:a16="http://schemas.microsoft.com/office/drawing/2014/main" id="{66DC428D-E357-4567-B20B-4E891497BDD7}"/>
                  </a:ext>
                </a:extLst>
              </p:cNvPr>
              <p:cNvSpPr/>
              <p:nvPr/>
            </p:nvSpPr>
            <p:spPr>
              <a:xfrm>
                <a:off x="3163933" y="2009098"/>
                <a:ext cx="531993" cy="53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67" name="volume-bars_84227">
              <a:extLst>
                <a:ext uri="{FF2B5EF4-FFF2-40B4-BE49-F238E27FC236}">
                  <a16:creationId xmlns:a16="http://schemas.microsoft.com/office/drawing/2014/main" id="{E1644EB3-5584-4CD3-9638-1A0D730034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87146" y="3842339"/>
              <a:ext cx="298750" cy="234598"/>
            </a:xfrm>
            <a:custGeom>
              <a:avLst/>
              <a:gdLst>
                <a:gd name="connsiteX0" fmla="*/ 187043 w 606298"/>
                <a:gd name="connsiteY0" fmla="*/ 364682 h 476105"/>
                <a:gd name="connsiteX1" fmla="*/ 307528 w 606298"/>
                <a:gd name="connsiteY1" fmla="*/ 364682 h 476105"/>
                <a:gd name="connsiteX2" fmla="*/ 325320 w 606298"/>
                <a:gd name="connsiteY2" fmla="*/ 382440 h 476105"/>
                <a:gd name="connsiteX3" fmla="*/ 325320 w 606298"/>
                <a:gd name="connsiteY3" fmla="*/ 389984 h 476105"/>
                <a:gd name="connsiteX4" fmla="*/ 575785 w 606298"/>
                <a:gd name="connsiteY4" fmla="*/ 389984 h 476105"/>
                <a:gd name="connsiteX5" fmla="*/ 606298 w 606298"/>
                <a:gd name="connsiteY5" fmla="*/ 420440 h 476105"/>
                <a:gd name="connsiteX6" fmla="*/ 575785 w 606298"/>
                <a:gd name="connsiteY6" fmla="*/ 450803 h 476105"/>
                <a:gd name="connsiteX7" fmla="*/ 325320 w 606298"/>
                <a:gd name="connsiteY7" fmla="*/ 450803 h 476105"/>
                <a:gd name="connsiteX8" fmla="*/ 325320 w 606298"/>
                <a:gd name="connsiteY8" fmla="*/ 458347 h 476105"/>
                <a:gd name="connsiteX9" fmla="*/ 307528 w 606298"/>
                <a:gd name="connsiteY9" fmla="*/ 476105 h 476105"/>
                <a:gd name="connsiteX10" fmla="*/ 187043 w 606298"/>
                <a:gd name="connsiteY10" fmla="*/ 476105 h 476105"/>
                <a:gd name="connsiteX11" fmla="*/ 169343 w 606298"/>
                <a:gd name="connsiteY11" fmla="*/ 458347 h 476105"/>
                <a:gd name="connsiteX12" fmla="*/ 169343 w 606298"/>
                <a:gd name="connsiteY12" fmla="*/ 450803 h 476105"/>
                <a:gd name="connsiteX13" fmla="*/ 30421 w 606298"/>
                <a:gd name="connsiteY13" fmla="*/ 450803 h 476105"/>
                <a:gd name="connsiteX14" fmla="*/ 0 w 606298"/>
                <a:gd name="connsiteY14" fmla="*/ 420440 h 476105"/>
                <a:gd name="connsiteX15" fmla="*/ 30421 w 606298"/>
                <a:gd name="connsiteY15" fmla="*/ 389984 h 476105"/>
                <a:gd name="connsiteX16" fmla="*/ 169343 w 606298"/>
                <a:gd name="connsiteY16" fmla="*/ 389984 h 476105"/>
                <a:gd name="connsiteX17" fmla="*/ 169343 w 606298"/>
                <a:gd name="connsiteY17" fmla="*/ 382440 h 476105"/>
                <a:gd name="connsiteX18" fmla="*/ 187043 w 606298"/>
                <a:gd name="connsiteY18" fmla="*/ 364682 h 476105"/>
                <a:gd name="connsiteX19" fmla="*/ 322185 w 606298"/>
                <a:gd name="connsiteY19" fmla="*/ 182341 h 476105"/>
                <a:gd name="connsiteX20" fmla="*/ 442671 w 606298"/>
                <a:gd name="connsiteY20" fmla="*/ 182341 h 476105"/>
                <a:gd name="connsiteX21" fmla="*/ 460370 w 606298"/>
                <a:gd name="connsiteY21" fmla="*/ 200099 h 476105"/>
                <a:gd name="connsiteX22" fmla="*/ 460370 w 606298"/>
                <a:gd name="connsiteY22" fmla="*/ 207643 h 476105"/>
                <a:gd name="connsiteX23" fmla="*/ 575785 w 606298"/>
                <a:gd name="connsiteY23" fmla="*/ 207643 h 476105"/>
                <a:gd name="connsiteX24" fmla="*/ 606298 w 606298"/>
                <a:gd name="connsiteY24" fmla="*/ 238006 h 476105"/>
                <a:gd name="connsiteX25" fmla="*/ 575785 w 606298"/>
                <a:gd name="connsiteY25" fmla="*/ 268369 h 476105"/>
                <a:gd name="connsiteX26" fmla="*/ 460370 w 606298"/>
                <a:gd name="connsiteY26" fmla="*/ 268369 h 476105"/>
                <a:gd name="connsiteX27" fmla="*/ 460370 w 606298"/>
                <a:gd name="connsiteY27" fmla="*/ 276006 h 476105"/>
                <a:gd name="connsiteX28" fmla="*/ 442671 w 606298"/>
                <a:gd name="connsiteY28" fmla="*/ 293764 h 476105"/>
                <a:gd name="connsiteX29" fmla="*/ 322185 w 606298"/>
                <a:gd name="connsiteY29" fmla="*/ 293764 h 476105"/>
                <a:gd name="connsiteX30" fmla="*/ 304394 w 606298"/>
                <a:gd name="connsiteY30" fmla="*/ 276006 h 476105"/>
                <a:gd name="connsiteX31" fmla="*/ 304394 w 606298"/>
                <a:gd name="connsiteY31" fmla="*/ 268369 h 476105"/>
                <a:gd name="connsiteX32" fmla="*/ 30421 w 606298"/>
                <a:gd name="connsiteY32" fmla="*/ 268369 h 476105"/>
                <a:gd name="connsiteX33" fmla="*/ 0 w 606298"/>
                <a:gd name="connsiteY33" fmla="*/ 238006 h 476105"/>
                <a:gd name="connsiteX34" fmla="*/ 30421 w 606298"/>
                <a:gd name="connsiteY34" fmla="*/ 207643 h 476105"/>
                <a:gd name="connsiteX35" fmla="*/ 304394 w 606298"/>
                <a:gd name="connsiteY35" fmla="*/ 207643 h 476105"/>
                <a:gd name="connsiteX36" fmla="*/ 304394 w 606298"/>
                <a:gd name="connsiteY36" fmla="*/ 200099 h 476105"/>
                <a:gd name="connsiteX37" fmla="*/ 322185 w 606298"/>
                <a:gd name="connsiteY37" fmla="*/ 182341 h 476105"/>
                <a:gd name="connsiteX38" fmla="*/ 109055 w 606298"/>
                <a:gd name="connsiteY38" fmla="*/ 0 h 476105"/>
                <a:gd name="connsiteX39" fmla="*/ 229540 w 606298"/>
                <a:gd name="connsiteY39" fmla="*/ 0 h 476105"/>
                <a:gd name="connsiteX40" fmla="*/ 247331 w 606298"/>
                <a:gd name="connsiteY40" fmla="*/ 17669 h 476105"/>
                <a:gd name="connsiteX41" fmla="*/ 247331 w 606298"/>
                <a:gd name="connsiteY41" fmla="*/ 25307 h 476105"/>
                <a:gd name="connsiteX42" fmla="*/ 575785 w 606298"/>
                <a:gd name="connsiteY42" fmla="*/ 25307 h 476105"/>
                <a:gd name="connsiteX43" fmla="*/ 606298 w 606298"/>
                <a:gd name="connsiteY43" fmla="*/ 55676 h 476105"/>
                <a:gd name="connsiteX44" fmla="*/ 575785 w 606298"/>
                <a:gd name="connsiteY44" fmla="*/ 86045 h 476105"/>
                <a:gd name="connsiteX45" fmla="*/ 247331 w 606298"/>
                <a:gd name="connsiteY45" fmla="*/ 86045 h 476105"/>
                <a:gd name="connsiteX46" fmla="*/ 247331 w 606298"/>
                <a:gd name="connsiteY46" fmla="*/ 93683 h 476105"/>
                <a:gd name="connsiteX47" fmla="*/ 229540 w 606298"/>
                <a:gd name="connsiteY47" fmla="*/ 111352 h 476105"/>
                <a:gd name="connsiteX48" fmla="*/ 109055 w 606298"/>
                <a:gd name="connsiteY48" fmla="*/ 111352 h 476105"/>
                <a:gd name="connsiteX49" fmla="*/ 91355 w 606298"/>
                <a:gd name="connsiteY49" fmla="*/ 93683 h 476105"/>
                <a:gd name="connsiteX50" fmla="*/ 91355 w 606298"/>
                <a:gd name="connsiteY50" fmla="*/ 86045 h 476105"/>
                <a:gd name="connsiteX51" fmla="*/ 30421 w 606298"/>
                <a:gd name="connsiteY51" fmla="*/ 86045 h 476105"/>
                <a:gd name="connsiteX52" fmla="*/ 0 w 606298"/>
                <a:gd name="connsiteY52" fmla="*/ 55676 h 476105"/>
                <a:gd name="connsiteX53" fmla="*/ 30421 w 606298"/>
                <a:gd name="connsiteY53" fmla="*/ 25307 h 476105"/>
                <a:gd name="connsiteX54" fmla="*/ 91355 w 606298"/>
                <a:gd name="connsiteY54" fmla="*/ 25307 h 476105"/>
                <a:gd name="connsiteX55" fmla="*/ 91355 w 606298"/>
                <a:gd name="connsiteY55" fmla="*/ 17669 h 476105"/>
                <a:gd name="connsiteX56" fmla="*/ 109055 w 606298"/>
                <a:gd name="connsiteY56" fmla="*/ 0 h 47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6298" h="476105">
                  <a:moveTo>
                    <a:pt x="187043" y="364682"/>
                  </a:moveTo>
                  <a:lnTo>
                    <a:pt x="307528" y="364682"/>
                  </a:lnTo>
                  <a:cubicBezTo>
                    <a:pt x="317392" y="364682"/>
                    <a:pt x="325320" y="372595"/>
                    <a:pt x="325320" y="382440"/>
                  </a:cubicBezTo>
                  <a:lnTo>
                    <a:pt x="325320" y="389984"/>
                  </a:lnTo>
                  <a:lnTo>
                    <a:pt x="575785" y="389984"/>
                  </a:lnTo>
                  <a:cubicBezTo>
                    <a:pt x="592655" y="389984"/>
                    <a:pt x="606298" y="403602"/>
                    <a:pt x="606298" y="420440"/>
                  </a:cubicBezTo>
                  <a:cubicBezTo>
                    <a:pt x="606298" y="437185"/>
                    <a:pt x="592655" y="450803"/>
                    <a:pt x="575785" y="450803"/>
                  </a:cubicBezTo>
                  <a:lnTo>
                    <a:pt x="325320" y="450803"/>
                  </a:lnTo>
                  <a:lnTo>
                    <a:pt x="325320" y="458347"/>
                  </a:lnTo>
                  <a:cubicBezTo>
                    <a:pt x="325320" y="468192"/>
                    <a:pt x="317392" y="476105"/>
                    <a:pt x="307528" y="476105"/>
                  </a:cubicBezTo>
                  <a:lnTo>
                    <a:pt x="187043" y="476105"/>
                  </a:lnTo>
                  <a:cubicBezTo>
                    <a:pt x="177271" y="476105"/>
                    <a:pt x="169343" y="468192"/>
                    <a:pt x="169343" y="458347"/>
                  </a:cubicBezTo>
                  <a:lnTo>
                    <a:pt x="169343" y="450803"/>
                  </a:lnTo>
                  <a:lnTo>
                    <a:pt x="30421" y="450803"/>
                  </a:lnTo>
                  <a:cubicBezTo>
                    <a:pt x="13644" y="450803"/>
                    <a:pt x="0" y="437185"/>
                    <a:pt x="0" y="420440"/>
                  </a:cubicBezTo>
                  <a:cubicBezTo>
                    <a:pt x="0" y="403602"/>
                    <a:pt x="13644" y="389984"/>
                    <a:pt x="30421" y="389984"/>
                  </a:cubicBezTo>
                  <a:lnTo>
                    <a:pt x="169343" y="389984"/>
                  </a:lnTo>
                  <a:lnTo>
                    <a:pt x="169343" y="382440"/>
                  </a:lnTo>
                  <a:cubicBezTo>
                    <a:pt x="169343" y="372595"/>
                    <a:pt x="177271" y="364682"/>
                    <a:pt x="187043" y="364682"/>
                  </a:cubicBezTo>
                  <a:close/>
                  <a:moveTo>
                    <a:pt x="322185" y="182341"/>
                  </a:moveTo>
                  <a:lnTo>
                    <a:pt x="442671" y="182341"/>
                  </a:lnTo>
                  <a:cubicBezTo>
                    <a:pt x="452442" y="182341"/>
                    <a:pt x="460370" y="190254"/>
                    <a:pt x="460370" y="200099"/>
                  </a:cubicBezTo>
                  <a:lnTo>
                    <a:pt x="460370" y="207643"/>
                  </a:lnTo>
                  <a:lnTo>
                    <a:pt x="575785" y="207643"/>
                  </a:lnTo>
                  <a:cubicBezTo>
                    <a:pt x="592655" y="207643"/>
                    <a:pt x="606298" y="221261"/>
                    <a:pt x="606298" y="238006"/>
                  </a:cubicBezTo>
                  <a:cubicBezTo>
                    <a:pt x="606298" y="254844"/>
                    <a:pt x="592655" y="268369"/>
                    <a:pt x="575785" y="268369"/>
                  </a:cubicBezTo>
                  <a:lnTo>
                    <a:pt x="460370" y="268369"/>
                  </a:lnTo>
                  <a:lnTo>
                    <a:pt x="460370" y="276006"/>
                  </a:lnTo>
                  <a:cubicBezTo>
                    <a:pt x="460370" y="285759"/>
                    <a:pt x="452442" y="293764"/>
                    <a:pt x="442671" y="293764"/>
                  </a:cubicBezTo>
                  <a:lnTo>
                    <a:pt x="322185" y="293764"/>
                  </a:lnTo>
                  <a:cubicBezTo>
                    <a:pt x="312322" y="293764"/>
                    <a:pt x="304394" y="285759"/>
                    <a:pt x="304394" y="276006"/>
                  </a:cubicBezTo>
                  <a:lnTo>
                    <a:pt x="304394" y="268369"/>
                  </a:lnTo>
                  <a:lnTo>
                    <a:pt x="30421" y="268369"/>
                  </a:lnTo>
                  <a:cubicBezTo>
                    <a:pt x="13644" y="268369"/>
                    <a:pt x="0" y="254844"/>
                    <a:pt x="0" y="238006"/>
                  </a:cubicBezTo>
                  <a:cubicBezTo>
                    <a:pt x="0" y="221261"/>
                    <a:pt x="13644" y="207643"/>
                    <a:pt x="30421" y="207643"/>
                  </a:cubicBezTo>
                  <a:lnTo>
                    <a:pt x="304394" y="207643"/>
                  </a:lnTo>
                  <a:lnTo>
                    <a:pt x="304394" y="200099"/>
                  </a:lnTo>
                  <a:cubicBezTo>
                    <a:pt x="304394" y="190254"/>
                    <a:pt x="312322" y="182341"/>
                    <a:pt x="322185" y="182341"/>
                  </a:cubicBezTo>
                  <a:close/>
                  <a:moveTo>
                    <a:pt x="109055" y="0"/>
                  </a:moveTo>
                  <a:lnTo>
                    <a:pt x="229540" y="0"/>
                  </a:lnTo>
                  <a:cubicBezTo>
                    <a:pt x="239404" y="0"/>
                    <a:pt x="247331" y="7914"/>
                    <a:pt x="247331" y="17669"/>
                  </a:cubicBezTo>
                  <a:lnTo>
                    <a:pt x="247331" y="25307"/>
                  </a:lnTo>
                  <a:lnTo>
                    <a:pt x="575785" y="25307"/>
                  </a:lnTo>
                  <a:cubicBezTo>
                    <a:pt x="592655" y="25307"/>
                    <a:pt x="606298" y="38927"/>
                    <a:pt x="606298" y="55676"/>
                  </a:cubicBezTo>
                  <a:cubicBezTo>
                    <a:pt x="606298" y="72425"/>
                    <a:pt x="592655" y="86045"/>
                    <a:pt x="575785" y="86045"/>
                  </a:cubicBezTo>
                  <a:lnTo>
                    <a:pt x="247331" y="86045"/>
                  </a:lnTo>
                  <a:lnTo>
                    <a:pt x="247331" y="93683"/>
                  </a:lnTo>
                  <a:cubicBezTo>
                    <a:pt x="247331" y="103438"/>
                    <a:pt x="239404" y="111352"/>
                    <a:pt x="229540" y="111352"/>
                  </a:cubicBezTo>
                  <a:lnTo>
                    <a:pt x="109055" y="111352"/>
                  </a:lnTo>
                  <a:cubicBezTo>
                    <a:pt x="99283" y="111352"/>
                    <a:pt x="91355" y="103438"/>
                    <a:pt x="91355" y="93683"/>
                  </a:cubicBezTo>
                  <a:lnTo>
                    <a:pt x="91355" y="86045"/>
                  </a:lnTo>
                  <a:lnTo>
                    <a:pt x="30421" y="86045"/>
                  </a:lnTo>
                  <a:cubicBezTo>
                    <a:pt x="13644" y="86045"/>
                    <a:pt x="0" y="72425"/>
                    <a:pt x="0" y="55676"/>
                  </a:cubicBezTo>
                  <a:cubicBezTo>
                    <a:pt x="0" y="38927"/>
                    <a:pt x="13644" y="25307"/>
                    <a:pt x="30421" y="25307"/>
                  </a:cubicBezTo>
                  <a:lnTo>
                    <a:pt x="91355" y="25307"/>
                  </a:lnTo>
                  <a:lnTo>
                    <a:pt x="91355" y="17669"/>
                  </a:lnTo>
                  <a:cubicBezTo>
                    <a:pt x="91355" y="7914"/>
                    <a:pt x="99283" y="0"/>
                    <a:pt x="1090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9" name="ïṧľíḋê">
            <a:extLst>
              <a:ext uri="{FF2B5EF4-FFF2-40B4-BE49-F238E27FC236}">
                <a16:creationId xmlns:a16="http://schemas.microsoft.com/office/drawing/2014/main" id="{17A0246A-6661-41AE-9EFE-E7AC8F8B0E80}"/>
              </a:ext>
            </a:extLst>
          </p:cNvPr>
          <p:cNvGrpSpPr/>
          <p:nvPr/>
        </p:nvGrpSpPr>
        <p:grpSpPr>
          <a:xfrm>
            <a:off x="7790208" y="4205093"/>
            <a:ext cx="606474" cy="606474"/>
            <a:chOff x="3025614" y="1870779"/>
            <a:chExt cx="808632" cy="808632"/>
          </a:xfrm>
        </p:grpSpPr>
        <p:sp>
          <p:nvSpPr>
            <p:cNvPr id="211" name="ïS1íde">
              <a:extLst>
                <a:ext uri="{FF2B5EF4-FFF2-40B4-BE49-F238E27FC236}">
                  <a16:creationId xmlns:a16="http://schemas.microsoft.com/office/drawing/2014/main" id="{5FE48688-913F-4ADA-9F08-A0B645DC26DA}"/>
                </a:ext>
              </a:extLst>
            </p:cNvPr>
            <p:cNvSpPr/>
            <p:nvPr/>
          </p:nvSpPr>
          <p:spPr>
            <a:xfrm>
              <a:off x="3025614" y="1870779"/>
              <a:ext cx="808632" cy="80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0" cap="flat">
              <a:solidFill>
                <a:schemeClr val="tx1">
                  <a:lumMod val="50000"/>
                  <a:lumOff val="50000"/>
                </a:scheme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2" name="iṩļíde">
              <a:extLst>
                <a:ext uri="{FF2B5EF4-FFF2-40B4-BE49-F238E27FC236}">
                  <a16:creationId xmlns:a16="http://schemas.microsoft.com/office/drawing/2014/main" id="{C0E7EC66-FE86-469F-BBE4-4F09C0D9DA97}"/>
                </a:ext>
              </a:extLst>
            </p:cNvPr>
            <p:cNvSpPr/>
            <p:nvPr/>
          </p:nvSpPr>
          <p:spPr>
            <a:xfrm>
              <a:off x="3163933" y="2009098"/>
              <a:ext cx="531993" cy="53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3" name="target_126420">
            <a:extLst>
              <a:ext uri="{FF2B5EF4-FFF2-40B4-BE49-F238E27FC236}">
                <a16:creationId xmlns:a16="http://schemas.microsoft.com/office/drawing/2014/main" id="{C5FD939D-D193-4248-8503-14E7E35ABA92}"/>
              </a:ext>
            </a:extLst>
          </p:cNvPr>
          <p:cNvSpPr>
            <a:spLocks noChangeAspect="1"/>
          </p:cNvSpPr>
          <p:nvPr/>
        </p:nvSpPr>
        <p:spPr bwMode="auto">
          <a:xfrm>
            <a:off x="7929784" y="4341790"/>
            <a:ext cx="327319" cy="32670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4" name="文本框 213">
            <a:extLst>
              <a:ext uri="{FF2B5EF4-FFF2-40B4-BE49-F238E27FC236}">
                <a16:creationId xmlns:a16="http://schemas.microsoft.com/office/drawing/2014/main" id="{92C19DBC-5112-489A-92A0-5AE5597A8A6C}"/>
              </a:ext>
            </a:extLst>
          </p:cNvPr>
          <p:cNvSpPr txBox="1"/>
          <p:nvPr/>
        </p:nvSpPr>
        <p:spPr>
          <a:xfrm>
            <a:off x="7865609" y="2777032"/>
            <a:ext cx="461665" cy="12508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引文检索</a:t>
            </a:r>
          </a:p>
        </p:txBody>
      </p:sp>
      <p:cxnSp>
        <p:nvCxnSpPr>
          <p:cNvPr id="216" name="直接连接符 215">
            <a:extLst>
              <a:ext uri="{FF2B5EF4-FFF2-40B4-BE49-F238E27FC236}">
                <a16:creationId xmlns:a16="http://schemas.microsoft.com/office/drawing/2014/main" id="{B7F2E6D6-6E65-408F-820E-A6B0E1F863C5}"/>
              </a:ext>
            </a:extLst>
          </p:cNvPr>
          <p:cNvCxnSpPr>
            <a:cxnSpLocks/>
          </p:cNvCxnSpPr>
          <p:nvPr/>
        </p:nvCxnSpPr>
        <p:spPr>
          <a:xfrm>
            <a:off x="7673930" y="1805542"/>
            <a:ext cx="0" cy="208672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8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1e5c4eb-a727-4f9f-a824-29de42068ad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05243FE-163D-4D4D-862E-F61B24DB3E8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51820" y="961169"/>
            <a:ext cx="5384591" cy="2839229"/>
            <a:chOff x="3935760" y="1281559"/>
            <a:chExt cx="7179454" cy="3785639"/>
          </a:xfrm>
          <a:solidFill>
            <a:srgbClr val="FFC000">
              <a:alpha val="80000"/>
            </a:srgbClr>
          </a:solidFill>
        </p:grpSpPr>
        <p:grpSp>
          <p:nvGrpSpPr>
            <p:cNvPr id="4" name="i$ļîḓè">
              <a:extLst>
                <a:ext uri="{FF2B5EF4-FFF2-40B4-BE49-F238E27FC236}">
                  <a16:creationId xmlns:a16="http://schemas.microsoft.com/office/drawing/2014/main" id="{1DC44E3A-8A7A-4FEA-AE88-9D5578203A81}"/>
                </a:ext>
              </a:extLst>
            </p:cNvPr>
            <p:cNvGrpSpPr/>
            <p:nvPr/>
          </p:nvGrpSpPr>
          <p:grpSpPr>
            <a:xfrm>
              <a:off x="6528048" y="1524891"/>
              <a:ext cx="4587166" cy="3542307"/>
              <a:chOff x="6528048" y="1524891"/>
              <a:chExt cx="4587166" cy="3542307"/>
            </a:xfrm>
            <a:grpFill/>
          </p:grpSpPr>
          <p:sp>
            <p:nvSpPr>
              <p:cNvPr id="34" name="î$ļïḓê">
                <a:extLst>
                  <a:ext uri="{FF2B5EF4-FFF2-40B4-BE49-F238E27FC236}">
                    <a16:creationId xmlns:a16="http://schemas.microsoft.com/office/drawing/2014/main" id="{67E1B592-7BDD-405F-AE70-85FA2100E0D6}"/>
                  </a:ext>
                </a:extLst>
              </p:cNvPr>
              <p:cNvSpPr/>
              <p:nvPr/>
            </p:nvSpPr>
            <p:spPr>
              <a:xfrm>
                <a:off x="10587117" y="2304987"/>
                <a:ext cx="372156" cy="302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150"/>
                    </a:moveTo>
                    <a:cubicBezTo>
                      <a:pt x="1961" y="20697"/>
                      <a:pt x="4290" y="21600"/>
                      <a:pt x="6793" y="21600"/>
                    </a:cubicBezTo>
                    <a:cubicBezTo>
                      <a:pt x="14944" y="21600"/>
                      <a:pt x="19401" y="13291"/>
                      <a:pt x="19401" y="6085"/>
                    </a:cubicBezTo>
                    <a:cubicBezTo>
                      <a:pt x="19401" y="5849"/>
                      <a:pt x="19397" y="5614"/>
                      <a:pt x="19388" y="5379"/>
                    </a:cubicBezTo>
                    <a:cubicBezTo>
                      <a:pt x="20254" y="4611"/>
                      <a:pt x="21006" y="3650"/>
                      <a:pt x="21600" y="2557"/>
                    </a:cubicBezTo>
                    <a:cubicBezTo>
                      <a:pt x="20805" y="2991"/>
                      <a:pt x="19951" y="3284"/>
                      <a:pt x="19055" y="3416"/>
                    </a:cubicBezTo>
                    <a:cubicBezTo>
                      <a:pt x="19969" y="2741"/>
                      <a:pt x="20672" y="1672"/>
                      <a:pt x="21003" y="398"/>
                    </a:cubicBezTo>
                    <a:cubicBezTo>
                      <a:pt x="20147" y="1024"/>
                      <a:pt x="19198" y="1477"/>
                      <a:pt x="18189" y="1722"/>
                    </a:cubicBezTo>
                    <a:cubicBezTo>
                      <a:pt x="17381" y="662"/>
                      <a:pt x="16229" y="0"/>
                      <a:pt x="14954" y="0"/>
                    </a:cubicBezTo>
                    <a:cubicBezTo>
                      <a:pt x="12507" y="0"/>
                      <a:pt x="10523" y="2442"/>
                      <a:pt x="10523" y="5453"/>
                    </a:cubicBezTo>
                    <a:cubicBezTo>
                      <a:pt x="10523" y="5880"/>
                      <a:pt x="10562" y="6296"/>
                      <a:pt x="10637" y="6696"/>
                    </a:cubicBezTo>
                    <a:cubicBezTo>
                      <a:pt x="6955" y="6468"/>
                      <a:pt x="3689" y="4297"/>
                      <a:pt x="1503" y="998"/>
                    </a:cubicBezTo>
                    <a:cubicBezTo>
                      <a:pt x="1122" y="1803"/>
                      <a:pt x="904" y="2740"/>
                      <a:pt x="904" y="3740"/>
                    </a:cubicBezTo>
                    <a:cubicBezTo>
                      <a:pt x="904" y="5631"/>
                      <a:pt x="1685" y="7300"/>
                      <a:pt x="2875" y="8278"/>
                    </a:cubicBezTo>
                    <a:cubicBezTo>
                      <a:pt x="2149" y="8250"/>
                      <a:pt x="1465" y="8005"/>
                      <a:pt x="868" y="7596"/>
                    </a:cubicBezTo>
                    <a:cubicBezTo>
                      <a:pt x="867" y="7619"/>
                      <a:pt x="867" y="7641"/>
                      <a:pt x="867" y="7665"/>
                    </a:cubicBezTo>
                    <a:cubicBezTo>
                      <a:pt x="867" y="10307"/>
                      <a:pt x="2395" y="12511"/>
                      <a:pt x="4422" y="13012"/>
                    </a:cubicBezTo>
                    <a:cubicBezTo>
                      <a:pt x="4050" y="13136"/>
                      <a:pt x="3659" y="13203"/>
                      <a:pt x="3255" y="13203"/>
                    </a:cubicBezTo>
                    <a:cubicBezTo>
                      <a:pt x="2969" y="13203"/>
                      <a:pt x="2692" y="13169"/>
                      <a:pt x="2421" y="13105"/>
                    </a:cubicBezTo>
                    <a:cubicBezTo>
                      <a:pt x="2984" y="15271"/>
                      <a:pt x="4621" y="16848"/>
                      <a:pt x="6561" y="16892"/>
                    </a:cubicBezTo>
                    <a:cubicBezTo>
                      <a:pt x="5044" y="18355"/>
                      <a:pt x="3133" y="19226"/>
                      <a:pt x="1057" y="19226"/>
                    </a:cubicBezTo>
                    <a:cubicBezTo>
                      <a:pt x="699" y="19226"/>
                      <a:pt x="346" y="19201"/>
                      <a:pt x="0" y="191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îṣliḍê">
                <a:extLst>
                  <a:ext uri="{FF2B5EF4-FFF2-40B4-BE49-F238E27FC236}">
                    <a16:creationId xmlns:a16="http://schemas.microsoft.com/office/drawing/2014/main" id="{FD78424F-6817-4DEE-9B6F-97D1EC6AC50A}"/>
                  </a:ext>
                </a:extLst>
              </p:cNvPr>
              <p:cNvSpPr/>
              <p:nvPr/>
            </p:nvSpPr>
            <p:spPr>
              <a:xfrm flipH="1">
                <a:off x="10328597" y="2016913"/>
                <a:ext cx="336768" cy="336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6" h="21287" extrusionOk="0">
                    <a:moveTo>
                      <a:pt x="445" y="5642"/>
                    </a:moveTo>
                    <a:lnTo>
                      <a:pt x="9504" y="9703"/>
                    </a:lnTo>
                    <a:lnTo>
                      <a:pt x="6903" y="12304"/>
                    </a:lnTo>
                    <a:lnTo>
                      <a:pt x="2360" y="12304"/>
                    </a:lnTo>
                    <a:cubicBezTo>
                      <a:pt x="2161" y="12304"/>
                      <a:pt x="1970" y="12384"/>
                      <a:pt x="1828" y="12524"/>
                    </a:cubicBezTo>
                    <a:lnTo>
                      <a:pt x="1448" y="12906"/>
                    </a:lnTo>
                    <a:cubicBezTo>
                      <a:pt x="1071" y="13283"/>
                      <a:pt x="1195" y="13920"/>
                      <a:pt x="1683" y="14129"/>
                    </a:cubicBezTo>
                    <a:lnTo>
                      <a:pt x="5516" y="15771"/>
                    </a:lnTo>
                    <a:lnTo>
                      <a:pt x="7158" y="19604"/>
                    </a:lnTo>
                    <a:cubicBezTo>
                      <a:pt x="7367" y="20092"/>
                      <a:pt x="8006" y="20216"/>
                      <a:pt x="8381" y="19839"/>
                    </a:cubicBezTo>
                    <a:lnTo>
                      <a:pt x="8763" y="19457"/>
                    </a:lnTo>
                    <a:cubicBezTo>
                      <a:pt x="8905" y="19315"/>
                      <a:pt x="8982" y="19124"/>
                      <a:pt x="8982" y="18925"/>
                    </a:cubicBezTo>
                    <a:lnTo>
                      <a:pt x="8982" y="14382"/>
                    </a:lnTo>
                    <a:lnTo>
                      <a:pt x="11583" y="11781"/>
                    </a:lnTo>
                    <a:lnTo>
                      <a:pt x="15645" y="20842"/>
                    </a:lnTo>
                    <a:cubicBezTo>
                      <a:pt x="15860" y="21323"/>
                      <a:pt x="16490" y="21439"/>
                      <a:pt x="16864" y="21066"/>
                    </a:cubicBezTo>
                    <a:lnTo>
                      <a:pt x="17567" y="20363"/>
                    </a:lnTo>
                    <a:cubicBezTo>
                      <a:pt x="17731" y="20198"/>
                      <a:pt x="17808" y="19970"/>
                      <a:pt x="17782" y="19741"/>
                    </a:cubicBezTo>
                    <a:lnTo>
                      <a:pt x="16264" y="7100"/>
                    </a:lnTo>
                    <a:lnTo>
                      <a:pt x="19937" y="3428"/>
                    </a:lnTo>
                    <a:cubicBezTo>
                      <a:pt x="20050" y="3314"/>
                      <a:pt x="20141" y="3184"/>
                      <a:pt x="20208" y="3037"/>
                    </a:cubicBezTo>
                    <a:lnTo>
                      <a:pt x="21233" y="784"/>
                    </a:lnTo>
                    <a:cubicBezTo>
                      <a:pt x="21448" y="320"/>
                      <a:pt x="20969" y="-161"/>
                      <a:pt x="20500" y="52"/>
                    </a:cubicBezTo>
                    <a:lnTo>
                      <a:pt x="18248" y="1077"/>
                    </a:lnTo>
                    <a:cubicBezTo>
                      <a:pt x="18104" y="1144"/>
                      <a:pt x="17971" y="1235"/>
                      <a:pt x="17858" y="1348"/>
                    </a:cubicBezTo>
                    <a:lnTo>
                      <a:pt x="14187" y="5021"/>
                    </a:lnTo>
                    <a:lnTo>
                      <a:pt x="1545" y="3505"/>
                    </a:lnTo>
                    <a:cubicBezTo>
                      <a:pt x="1316" y="3479"/>
                      <a:pt x="1086" y="3556"/>
                      <a:pt x="924" y="3720"/>
                    </a:cubicBezTo>
                    <a:lnTo>
                      <a:pt x="221" y="4424"/>
                    </a:lnTo>
                    <a:cubicBezTo>
                      <a:pt x="-152" y="4797"/>
                      <a:pt x="-36" y="5427"/>
                      <a:pt x="445" y="564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ïṥ1ïḍé">
                <a:extLst>
                  <a:ext uri="{FF2B5EF4-FFF2-40B4-BE49-F238E27FC236}">
                    <a16:creationId xmlns:a16="http://schemas.microsoft.com/office/drawing/2014/main" id="{6BC2D5F7-70A9-4996-B9C1-0E7852ECBE3B}"/>
                  </a:ext>
                </a:extLst>
              </p:cNvPr>
              <p:cNvSpPr/>
              <p:nvPr/>
            </p:nvSpPr>
            <p:spPr>
              <a:xfrm>
                <a:off x="9236511" y="2391787"/>
                <a:ext cx="173025" cy="370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4" y="3786"/>
                    </a:moveTo>
                    <a:lnTo>
                      <a:pt x="21600" y="3786"/>
                    </a:lnTo>
                    <a:lnTo>
                      <a:pt x="21600" y="0"/>
                    </a:lnTo>
                    <a:lnTo>
                      <a:pt x="14493" y="0"/>
                    </a:lnTo>
                    <a:cubicBezTo>
                      <a:pt x="4432" y="0"/>
                      <a:pt x="4667" y="3640"/>
                      <a:pt x="4667" y="4183"/>
                    </a:cubicBezTo>
                    <a:lnTo>
                      <a:pt x="4667" y="7156"/>
                    </a:lnTo>
                    <a:lnTo>
                      <a:pt x="0" y="7156"/>
                    </a:lnTo>
                    <a:lnTo>
                      <a:pt x="0" y="10793"/>
                    </a:lnTo>
                    <a:lnTo>
                      <a:pt x="4667" y="10793"/>
                    </a:lnTo>
                    <a:lnTo>
                      <a:pt x="4667" y="21600"/>
                    </a:lnTo>
                    <a:lnTo>
                      <a:pt x="14258" y="21600"/>
                    </a:lnTo>
                    <a:lnTo>
                      <a:pt x="14258" y="10794"/>
                    </a:lnTo>
                    <a:lnTo>
                      <a:pt x="20691" y="10794"/>
                    </a:lnTo>
                    <a:cubicBezTo>
                      <a:pt x="20691" y="10794"/>
                      <a:pt x="21297" y="9050"/>
                      <a:pt x="21589" y="7144"/>
                    </a:cubicBezTo>
                    <a:lnTo>
                      <a:pt x="14294" y="7144"/>
                    </a:lnTo>
                    <a:lnTo>
                      <a:pt x="14294" y="4657"/>
                    </a:lnTo>
                    <a:cubicBezTo>
                      <a:pt x="14294" y="4285"/>
                      <a:pt x="15340" y="3786"/>
                      <a:pt x="16374" y="37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îṧlîďê">
                <a:extLst>
                  <a:ext uri="{FF2B5EF4-FFF2-40B4-BE49-F238E27FC236}">
                    <a16:creationId xmlns:a16="http://schemas.microsoft.com/office/drawing/2014/main" id="{49A853E1-2C9D-4AD1-A1F5-B6855BABDD48}"/>
                  </a:ext>
                </a:extLst>
              </p:cNvPr>
              <p:cNvSpPr/>
              <p:nvPr/>
            </p:nvSpPr>
            <p:spPr>
              <a:xfrm flipH="1">
                <a:off x="10000448" y="2298069"/>
                <a:ext cx="561827" cy="33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60" y="8315"/>
                    </a:moveTo>
                    <a:cubicBezTo>
                      <a:pt x="17486" y="3673"/>
                      <a:pt x="15202" y="0"/>
                      <a:pt x="12411" y="0"/>
                    </a:cubicBezTo>
                    <a:cubicBezTo>
                      <a:pt x="9835" y="0"/>
                      <a:pt x="7692" y="3128"/>
                      <a:pt x="7238" y="7255"/>
                    </a:cubicBezTo>
                    <a:cubicBezTo>
                      <a:pt x="7180" y="7250"/>
                      <a:pt x="7119" y="7247"/>
                      <a:pt x="7060" y="7247"/>
                    </a:cubicBezTo>
                    <a:cubicBezTo>
                      <a:pt x="5141" y="7247"/>
                      <a:pt x="3522" y="9394"/>
                      <a:pt x="2994" y="12343"/>
                    </a:cubicBezTo>
                    <a:cubicBezTo>
                      <a:pt x="2913" y="12332"/>
                      <a:pt x="2829" y="12324"/>
                      <a:pt x="2746" y="12324"/>
                    </a:cubicBezTo>
                    <a:cubicBezTo>
                      <a:pt x="1231" y="12324"/>
                      <a:pt x="0" y="14399"/>
                      <a:pt x="0" y="16962"/>
                    </a:cubicBezTo>
                    <a:cubicBezTo>
                      <a:pt x="0" y="19525"/>
                      <a:pt x="1228" y="21600"/>
                      <a:pt x="2743" y="21600"/>
                    </a:cubicBezTo>
                    <a:lnTo>
                      <a:pt x="17669" y="21600"/>
                    </a:lnTo>
                    <a:cubicBezTo>
                      <a:pt x="19841" y="21600"/>
                      <a:pt x="21600" y="18625"/>
                      <a:pt x="21600" y="14960"/>
                    </a:cubicBezTo>
                    <a:cubicBezTo>
                      <a:pt x="21600" y="11294"/>
                      <a:pt x="19843" y="8315"/>
                      <a:pt x="17671" y="8315"/>
                    </a:cubicBezTo>
                    <a:cubicBezTo>
                      <a:pt x="17671" y="8315"/>
                      <a:pt x="17660" y="8315"/>
                      <a:pt x="17660" y="831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îšḻïdè">
                <a:extLst>
                  <a:ext uri="{FF2B5EF4-FFF2-40B4-BE49-F238E27FC236}">
                    <a16:creationId xmlns:a16="http://schemas.microsoft.com/office/drawing/2014/main" id="{308D8ED9-21B1-4A16-BAE2-28AD353D09F0}"/>
                  </a:ext>
                </a:extLst>
              </p:cNvPr>
              <p:cNvSpPr/>
              <p:nvPr/>
            </p:nvSpPr>
            <p:spPr>
              <a:xfrm>
                <a:off x="9052737" y="3207139"/>
                <a:ext cx="291196" cy="525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56" y="21600"/>
                    </a:moveTo>
                    <a:lnTo>
                      <a:pt x="12656" y="19155"/>
                    </a:lnTo>
                    <a:cubicBezTo>
                      <a:pt x="15552" y="18986"/>
                      <a:pt x="17766" y="18425"/>
                      <a:pt x="19300" y="17472"/>
                    </a:cubicBezTo>
                    <a:cubicBezTo>
                      <a:pt x="20831" y="16521"/>
                      <a:pt x="21600" y="15331"/>
                      <a:pt x="21600" y="13903"/>
                    </a:cubicBezTo>
                    <a:cubicBezTo>
                      <a:pt x="21600" y="12972"/>
                      <a:pt x="21227" y="12160"/>
                      <a:pt x="20487" y="11464"/>
                    </a:cubicBezTo>
                    <a:cubicBezTo>
                      <a:pt x="19740" y="10770"/>
                      <a:pt x="18748" y="10224"/>
                      <a:pt x="17499" y="9830"/>
                    </a:cubicBezTo>
                    <a:cubicBezTo>
                      <a:pt x="16256" y="9435"/>
                      <a:pt x="14537" y="9015"/>
                      <a:pt x="12344" y="8573"/>
                    </a:cubicBezTo>
                    <a:cubicBezTo>
                      <a:pt x="10351" y="8165"/>
                      <a:pt x="9047" y="7826"/>
                      <a:pt x="8442" y="7552"/>
                    </a:cubicBezTo>
                    <a:cubicBezTo>
                      <a:pt x="7833" y="7276"/>
                      <a:pt x="7528" y="6881"/>
                      <a:pt x="7528" y="6366"/>
                    </a:cubicBezTo>
                    <a:cubicBezTo>
                      <a:pt x="7528" y="5862"/>
                      <a:pt x="7845" y="5432"/>
                      <a:pt x="8475" y="5078"/>
                    </a:cubicBezTo>
                    <a:cubicBezTo>
                      <a:pt x="9104" y="4723"/>
                      <a:pt x="9940" y="4546"/>
                      <a:pt x="10982" y="4546"/>
                    </a:cubicBezTo>
                    <a:cubicBezTo>
                      <a:pt x="13061" y="4546"/>
                      <a:pt x="14589" y="5339"/>
                      <a:pt x="15582" y="6925"/>
                    </a:cubicBezTo>
                    <a:lnTo>
                      <a:pt x="20665" y="5769"/>
                    </a:lnTo>
                    <a:cubicBezTo>
                      <a:pt x="19452" y="3455"/>
                      <a:pt x="16781" y="2162"/>
                      <a:pt x="12656" y="1888"/>
                    </a:cubicBezTo>
                    <a:lnTo>
                      <a:pt x="12656" y="0"/>
                    </a:lnTo>
                    <a:lnTo>
                      <a:pt x="8967" y="0"/>
                    </a:lnTo>
                    <a:lnTo>
                      <a:pt x="8967" y="1888"/>
                    </a:lnTo>
                    <a:cubicBezTo>
                      <a:pt x="6236" y="2101"/>
                      <a:pt x="4235" y="2685"/>
                      <a:pt x="2963" y="3640"/>
                    </a:cubicBezTo>
                    <a:cubicBezTo>
                      <a:pt x="1692" y="4598"/>
                      <a:pt x="1053" y="5676"/>
                      <a:pt x="1053" y="6872"/>
                    </a:cubicBezTo>
                    <a:cubicBezTo>
                      <a:pt x="1053" y="7783"/>
                      <a:pt x="1410" y="8585"/>
                      <a:pt x="2122" y="9272"/>
                    </a:cubicBezTo>
                    <a:cubicBezTo>
                      <a:pt x="2834" y="9959"/>
                      <a:pt x="3762" y="10491"/>
                      <a:pt x="4903" y="10871"/>
                    </a:cubicBezTo>
                    <a:cubicBezTo>
                      <a:pt x="6044" y="11256"/>
                      <a:pt x="7631" y="11639"/>
                      <a:pt x="9659" y="12030"/>
                    </a:cubicBezTo>
                    <a:cubicBezTo>
                      <a:pt x="11915" y="12473"/>
                      <a:pt x="13372" y="12838"/>
                      <a:pt x="14027" y="13127"/>
                    </a:cubicBezTo>
                    <a:cubicBezTo>
                      <a:pt x="14680" y="13413"/>
                      <a:pt x="15008" y="13837"/>
                      <a:pt x="15008" y="14397"/>
                    </a:cubicBezTo>
                    <a:cubicBezTo>
                      <a:pt x="15008" y="14937"/>
                      <a:pt x="14680" y="15396"/>
                      <a:pt x="14027" y="15778"/>
                    </a:cubicBezTo>
                    <a:cubicBezTo>
                      <a:pt x="13372" y="16160"/>
                      <a:pt x="12344" y="16350"/>
                      <a:pt x="10954" y="16350"/>
                    </a:cubicBezTo>
                    <a:cubicBezTo>
                      <a:pt x="7985" y="16350"/>
                      <a:pt x="6236" y="15459"/>
                      <a:pt x="5706" y="13677"/>
                    </a:cubicBezTo>
                    <a:lnTo>
                      <a:pt x="0" y="14502"/>
                    </a:lnTo>
                    <a:cubicBezTo>
                      <a:pt x="1152" y="17337"/>
                      <a:pt x="4138" y="18894"/>
                      <a:pt x="8967" y="19168"/>
                    </a:cubicBezTo>
                    <a:lnTo>
                      <a:pt x="8967" y="21600"/>
                    </a:lnTo>
                    <a:cubicBezTo>
                      <a:pt x="8967" y="21600"/>
                      <a:pt x="12656" y="21600"/>
                      <a:pt x="12656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ïśḻîdé">
                <a:extLst>
                  <a:ext uri="{FF2B5EF4-FFF2-40B4-BE49-F238E27FC236}">
                    <a16:creationId xmlns:a16="http://schemas.microsoft.com/office/drawing/2014/main" id="{6A766D51-7560-42D1-AD37-A6DC668848B5}"/>
                  </a:ext>
                </a:extLst>
              </p:cNvPr>
              <p:cNvSpPr/>
              <p:nvPr/>
            </p:nvSpPr>
            <p:spPr>
              <a:xfrm>
                <a:off x="9676657" y="2519757"/>
                <a:ext cx="273945" cy="31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2" h="21174" extrusionOk="0">
                    <a:moveTo>
                      <a:pt x="6039" y="16153"/>
                    </a:moveTo>
                    <a:cubicBezTo>
                      <a:pt x="5006" y="15759"/>
                      <a:pt x="3576" y="15759"/>
                      <a:pt x="2189" y="16379"/>
                    </a:cubicBezTo>
                    <a:cubicBezTo>
                      <a:pt x="132" y="17311"/>
                      <a:pt x="-451" y="19002"/>
                      <a:pt x="339" y="20077"/>
                    </a:cubicBezTo>
                    <a:cubicBezTo>
                      <a:pt x="1135" y="21149"/>
                      <a:pt x="3303" y="21600"/>
                      <a:pt x="5360" y="20671"/>
                    </a:cubicBezTo>
                    <a:cubicBezTo>
                      <a:pt x="6842" y="20006"/>
                      <a:pt x="7558" y="18940"/>
                      <a:pt x="7551" y="17996"/>
                    </a:cubicBezTo>
                    <a:lnTo>
                      <a:pt x="7551" y="7675"/>
                    </a:lnTo>
                    <a:lnTo>
                      <a:pt x="19630" y="5557"/>
                    </a:lnTo>
                    <a:lnTo>
                      <a:pt x="19630" y="14830"/>
                    </a:lnTo>
                    <a:cubicBezTo>
                      <a:pt x="18598" y="14434"/>
                      <a:pt x="17167" y="14434"/>
                      <a:pt x="15781" y="15054"/>
                    </a:cubicBezTo>
                    <a:cubicBezTo>
                      <a:pt x="13723" y="15987"/>
                      <a:pt x="13141" y="17678"/>
                      <a:pt x="13929" y="18752"/>
                    </a:cubicBezTo>
                    <a:cubicBezTo>
                      <a:pt x="14718" y="19823"/>
                      <a:pt x="16887" y="20277"/>
                      <a:pt x="18952" y="19345"/>
                    </a:cubicBezTo>
                    <a:cubicBezTo>
                      <a:pt x="20434" y="18681"/>
                      <a:pt x="21149" y="17613"/>
                      <a:pt x="21142" y="16672"/>
                    </a:cubicBezTo>
                    <a:lnTo>
                      <a:pt x="21142" y="0"/>
                    </a:lnTo>
                    <a:lnTo>
                      <a:pt x="6039" y="2648"/>
                    </a:lnTo>
                    <a:cubicBezTo>
                      <a:pt x="6039" y="2648"/>
                      <a:pt x="6039" y="16153"/>
                      <a:pt x="6039" y="1615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íṣliḋé">
                <a:extLst>
                  <a:ext uri="{FF2B5EF4-FFF2-40B4-BE49-F238E27FC236}">
                    <a16:creationId xmlns:a16="http://schemas.microsoft.com/office/drawing/2014/main" id="{A59CF279-2A3C-4DCE-851E-4DA5065FA276}"/>
                  </a:ext>
                </a:extLst>
              </p:cNvPr>
              <p:cNvSpPr/>
              <p:nvPr/>
            </p:nvSpPr>
            <p:spPr>
              <a:xfrm flipH="1">
                <a:off x="9436114" y="3638244"/>
                <a:ext cx="259264" cy="328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48"/>
                    </a:moveTo>
                    <a:cubicBezTo>
                      <a:pt x="21600" y="17196"/>
                      <a:pt x="18978" y="16206"/>
                      <a:pt x="15894" y="15188"/>
                    </a:cubicBezTo>
                    <a:cubicBezTo>
                      <a:pt x="12819" y="14174"/>
                      <a:pt x="11836" y="13319"/>
                      <a:pt x="11836" y="11486"/>
                    </a:cubicBezTo>
                    <a:cubicBezTo>
                      <a:pt x="11836" y="10385"/>
                      <a:pt x="12774" y="10745"/>
                      <a:pt x="13188" y="8729"/>
                    </a:cubicBezTo>
                    <a:cubicBezTo>
                      <a:pt x="13358" y="7894"/>
                      <a:pt x="14188" y="8716"/>
                      <a:pt x="14346" y="6808"/>
                    </a:cubicBezTo>
                    <a:cubicBezTo>
                      <a:pt x="14346" y="6047"/>
                      <a:pt x="13893" y="5859"/>
                      <a:pt x="13893" y="5859"/>
                    </a:cubicBezTo>
                    <a:cubicBezTo>
                      <a:pt x="13893" y="5859"/>
                      <a:pt x="14124" y="4733"/>
                      <a:pt x="14214" y="3867"/>
                    </a:cubicBezTo>
                    <a:cubicBezTo>
                      <a:pt x="14326" y="2788"/>
                      <a:pt x="13524" y="0"/>
                      <a:pt x="9257" y="0"/>
                    </a:cubicBezTo>
                    <a:cubicBezTo>
                      <a:pt x="4988" y="0"/>
                      <a:pt x="4189" y="2788"/>
                      <a:pt x="4301" y="3867"/>
                    </a:cubicBezTo>
                    <a:cubicBezTo>
                      <a:pt x="4390" y="4733"/>
                      <a:pt x="4620" y="5859"/>
                      <a:pt x="4620" y="5859"/>
                    </a:cubicBezTo>
                    <a:cubicBezTo>
                      <a:pt x="4620" y="5859"/>
                      <a:pt x="4168" y="6047"/>
                      <a:pt x="4168" y="6808"/>
                    </a:cubicBezTo>
                    <a:cubicBezTo>
                      <a:pt x="4327" y="8716"/>
                      <a:pt x="5155" y="7894"/>
                      <a:pt x="5328" y="8729"/>
                    </a:cubicBezTo>
                    <a:cubicBezTo>
                      <a:pt x="5739" y="10744"/>
                      <a:pt x="6679" y="10384"/>
                      <a:pt x="6679" y="11486"/>
                    </a:cubicBezTo>
                    <a:cubicBezTo>
                      <a:pt x="6679" y="13319"/>
                      <a:pt x="5694" y="14174"/>
                      <a:pt x="2621" y="15188"/>
                    </a:cubicBezTo>
                    <a:cubicBezTo>
                      <a:pt x="1684" y="15497"/>
                      <a:pt x="0" y="15977"/>
                      <a:pt x="0" y="17130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8248"/>
                      <a:pt x="21600" y="1824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îŝľiḑe">
                <a:extLst>
                  <a:ext uri="{FF2B5EF4-FFF2-40B4-BE49-F238E27FC236}">
                    <a16:creationId xmlns:a16="http://schemas.microsoft.com/office/drawing/2014/main" id="{878E4561-E6A6-441E-A352-ABA7E4C48282}"/>
                  </a:ext>
                </a:extLst>
              </p:cNvPr>
              <p:cNvSpPr/>
              <p:nvPr/>
            </p:nvSpPr>
            <p:spPr>
              <a:xfrm flipH="1">
                <a:off x="9320077" y="3685103"/>
                <a:ext cx="159748" cy="281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21600"/>
                      <a:pt x="21502" y="16173"/>
                      <a:pt x="20919" y="15611"/>
                    </a:cubicBezTo>
                    <a:cubicBezTo>
                      <a:pt x="20048" y="14771"/>
                      <a:pt x="18025" y="14197"/>
                      <a:pt x="14270" y="13304"/>
                    </a:cubicBezTo>
                    <a:cubicBezTo>
                      <a:pt x="10530" y="12416"/>
                      <a:pt x="9334" y="11665"/>
                      <a:pt x="9334" y="10061"/>
                    </a:cubicBezTo>
                    <a:cubicBezTo>
                      <a:pt x="9334" y="9096"/>
                      <a:pt x="10476" y="9412"/>
                      <a:pt x="10978" y="7646"/>
                    </a:cubicBezTo>
                    <a:cubicBezTo>
                      <a:pt x="11186" y="6914"/>
                      <a:pt x="12197" y="7635"/>
                      <a:pt x="12388" y="5963"/>
                    </a:cubicBezTo>
                    <a:cubicBezTo>
                      <a:pt x="12388" y="5297"/>
                      <a:pt x="11838" y="5131"/>
                      <a:pt x="11838" y="5131"/>
                    </a:cubicBezTo>
                    <a:cubicBezTo>
                      <a:pt x="11838" y="5131"/>
                      <a:pt x="12116" y="4145"/>
                      <a:pt x="12225" y="3386"/>
                    </a:cubicBezTo>
                    <a:cubicBezTo>
                      <a:pt x="12363" y="2441"/>
                      <a:pt x="11387" y="0"/>
                      <a:pt x="6194" y="0"/>
                    </a:cubicBezTo>
                    <a:cubicBezTo>
                      <a:pt x="1000" y="0"/>
                      <a:pt x="24" y="2441"/>
                      <a:pt x="162" y="3386"/>
                    </a:cubicBezTo>
                    <a:cubicBezTo>
                      <a:pt x="270" y="4145"/>
                      <a:pt x="549" y="5131"/>
                      <a:pt x="549" y="5131"/>
                    </a:cubicBezTo>
                    <a:cubicBezTo>
                      <a:pt x="549" y="5131"/>
                      <a:pt x="0" y="5297"/>
                      <a:pt x="0" y="5963"/>
                    </a:cubicBezTo>
                    <a:cubicBezTo>
                      <a:pt x="194" y="7635"/>
                      <a:pt x="1201" y="6914"/>
                      <a:pt x="1411" y="7646"/>
                    </a:cubicBezTo>
                    <a:cubicBezTo>
                      <a:pt x="1912" y="9412"/>
                      <a:pt x="3054" y="9096"/>
                      <a:pt x="3054" y="10061"/>
                    </a:cubicBezTo>
                    <a:cubicBezTo>
                      <a:pt x="3054" y="11152"/>
                      <a:pt x="2501" y="11849"/>
                      <a:pt x="968" y="12462"/>
                    </a:cubicBezTo>
                    <a:cubicBezTo>
                      <a:pt x="9143" y="14787"/>
                      <a:pt x="10240" y="15261"/>
                      <a:pt x="10240" y="17339"/>
                    </a:cubicBezTo>
                    <a:lnTo>
                      <a:pt x="10240" y="21600"/>
                    </a:lnTo>
                    <a:cubicBezTo>
                      <a:pt x="1024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ïṣļîḑe">
                <a:extLst>
                  <a:ext uri="{FF2B5EF4-FFF2-40B4-BE49-F238E27FC236}">
                    <a16:creationId xmlns:a16="http://schemas.microsoft.com/office/drawing/2014/main" id="{7982C9A0-B8BC-4440-A1DE-076F3FF7EDE2}"/>
                  </a:ext>
                </a:extLst>
              </p:cNvPr>
              <p:cNvSpPr/>
              <p:nvPr/>
            </p:nvSpPr>
            <p:spPr>
              <a:xfrm flipH="1">
                <a:off x="10057860" y="2757236"/>
                <a:ext cx="371911" cy="358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58" y="0"/>
                    </a:moveTo>
                    <a:cubicBezTo>
                      <a:pt x="17362" y="0"/>
                      <a:pt x="16381" y="1096"/>
                      <a:pt x="16352" y="2522"/>
                    </a:cubicBezTo>
                    <a:cubicBezTo>
                      <a:pt x="16352" y="3918"/>
                      <a:pt x="17365" y="5034"/>
                      <a:pt x="18994" y="5034"/>
                    </a:cubicBezTo>
                    <a:lnTo>
                      <a:pt x="19021" y="5034"/>
                    </a:lnTo>
                    <a:cubicBezTo>
                      <a:pt x="20588" y="5034"/>
                      <a:pt x="21600" y="3918"/>
                      <a:pt x="21600" y="2522"/>
                    </a:cubicBezTo>
                    <a:cubicBezTo>
                      <a:pt x="21600" y="1096"/>
                      <a:pt x="20554" y="0"/>
                      <a:pt x="18958" y="0"/>
                    </a:cubicBezTo>
                    <a:close/>
                    <a:moveTo>
                      <a:pt x="5375" y="6488"/>
                    </a:moveTo>
                    <a:cubicBezTo>
                      <a:pt x="2303" y="6488"/>
                      <a:pt x="0" y="8567"/>
                      <a:pt x="0" y="13041"/>
                    </a:cubicBezTo>
                    <a:cubicBezTo>
                      <a:pt x="0" y="13041"/>
                      <a:pt x="0" y="21375"/>
                      <a:pt x="0" y="21375"/>
                    </a:cubicBezTo>
                    <a:lnTo>
                      <a:pt x="4669" y="21375"/>
                    </a:lnTo>
                    <a:lnTo>
                      <a:pt x="4669" y="13594"/>
                    </a:lnTo>
                    <a:cubicBezTo>
                      <a:pt x="4669" y="11639"/>
                      <a:pt x="5341" y="10303"/>
                      <a:pt x="7031" y="10303"/>
                    </a:cubicBezTo>
                    <a:cubicBezTo>
                      <a:pt x="8322" y="10303"/>
                      <a:pt x="9094" y="11209"/>
                      <a:pt x="9429" y="12075"/>
                    </a:cubicBezTo>
                    <a:cubicBezTo>
                      <a:pt x="9553" y="12387"/>
                      <a:pt x="9583" y="12812"/>
                      <a:pt x="9583" y="13247"/>
                    </a:cubicBezTo>
                    <a:lnTo>
                      <a:pt x="9583" y="21375"/>
                    </a:lnTo>
                    <a:lnTo>
                      <a:pt x="14252" y="21375"/>
                    </a:lnTo>
                    <a:cubicBezTo>
                      <a:pt x="14252" y="21375"/>
                      <a:pt x="14190" y="8196"/>
                      <a:pt x="14252" y="6834"/>
                    </a:cubicBezTo>
                    <a:lnTo>
                      <a:pt x="9583" y="6834"/>
                    </a:lnTo>
                    <a:lnTo>
                      <a:pt x="9583" y="8888"/>
                    </a:lnTo>
                    <a:cubicBezTo>
                      <a:pt x="9588" y="8902"/>
                      <a:pt x="9601" y="8924"/>
                      <a:pt x="9610" y="8934"/>
                    </a:cubicBezTo>
                    <a:lnTo>
                      <a:pt x="9583" y="8934"/>
                    </a:lnTo>
                    <a:lnTo>
                      <a:pt x="9583" y="8888"/>
                    </a:lnTo>
                    <a:cubicBezTo>
                      <a:pt x="8958" y="7893"/>
                      <a:pt x="7850" y="6488"/>
                      <a:pt x="5375" y="6488"/>
                    </a:cubicBezTo>
                    <a:close/>
                    <a:moveTo>
                      <a:pt x="16650" y="7050"/>
                    </a:moveTo>
                    <a:cubicBezTo>
                      <a:pt x="16650" y="7050"/>
                      <a:pt x="16650" y="21600"/>
                      <a:pt x="16650" y="21600"/>
                    </a:cubicBezTo>
                    <a:lnTo>
                      <a:pt x="21329" y="21600"/>
                    </a:lnTo>
                    <a:lnTo>
                      <a:pt x="21329" y="7050"/>
                    </a:lnTo>
                    <a:lnTo>
                      <a:pt x="16650" y="705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ïSlîḋê">
                <a:extLst>
                  <a:ext uri="{FF2B5EF4-FFF2-40B4-BE49-F238E27FC236}">
                    <a16:creationId xmlns:a16="http://schemas.microsoft.com/office/drawing/2014/main" id="{372FCFA2-940D-4596-BA17-89DB3E96D502}"/>
                  </a:ext>
                </a:extLst>
              </p:cNvPr>
              <p:cNvSpPr/>
              <p:nvPr/>
            </p:nvSpPr>
            <p:spPr>
              <a:xfrm flipH="1">
                <a:off x="9361967" y="3216511"/>
                <a:ext cx="300609" cy="341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462" extrusionOk="0">
                    <a:moveTo>
                      <a:pt x="12766" y="12816"/>
                    </a:moveTo>
                    <a:lnTo>
                      <a:pt x="17505" y="8429"/>
                    </a:lnTo>
                    <a:cubicBezTo>
                      <a:pt x="17941" y="8358"/>
                      <a:pt x="18364" y="8236"/>
                      <a:pt x="18765" y="8059"/>
                    </a:cubicBezTo>
                    <a:cubicBezTo>
                      <a:pt x="18854" y="8020"/>
                      <a:pt x="18942" y="7978"/>
                      <a:pt x="19029" y="7935"/>
                    </a:cubicBezTo>
                    <a:cubicBezTo>
                      <a:pt x="20050" y="7416"/>
                      <a:pt x="20810" y="6598"/>
                      <a:pt x="21189" y="5607"/>
                    </a:cubicBezTo>
                    <a:cubicBezTo>
                      <a:pt x="21600" y="4530"/>
                      <a:pt x="21509" y="3377"/>
                      <a:pt x="20935" y="2360"/>
                    </a:cubicBezTo>
                    <a:cubicBezTo>
                      <a:pt x="20361" y="1344"/>
                      <a:pt x="19374" y="585"/>
                      <a:pt x="18152" y="224"/>
                    </a:cubicBezTo>
                    <a:cubicBezTo>
                      <a:pt x="16929" y="-138"/>
                      <a:pt x="15621" y="-58"/>
                      <a:pt x="14468" y="448"/>
                    </a:cubicBezTo>
                    <a:cubicBezTo>
                      <a:pt x="12442" y="1336"/>
                      <a:pt x="11393" y="3317"/>
                      <a:pt x="11932" y="5260"/>
                    </a:cubicBezTo>
                    <a:lnTo>
                      <a:pt x="13051" y="5020"/>
                    </a:lnTo>
                    <a:cubicBezTo>
                      <a:pt x="12639" y="3540"/>
                      <a:pt x="13430" y="2039"/>
                      <a:pt x="14981" y="1355"/>
                    </a:cubicBezTo>
                    <a:cubicBezTo>
                      <a:pt x="15859" y="972"/>
                      <a:pt x="16856" y="910"/>
                      <a:pt x="17785" y="1187"/>
                    </a:cubicBezTo>
                    <a:cubicBezTo>
                      <a:pt x="18713" y="1461"/>
                      <a:pt x="19469" y="2038"/>
                      <a:pt x="19903" y="2812"/>
                    </a:cubicBezTo>
                    <a:cubicBezTo>
                      <a:pt x="20340" y="3586"/>
                      <a:pt x="20410" y="4463"/>
                      <a:pt x="20097" y="5283"/>
                    </a:cubicBezTo>
                    <a:cubicBezTo>
                      <a:pt x="19941" y="5692"/>
                      <a:pt x="19701" y="6061"/>
                      <a:pt x="19390" y="6377"/>
                    </a:cubicBezTo>
                    <a:cubicBezTo>
                      <a:pt x="19372" y="6103"/>
                      <a:pt x="19059" y="5925"/>
                      <a:pt x="18486" y="5925"/>
                    </a:cubicBezTo>
                    <a:lnTo>
                      <a:pt x="6835" y="5925"/>
                    </a:lnTo>
                    <a:lnTo>
                      <a:pt x="4487" y="3936"/>
                    </a:lnTo>
                    <a:cubicBezTo>
                      <a:pt x="4150" y="3650"/>
                      <a:pt x="3564" y="3442"/>
                      <a:pt x="3096" y="3442"/>
                    </a:cubicBezTo>
                    <a:lnTo>
                      <a:pt x="577" y="3442"/>
                    </a:lnTo>
                    <a:cubicBezTo>
                      <a:pt x="258" y="3442"/>
                      <a:pt x="0" y="3668"/>
                      <a:pt x="0" y="3950"/>
                    </a:cubicBezTo>
                    <a:cubicBezTo>
                      <a:pt x="0" y="4231"/>
                      <a:pt x="258" y="4457"/>
                      <a:pt x="577" y="4457"/>
                    </a:cubicBezTo>
                    <a:lnTo>
                      <a:pt x="3096" y="4457"/>
                    </a:lnTo>
                    <a:cubicBezTo>
                      <a:pt x="3267" y="4457"/>
                      <a:pt x="3565" y="4564"/>
                      <a:pt x="3689" y="4667"/>
                    </a:cubicBezTo>
                    <a:lnTo>
                      <a:pt x="5175" y="5925"/>
                    </a:lnTo>
                    <a:lnTo>
                      <a:pt x="3502" y="5925"/>
                    </a:lnTo>
                    <a:cubicBezTo>
                      <a:pt x="2548" y="5925"/>
                      <a:pt x="2341" y="6389"/>
                      <a:pt x="3042" y="6959"/>
                    </a:cubicBezTo>
                    <a:lnTo>
                      <a:pt x="10306" y="12885"/>
                    </a:lnTo>
                    <a:cubicBezTo>
                      <a:pt x="10477" y="13025"/>
                      <a:pt x="10674" y="13128"/>
                      <a:pt x="10882" y="13196"/>
                    </a:cubicBezTo>
                    <a:lnTo>
                      <a:pt x="10882" y="19969"/>
                    </a:lnTo>
                    <a:lnTo>
                      <a:pt x="7511" y="21261"/>
                    </a:lnTo>
                    <a:cubicBezTo>
                      <a:pt x="7222" y="21372"/>
                      <a:pt x="7243" y="21462"/>
                      <a:pt x="7561" y="21462"/>
                    </a:cubicBezTo>
                    <a:lnTo>
                      <a:pt x="15552" y="21462"/>
                    </a:lnTo>
                    <a:cubicBezTo>
                      <a:pt x="15872" y="21462"/>
                      <a:pt x="15891" y="21374"/>
                      <a:pt x="15597" y="21268"/>
                    </a:cubicBezTo>
                    <a:lnTo>
                      <a:pt x="12033" y="19961"/>
                    </a:lnTo>
                    <a:lnTo>
                      <a:pt x="12033" y="13213"/>
                    </a:lnTo>
                    <a:cubicBezTo>
                      <a:pt x="12304" y="13138"/>
                      <a:pt x="12558" y="13008"/>
                      <a:pt x="12766" y="1281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ïŝľïde">
                <a:extLst>
                  <a:ext uri="{FF2B5EF4-FFF2-40B4-BE49-F238E27FC236}">
                    <a16:creationId xmlns:a16="http://schemas.microsoft.com/office/drawing/2014/main" id="{5A32C23E-A49D-4C8A-AD5D-BD8725ABDC65}"/>
                  </a:ext>
                </a:extLst>
              </p:cNvPr>
              <p:cNvSpPr/>
              <p:nvPr/>
            </p:nvSpPr>
            <p:spPr>
              <a:xfrm flipH="1">
                <a:off x="9394568" y="2223094"/>
                <a:ext cx="272695" cy="116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04" y="5047"/>
                    </a:moveTo>
                    <a:cubicBezTo>
                      <a:pt x="11160" y="5339"/>
                      <a:pt x="10981" y="5487"/>
                      <a:pt x="10800" y="5487"/>
                    </a:cubicBezTo>
                    <a:cubicBezTo>
                      <a:pt x="10620" y="5487"/>
                      <a:pt x="10441" y="5339"/>
                      <a:pt x="10297" y="5046"/>
                    </a:cubicBezTo>
                    <a:lnTo>
                      <a:pt x="7832" y="0"/>
                    </a:lnTo>
                    <a:lnTo>
                      <a:pt x="0" y="20498"/>
                    </a:lnTo>
                    <a:cubicBezTo>
                      <a:pt x="469" y="21187"/>
                      <a:pt x="1020" y="21600"/>
                      <a:pt x="1615" y="21600"/>
                    </a:cubicBezTo>
                    <a:lnTo>
                      <a:pt x="19985" y="21600"/>
                    </a:lnTo>
                    <a:cubicBezTo>
                      <a:pt x="20581" y="21600"/>
                      <a:pt x="21131" y="21187"/>
                      <a:pt x="21600" y="20498"/>
                    </a:cubicBezTo>
                    <a:lnTo>
                      <a:pt x="13767" y="0"/>
                    </a:lnTo>
                    <a:cubicBezTo>
                      <a:pt x="13767" y="0"/>
                      <a:pt x="11304" y="5047"/>
                      <a:pt x="11304" y="50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ïsľîḋê">
                <a:extLst>
                  <a:ext uri="{FF2B5EF4-FFF2-40B4-BE49-F238E27FC236}">
                    <a16:creationId xmlns:a16="http://schemas.microsoft.com/office/drawing/2014/main" id="{054577F4-8485-4D2F-B36B-B06625A1E902}"/>
                  </a:ext>
                </a:extLst>
              </p:cNvPr>
              <p:cNvSpPr/>
              <p:nvPr/>
            </p:nvSpPr>
            <p:spPr>
              <a:xfrm flipH="1">
                <a:off x="9578724" y="2124690"/>
                <a:ext cx="102596" cy="193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289"/>
                    </a:moveTo>
                    <a:lnTo>
                      <a:pt x="0" y="19528"/>
                    </a:lnTo>
                    <a:cubicBezTo>
                      <a:pt x="0" y="20283"/>
                      <a:pt x="399" y="20984"/>
                      <a:pt x="1045" y="21600"/>
                    </a:cubicBezTo>
                    <a:lnTo>
                      <a:pt x="21600" y="9419"/>
                    </a:lnTo>
                    <a:lnTo>
                      <a:pt x="1267" y="0"/>
                    </a:lnTo>
                    <a:cubicBezTo>
                      <a:pt x="477" y="666"/>
                      <a:pt x="0" y="1446"/>
                      <a:pt x="0" y="228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îṣļîďe">
                <a:extLst>
                  <a:ext uri="{FF2B5EF4-FFF2-40B4-BE49-F238E27FC236}">
                    <a16:creationId xmlns:a16="http://schemas.microsoft.com/office/drawing/2014/main" id="{421FC2CF-53F3-432D-B0CD-F943A83AD3E6}"/>
                  </a:ext>
                </a:extLst>
              </p:cNvPr>
              <p:cNvSpPr/>
              <p:nvPr/>
            </p:nvSpPr>
            <p:spPr>
              <a:xfrm flipH="1">
                <a:off x="9372541" y="2124690"/>
                <a:ext cx="102599" cy="193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28"/>
                    </a:moveTo>
                    <a:lnTo>
                      <a:pt x="21600" y="2289"/>
                    </a:lnTo>
                    <a:cubicBezTo>
                      <a:pt x="21600" y="1446"/>
                      <a:pt x="21122" y="666"/>
                      <a:pt x="20333" y="0"/>
                    </a:cubicBezTo>
                    <a:lnTo>
                      <a:pt x="0" y="9421"/>
                    </a:lnTo>
                    <a:lnTo>
                      <a:pt x="20552" y="21600"/>
                    </a:lnTo>
                    <a:cubicBezTo>
                      <a:pt x="21198" y="20984"/>
                      <a:pt x="21600" y="20283"/>
                      <a:pt x="21600" y="1952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íṣlîdé">
                <a:extLst>
                  <a:ext uri="{FF2B5EF4-FFF2-40B4-BE49-F238E27FC236}">
                    <a16:creationId xmlns:a16="http://schemas.microsoft.com/office/drawing/2014/main" id="{83F4A2F0-0207-4BEA-A9EE-F056B557E32A}"/>
                  </a:ext>
                </a:extLst>
              </p:cNvPr>
              <p:cNvSpPr/>
              <p:nvPr/>
            </p:nvSpPr>
            <p:spPr>
              <a:xfrm flipH="1">
                <a:off x="9393822" y="2105946"/>
                <a:ext cx="268755" cy="122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58"/>
                    </a:moveTo>
                    <a:lnTo>
                      <a:pt x="10800" y="21600"/>
                    </a:lnTo>
                    <a:lnTo>
                      <a:pt x="21600" y="858"/>
                    </a:lnTo>
                    <a:cubicBezTo>
                      <a:pt x="21157" y="326"/>
                      <a:pt x="20658" y="0"/>
                      <a:pt x="20119" y="0"/>
                    </a:cubicBezTo>
                    <a:lnTo>
                      <a:pt x="1480" y="0"/>
                    </a:lnTo>
                    <a:cubicBezTo>
                      <a:pt x="940" y="0"/>
                      <a:pt x="441" y="326"/>
                      <a:pt x="0" y="85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ïśḷïḓe">
                <a:extLst>
                  <a:ext uri="{FF2B5EF4-FFF2-40B4-BE49-F238E27FC236}">
                    <a16:creationId xmlns:a16="http://schemas.microsoft.com/office/drawing/2014/main" id="{ECDA0142-2D04-40D0-9A41-B07A662BF2C0}"/>
                  </a:ext>
                </a:extLst>
              </p:cNvPr>
              <p:cNvSpPr/>
              <p:nvPr/>
            </p:nvSpPr>
            <p:spPr>
              <a:xfrm flipH="1">
                <a:off x="9338567" y="2865066"/>
                <a:ext cx="314638" cy="291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336" extrusionOk="0">
                    <a:moveTo>
                      <a:pt x="18665" y="6651"/>
                    </a:moveTo>
                    <a:cubicBezTo>
                      <a:pt x="17745" y="5323"/>
                      <a:pt x="16750" y="4642"/>
                      <a:pt x="15709" y="4626"/>
                    </a:cubicBezTo>
                    <a:cubicBezTo>
                      <a:pt x="15697" y="4626"/>
                      <a:pt x="15684" y="4626"/>
                      <a:pt x="15672" y="4626"/>
                    </a:cubicBezTo>
                    <a:cubicBezTo>
                      <a:pt x="14019" y="4626"/>
                      <a:pt x="12762" y="6306"/>
                      <a:pt x="12750" y="6324"/>
                    </a:cubicBezTo>
                    <a:lnTo>
                      <a:pt x="12355" y="5995"/>
                    </a:lnTo>
                    <a:cubicBezTo>
                      <a:pt x="12413" y="5917"/>
                      <a:pt x="13772" y="4093"/>
                      <a:pt x="15671" y="4093"/>
                    </a:cubicBezTo>
                    <a:cubicBezTo>
                      <a:pt x="15685" y="4093"/>
                      <a:pt x="15698" y="4093"/>
                      <a:pt x="15712" y="4093"/>
                    </a:cubicBezTo>
                    <a:cubicBezTo>
                      <a:pt x="16919" y="4110"/>
                      <a:pt x="18048" y="4864"/>
                      <a:pt x="19067" y="6334"/>
                    </a:cubicBezTo>
                    <a:cubicBezTo>
                      <a:pt x="19067" y="6334"/>
                      <a:pt x="18665" y="6651"/>
                      <a:pt x="18665" y="6651"/>
                    </a:cubicBezTo>
                    <a:close/>
                    <a:moveTo>
                      <a:pt x="18665" y="8517"/>
                    </a:moveTo>
                    <a:cubicBezTo>
                      <a:pt x="17745" y="7189"/>
                      <a:pt x="16750" y="6508"/>
                      <a:pt x="15709" y="6491"/>
                    </a:cubicBezTo>
                    <a:cubicBezTo>
                      <a:pt x="15697" y="6491"/>
                      <a:pt x="15684" y="6491"/>
                      <a:pt x="15672" y="6491"/>
                    </a:cubicBezTo>
                    <a:cubicBezTo>
                      <a:pt x="14019" y="6491"/>
                      <a:pt x="12762" y="8172"/>
                      <a:pt x="12750" y="8189"/>
                    </a:cubicBezTo>
                    <a:lnTo>
                      <a:pt x="12355" y="7861"/>
                    </a:lnTo>
                    <a:cubicBezTo>
                      <a:pt x="12413" y="7782"/>
                      <a:pt x="13772" y="5958"/>
                      <a:pt x="15671" y="5958"/>
                    </a:cubicBezTo>
                    <a:cubicBezTo>
                      <a:pt x="15685" y="5958"/>
                      <a:pt x="15698" y="5959"/>
                      <a:pt x="15712" y="5959"/>
                    </a:cubicBezTo>
                    <a:cubicBezTo>
                      <a:pt x="16919" y="5975"/>
                      <a:pt x="18048" y="6729"/>
                      <a:pt x="19067" y="8199"/>
                    </a:cubicBezTo>
                    <a:cubicBezTo>
                      <a:pt x="19067" y="8199"/>
                      <a:pt x="18665" y="8517"/>
                      <a:pt x="18665" y="8517"/>
                    </a:cubicBezTo>
                    <a:close/>
                    <a:moveTo>
                      <a:pt x="18665" y="10382"/>
                    </a:moveTo>
                    <a:cubicBezTo>
                      <a:pt x="17745" y="9054"/>
                      <a:pt x="16750" y="8373"/>
                      <a:pt x="15709" y="8357"/>
                    </a:cubicBezTo>
                    <a:cubicBezTo>
                      <a:pt x="14054" y="8350"/>
                      <a:pt x="12762" y="10037"/>
                      <a:pt x="12750" y="10055"/>
                    </a:cubicBezTo>
                    <a:lnTo>
                      <a:pt x="12355" y="9726"/>
                    </a:lnTo>
                    <a:cubicBezTo>
                      <a:pt x="12413" y="9648"/>
                      <a:pt x="13772" y="7824"/>
                      <a:pt x="15671" y="7824"/>
                    </a:cubicBezTo>
                    <a:cubicBezTo>
                      <a:pt x="15685" y="7824"/>
                      <a:pt x="15698" y="7824"/>
                      <a:pt x="15712" y="7824"/>
                    </a:cubicBezTo>
                    <a:cubicBezTo>
                      <a:pt x="16919" y="7841"/>
                      <a:pt x="18048" y="8595"/>
                      <a:pt x="19067" y="10065"/>
                    </a:cubicBezTo>
                    <a:cubicBezTo>
                      <a:pt x="19067" y="10065"/>
                      <a:pt x="18665" y="10382"/>
                      <a:pt x="18665" y="10382"/>
                    </a:cubicBezTo>
                    <a:close/>
                    <a:moveTo>
                      <a:pt x="8475" y="6651"/>
                    </a:moveTo>
                    <a:cubicBezTo>
                      <a:pt x="7554" y="5323"/>
                      <a:pt x="6559" y="4642"/>
                      <a:pt x="5518" y="4626"/>
                    </a:cubicBezTo>
                    <a:cubicBezTo>
                      <a:pt x="5506" y="4626"/>
                      <a:pt x="5493" y="4626"/>
                      <a:pt x="5480" y="4626"/>
                    </a:cubicBezTo>
                    <a:cubicBezTo>
                      <a:pt x="3828" y="4626"/>
                      <a:pt x="2571" y="6306"/>
                      <a:pt x="2559" y="6324"/>
                    </a:cubicBezTo>
                    <a:lnTo>
                      <a:pt x="2164" y="5995"/>
                    </a:lnTo>
                    <a:cubicBezTo>
                      <a:pt x="2222" y="5917"/>
                      <a:pt x="3581" y="4093"/>
                      <a:pt x="5480" y="4093"/>
                    </a:cubicBezTo>
                    <a:cubicBezTo>
                      <a:pt x="5494" y="4093"/>
                      <a:pt x="5508" y="4093"/>
                      <a:pt x="5522" y="4093"/>
                    </a:cubicBezTo>
                    <a:cubicBezTo>
                      <a:pt x="6729" y="4110"/>
                      <a:pt x="7858" y="4864"/>
                      <a:pt x="8877" y="6334"/>
                    </a:cubicBezTo>
                    <a:cubicBezTo>
                      <a:pt x="8877" y="6334"/>
                      <a:pt x="8475" y="6651"/>
                      <a:pt x="8475" y="6651"/>
                    </a:cubicBezTo>
                    <a:close/>
                    <a:moveTo>
                      <a:pt x="8475" y="8517"/>
                    </a:moveTo>
                    <a:cubicBezTo>
                      <a:pt x="7554" y="7189"/>
                      <a:pt x="6559" y="6508"/>
                      <a:pt x="5518" y="6491"/>
                    </a:cubicBezTo>
                    <a:cubicBezTo>
                      <a:pt x="5506" y="6491"/>
                      <a:pt x="5493" y="6491"/>
                      <a:pt x="5480" y="6491"/>
                    </a:cubicBezTo>
                    <a:cubicBezTo>
                      <a:pt x="3828" y="6491"/>
                      <a:pt x="2571" y="8172"/>
                      <a:pt x="2559" y="8189"/>
                    </a:cubicBezTo>
                    <a:lnTo>
                      <a:pt x="2164" y="7861"/>
                    </a:lnTo>
                    <a:cubicBezTo>
                      <a:pt x="2222" y="7782"/>
                      <a:pt x="3581" y="5958"/>
                      <a:pt x="5480" y="5958"/>
                    </a:cubicBezTo>
                    <a:cubicBezTo>
                      <a:pt x="5494" y="5958"/>
                      <a:pt x="5508" y="5959"/>
                      <a:pt x="5522" y="5959"/>
                    </a:cubicBezTo>
                    <a:cubicBezTo>
                      <a:pt x="6729" y="5975"/>
                      <a:pt x="7858" y="6729"/>
                      <a:pt x="8877" y="8199"/>
                    </a:cubicBezTo>
                    <a:cubicBezTo>
                      <a:pt x="8877" y="8199"/>
                      <a:pt x="8475" y="8517"/>
                      <a:pt x="8475" y="8517"/>
                    </a:cubicBezTo>
                    <a:close/>
                    <a:moveTo>
                      <a:pt x="8475" y="10382"/>
                    </a:moveTo>
                    <a:cubicBezTo>
                      <a:pt x="7554" y="9054"/>
                      <a:pt x="6559" y="8373"/>
                      <a:pt x="5518" y="8357"/>
                    </a:cubicBezTo>
                    <a:cubicBezTo>
                      <a:pt x="5506" y="8357"/>
                      <a:pt x="5493" y="8357"/>
                      <a:pt x="5480" y="8357"/>
                    </a:cubicBezTo>
                    <a:cubicBezTo>
                      <a:pt x="3828" y="8357"/>
                      <a:pt x="2571" y="10037"/>
                      <a:pt x="2559" y="10055"/>
                    </a:cubicBezTo>
                    <a:lnTo>
                      <a:pt x="2164" y="9726"/>
                    </a:lnTo>
                    <a:cubicBezTo>
                      <a:pt x="2222" y="9648"/>
                      <a:pt x="3581" y="7824"/>
                      <a:pt x="5480" y="7824"/>
                    </a:cubicBezTo>
                    <a:cubicBezTo>
                      <a:pt x="5494" y="7824"/>
                      <a:pt x="5508" y="7824"/>
                      <a:pt x="5522" y="7824"/>
                    </a:cubicBezTo>
                    <a:cubicBezTo>
                      <a:pt x="6729" y="7841"/>
                      <a:pt x="7858" y="8595"/>
                      <a:pt x="8877" y="10065"/>
                    </a:cubicBezTo>
                    <a:cubicBezTo>
                      <a:pt x="8877" y="10065"/>
                      <a:pt x="8475" y="10382"/>
                      <a:pt x="8475" y="10382"/>
                    </a:cubicBezTo>
                    <a:close/>
                    <a:moveTo>
                      <a:pt x="20790" y="21336"/>
                    </a:moveTo>
                    <a:cubicBezTo>
                      <a:pt x="20896" y="21336"/>
                      <a:pt x="21001" y="21308"/>
                      <a:pt x="21106" y="21266"/>
                    </a:cubicBezTo>
                    <a:cubicBezTo>
                      <a:pt x="21396" y="21139"/>
                      <a:pt x="21581" y="20830"/>
                      <a:pt x="21581" y="20493"/>
                    </a:cubicBezTo>
                    <a:lnTo>
                      <a:pt x="21581" y="4244"/>
                    </a:lnTo>
                    <a:cubicBezTo>
                      <a:pt x="21594" y="4187"/>
                      <a:pt x="21594" y="4117"/>
                      <a:pt x="21594" y="4061"/>
                    </a:cubicBezTo>
                    <a:cubicBezTo>
                      <a:pt x="21594" y="3780"/>
                      <a:pt x="21527" y="3626"/>
                      <a:pt x="21027" y="3008"/>
                    </a:cubicBezTo>
                    <a:cubicBezTo>
                      <a:pt x="20816" y="2699"/>
                      <a:pt x="20421" y="2250"/>
                      <a:pt x="19920" y="1801"/>
                    </a:cubicBezTo>
                    <a:cubicBezTo>
                      <a:pt x="18338" y="381"/>
                      <a:pt x="16586" y="-222"/>
                      <a:pt x="14912" y="72"/>
                    </a:cubicBezTo>
                    <a:cubicBezTo>
                      <a:pt x="12751" y="451"/>
                      <a:pt x="11486" y="1561"/>
                      <a:pt x="10801" y="2460"/>
                    </a:cubicBezTo>
                    <a:cubicBezTo>
                      <a:pt x="10102" y="1561"/>
                      <a:pt x="8837" y="451"/>
                      <a:pt x="6689" y="72"/>
                    </a:cubicBezTo>
                    <a:cubicBezTo>
                      <a:pt x="6412" y="16"/>
                      <a:pt x="6122" y="2"/>
                      <a:pt x="5846" y="2"/>
                    </a:cubicBezTo>
                    <a:cubicBezTo>
                      <a:pt x="3921" y="2"/>
                      <a:pt x="2076" y="1126"/>
                      <a:pt x="337" y="3345"/>
                    </a:cubicBezTo>
                    <a:lnTo>
                      <a:pt x="324" y="3359"/>
                    </a:lnTo>
                    <a:cubicBezTo>
                      <a:pt x="192" y="3457"/>
                      <a:pt x="99" y="3597"/>
                      <a:pt x="46" y="3766"/>
                    </a:cubicBezTo>
                    <a:cubicBezTo>
                      <a:pt x="-6" y="3921"/>
                      <a:pt x="-6" y="4047"/>
                      <a:pt x="7" y="4160"/>
                    </a:cubicBezTo>
                    <a:lnTo>
                      <a:pt x="7" y="20479"/>
                    </a:lnTo>
                    <a:cubicBezTo>
                      <a:pt x="7" y="20816"/>
                      <a:pt x="192" y="21125"/>
                      <a:pt x="482" y="21251"/>
                    </a:cubicBezTo>
                    <a:cubicBezTo>
                      <a:pt x="772" y="21378"/>
                      <a:pt x="1114" y="21322"/>
                      <a:pt x="1338" y="21083"/>
                    </a:cubicBezTo>
                    <a:cubicBezTo>
                      <a:pt x="1365" y="21041"/>
                      <a:pt x="4436" y="17951"/>
                      <a:pt x="6965" y="17951"/>
                    </a:cubicBezTo>
                    <a:cubicBezTo>
                      <a:pt x="9219" y="17951"/>
                      <a:pt x="10009" y="20605"/>
                      <a:pt x="10036" y="20718"/>
                    </a:cubicBezTo>
                    <a:cubicBezTo>
                      <a:pt x="10036" y="20732"/>
                      <a:pt x="10049" y="20732"/>
                      <a:pt x="10049" y="20746"/>
                    </a:cubicBezTo>
                    <a:cubicBezTo>
                      <a:pt x="10049" y="20760"/>
                      <a:pt x="10062" y="20788"/>
                      <a:pt x="10076" y="20802"/>
                    </a:cubicBezTo>
                    <a:cubicBezTo>
                      <a:pt x="10089" y="20830"/>
                      <a:pt x="10102" y="20859"/>
                      <a:pt x="10115" y="20886"/>
                    </a:cubicBezTo>
                    <a:cubicBezTo>
                      <a:pt x="10129" y="20900"/>
                      <a:pt x="10129" y="20914"/>
                      <a:pt x="10142" y="20929"/>
                    </a:cubicBezTo>
                    <a:cubicBezTo>
                      <a:pt x="10155" y="20956"/>
                      <a:pt x="10181" y="20985"/>
                      <a:pt x="10194" y="21012"/>
                    </a:cubicBezTo>
                    <a:cubicBezTo>
                      <a:pt x="10208" y="21027"/>
                      <a:pt x="10208" y="21041"/>
                      <a:pt x="10221" y="21041"/>
                    </a:cubicBezTo>
                    <a:lnTo>
                      <a:pt x="10313" y="21139"/>
                    </a:lnTo>
                    <a:cubicBezTo>
                      <a:pt x="10339" y="21168"/>
                      <a:pt x="10379" y="21195"/>
                      <a:pt x="10405" y="21209"/>
                    </a:cubicBezTo>
                    <a:cubicBezTo>
                      <a:pt x="10405" y="21209"/>
                      <a:pt x="10419" y="21209"/>
                      <a:pt x="10419" y="21223"/>
                    </a:cubicBezTo>
                    <a:cubicBezTo>
                      <a:pt x="10537" y="21293"/>
                      <a:pt x="10669" y="21336"/>
                      <a:pt x="10801" y="21336"/>
                    </a:cubicBezTo>
                    <a:lnTo>
                      <a:pt x="10906" y="21336"/>
                    </a:lnTo>
                    <a:cubicBezTo>
                      <a:pt x="10919" y="21336"/>
                      <a:pt x="10932" y="21336"/>
                      <a:pt x="10946" y="21322"/>
                    </a:cubicBezTo>
                    <a:cubicBezTo>
                      <a:pt x="10959" y="21322"/>
                      <a:pt x="10972" y="21322"/>
                      <a:pt x="10985" y="21308"/>
                    </a:cubicBezTo>
                    <a:cubicBezTo>
                      <a:pt x="11012" y="21293"/>
                      <a:pt x="11051" y="21293"/>
                      <a:pt x="11077" y="21280"/>
                    </a:cubicBezTo>
                    <a:cubicBezTo>
                      <a:pt x="11091" y="21280"/>
                      <a:pt x="11104" y="21266"/>
                      <a:pt x="11104" y="21266"/>
                    </a:cubicBezTo>
                    <a:cubicBezTo>
                      <a:pt x="11130" y="21251"/>
                      <a:pt x="11170" y="21237"/>
                      <a:pt x="11196" y="21209"/>
                    </a:cubicBezTo>
                    <a:cubicBezTo>
                      <a:pt x="11209" y="21209"/>
                      <a:pt x="11209" y="21196"/>
                      <a:pt x="11222" y="21196"/>
                    </a:cubicBezTo>
                    <a:cubicBezTo>
                      <a:pt x="11249" y="21181"/>
                      <a:pt x="11275" y="21154"/>
                      <a:pt x="11301" y="21125"/>
                    </a:cubicBezTo>
                    <a:lnTo>
                      <a:pt x="11394" y="21027"/>
                    </a:lnTo>
                    <a:cubicBezTo>
                      <a:pt x="11407" y="21012"/>
                      <a:pt x="11407" y="20999"/>
                      <a:pt x="11420" y="20985"/>
                    </a:cubicBezTo>
                    <a:cubicBezTo>
                      <a:pt x="11434" y="20956"/>
                      <a:pt x="11460" y="20929"/>
                      <a:pt x="11472" y="20900"/>
                    </a:cubicBezTo>
                    <a:cubicBezTo>
                      <a:pt x="11486" y="20886"/>
                      <a:pt x="11486" y="20859"/>
                      <a:pt x="11499" y="20844"/>
                    </a:cubicBezTo>
                    <a:cubicBezTo>
                      <a:pt x="11512" y="20816"/>
                      <a:pt x="11525" y="20788"/>
                      <a:pt x="11525" y="20760"/>
                    </a:cubicBezTo>
                    <a:cubicBezTo>
                      <a:pt x="11525" y="20746"/>
                      <a:pt x="11538" y="20746"/>
                      <a:pt x="11538" y="20732"/>
                    </a:cubicBezTo>
                    <a:cubicBezTo>
                      <a:pt x="11565" y="20620"/>
                      <a:pt x="12355" y="17965"/>
                      <a:pt x="14609" y="17965"/>
                    </a:cubicBezTo>
                    <a:cubicBezTo>
                      <a:pt x="17140" y="17965"/>
                      <a:pt x="20223" y="21055"/>
                      <a:pt x="20249" y="21097"/>
                    </a:cubicBezTo>
                    <a:cubicBezTo>
                      <a:pt x="20394" y="21251"/>
                      <a:pt x="20593" y="21336"/>
                      <a:pt x="20790" y="2133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íṧlíḋè">
                <a:extLst>
                  <a:ext uri="{FF2B5EF4-FFF2-40B4-BE49-F238E27FC236}">
                    <a16:creationId xmlns:a16="http://schemas.microsoft.com/office/drawing/2014/main" id="{3D1BE8BA-D1E9-40C6-AC63-A4AF4ACC0820}"/>
                  </a:ext>
                </a:extLst>
              </p:cNvPr>
              <p:cNvSpPr/>
              <p:nvPr/>
            </p:nvSpPr>
            <p:spPr>
              <a:xfrm flipH="1">
                <a:off x="9842053" y="3408634"/>
                <a:ext cx="31390" cy="38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99"/>
                    </a:moveTo>
                    <a:lnTo>
                      <a:pt x="21600" y="8800"/>
                    </a:lnTo>
                    <a:cubicBezTo>
                      <a:pt x="21600" y="3925"/>
                      <a:pt x="16749" y="0"/>
                      <a:pt x="10785" y="0"/>
                    </a:cubicBezTo>
                    <a:cubicBezTo>
                      <a:pt x="4821" y="0"/>
                      <a:pt x="0" y="3925"/>
                      <a:pt x="0" y="8800"/>
                    </a:cubicBezTo>
                    <a:lnTo>
                      <a:pt x="0" y="12799"/>
                    </a:lnTo>
                    <a:cubicBezTo>
                      <a:pt x="0" y="17651"/>
                      <a:pt x="4821" y="21600"/>
                      <a:pt x="10785" y="21600"/>
                    </a:cubicBezTo>
                    <a:cubicBezTo>
                      <a:pt x="16749" y="21600"/>
                      <a:pt x="21600" y="17651"/>
                      <a:pt x="21600" y="1279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iṧļídé">
                <a:extLst>
                  <a:ext uri="{FF2B5EF4-FFF2-40B4-BE49-F238E27FC236}">
                    <a16:creationId xmlns:a16="http://schemas.microsoft.com/office/drawing/2014/main" id="{F1BD088D-66F2-4EBB-B237-D7DE669BB946}"/>
                  </a:ext>
                </a:extLst>
              </p:cNvPr>
              <p:cNvSpPr/>
              <p:nvPr/>
            </p:nvSpPr>
            <p:spPr>
              <a:xfrm flipH="1">
                <a:off x="9702265" y="3436749"/>
                <a:ext cx="307071" cy="97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39" y="968"/>
                    </a:moveTo>
                    <a:lnTo>
                      <a:pt x="1339" y="968"/>
                    </a:lnTo>
                    <a:cubicBezTo>
                      <a:pt x="860" y="968"/>
                      <a:pt x="407" y="613"/>
                      <a:pt x="0" y="0"/>
                    </a:cubicBezTo>
                    <a:lnTo>
                      <a:pt x="0" y="15941"/>
                    </a:lnTo>
                    <a:cubicBezTo>
                      <a:pt x="0" y="19050"/>
                      <a:pt x="805" y="21600"/>
                      <a:pt x="1791" y="21600"/>
                    </a:cubicBezTo>
                    <a:lnTo>
                      <a:pt x="19809" y="21600"/>
                    </a:lnTo>
                    <a:cubicBezTo>
                      <a:pt x="20795" y="21600"/>
                      <a:pt x="21600" y="19050"/>
                      <a:pt x="21600" y="15941"/>
                    </a:cubicBezTo>
                    <a:lnTo>
                      <a:pt x="21600" y="7"/>
                    </a:lnTo>
                    <a:cubicBezTo>
                      <a:pt x="21193" y="613"/>
                      <a:pt x="20740" y="968"/>
                      <a:pt x="20261" y="968"/>
                    </a:cubicBezTo>
                    <a:lnTo>
                      <a:pt x="12661" y="968"/>
                    </a:lnTo>
                    <a:cubicBezTo>
                      <a:pt x="12416" y="3495"/>
                      <a:pt x="11680" y="5351"/>
                      <a:pt x="10800" y="5351"/>
                    </a:cubicBezTo>
                    <a:cubicBezTo>
                      <a:pt x="9920" y="5351"/>
                      <a:pt x="9184" y="3495"/>
                      <a:pt x="8939" y="96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ïṡlîdê">
                <a:extLst>
                  <a:ext uri="{FF2B5EF4-FFF2-40B4-BE49-F238E27FC236}">
                    <a16:creationId xmlns:a16="http://schemas.microsoft.com/office/drawing/2014/main" id="{BDCA2E71-28B7-40B4-8F71-3457D92D8E7E}"/>
                  </a:ext>
                </a:extLst>
              </p:cNvPr>
              <p:cNvSpPr/>
              <p:nvPr/>
            </p:nvSpPr>
            <p:spPr>
              <a:xfrm flipH="1">
                <a:off x="9698773" y="3272742"/>
                <a:ext cx="319934" cy="150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73" y="5852"/>
                    </a:moveTo>
                    <a:cubicBezTo>
                      <a:pt x="7794" y="4449"/>
                      <a:pt x="8411" y="3421"/>
                      <a:pt x="9146" y="3421"/>
                    </a:cubicBezTo>
                    <a:lnTo>
                      <a:pt x="12455" y="3421"/>
                    </a:lnTo>
                    <a:cubicBezTo>
                      <a:pt x="13189" y="3421"/>
                      <a:pt x="13807" y="4449"/>
                      <a:pt x="14027" y="5852"/>
                    </a:cubicBezTo>
                    <a:cubicBezTo>
                      <a:pt x="14027" y="5852"/>
                      <a:pt x="7573" y="5852"/>
                      <a:pt x="7573" y="5852"/>
                    </a:cubicBezTo>
                    <a:close/>
                    <a:moveTo>
                      <a:pt x="21600" y="9511"/>
                    </a:moveTo>
                    <a:cubicBezTo>
                      <a:pt x="21600" y="7500"/>
                      <a:pt x="20795" y="5852"/>
                      <a:pt x="19810" y="5852"/>
                    </a:cubicBezTo>
                    <a:lnTo>
                      <a:pt x="15682" y="5852"/>
                    </a:lnTo>
                    <a:cubicBezTo>
                      <a:pt x="15433" y="2543"/>
                      <a:pt x="14081" y="0"/>
                      <a:pt x="12455" y="0"/>
                    </a:cubicBezTo>
                    <a:lnTo>
                      <a:pt x="9146" y="0"/>
                    </a:lnTo>
                    <a:cubicBezTo>
                      <a:pt x="7518" y="0"/>
                      <a:pt x="6167" y="2543"/>
                      <a:pt x="5918" y="5852"/>
                    </a:cubicBezTo>
                    <a:lnTo>
                      <a:pt x="1790" y="5852"/>
                    </a:lnTo>
                    <a:cubicBezTo>
                      <a:pt x="806" y="5852"/>
                      <a:pt x="0" y="7500"/>
                      <a:pt x="0" y="9511"/>
                    </a:cubicBezTo>
                    <a:lnTo>
                      <a:pt x="0" y="17941"/>
                    </a:lnTo>
                    <a:cubicBezTo>
                      <a:pt x="0" y="19964"/>
                      <a:pt x="771" y="21600"/>
                      <a:pt x="1719" y="21600"/>
                    </a:cubicBezTo>
                    <a:lnTo>
                      <a:pt x="8934" y="21600"/>
                    </a:lnTo>
                    <a:cubicBezTo>
                      <a:pt x="8957" y="20547"/>
                      <a:pt x="9171" y="19602"/>
                      <a:pt x="9506" y="18920"/>
                    </a:cubicBezTo>
                    <a:cubicBezTo>
                      <a:pt x="9515" y="18896"/>
                      <a:pt x="9528" y="18883"/>
                      <a:pt x="9538" y="18861"/>
                    </a:cubicBezTo>
                    <a:cubicBezTo>
                      <a:pt x="9614" y="18720"/>
                      <a:pt x="9691" y="18582"/>
                      <a:pt x="9776" y="18460"/>
                    </a:cubicBezTo>
                    <a:cubicBezTo>
                      <a:pt x="9805" y="18419"/>
                      <a:pt x="9841" y="18388"/>
                      <a:pt x="9872" y="18349"/>
                    </a:cubicBezTo>
                    <a:cubicBezTo>
                      <a:pt x="9942" y="18264"/>
                      <a:pt x="10011" y="18174"/>
                      <a:pt x="10084" y="18113"/>
                    </a:cubicBezTo>
                    <a:cubicBezTo>
                      <a:pt x="10143" y="18059"/>
                      <a:pt x="10208" y="18026"/>
                      <a:pt x="10268" y="17992"/>
                    </a:cubicBezTo>
                    <a:cubicBezTo>
                      <a:pt x="10323" y="17956"/>
                      <a:pt x="10374" y="17911"/>
                      <a:pt x="10428" y="17888"/>
                    </a:cubicBezTo>
                    <a:cubicBezTo>
                      <a:pt x="10548" y="17835"/>
                      <a:pt x="10674" y="17809"/>
                      <a:pt x="10800" y="17809"/>
                    </a:cubicBezTo>
                    <a:cubicBezTo>
                      <a:pt x="10929" y="17809"/>
                      <a:pt x="11052" y="17835"/>
                      <a:pt x="11172" y="17888"/>
                    </a:cubicBezTo>
                    <a:cubicBezTo>
                      <a:pt x="11227" y="17911"/>
                      <a:pt x="11277" y="17956"/>
                      <a:pt x="11332" y="17992"/>
                    </a:cubicBezTo>
                    <a:cubicBezTo>
                      <a:pt x="11392" y="18026"/>
                      <a:pt x="11456" y="18059"/>
                      <a:pt x="11514" y="18113"/>
                    </a:cubicBezTo>
                    <a:cubicBezTo>
                      <a:pt x="11590" y="18178"/>
                      <a:pt x="11658" y="18264"/>
                      <a:pt x="11728" y="18349"/>
                    </a:cubicBezTo>
                    <a:cubicBezTo>
                      <a:pt x="11759" y="18388"/>
                      <a:pt x="11793" y="18419"/>
                      <a:pt x="11824" y="18460"/>
                    </a:cubicBezTo>
                    <a:cubicBezTo>
                      <a:pt x="11908" y="18582"/>
                      <a:pt x="11987" y="18720"/>
                      <a:pt x="12060" y="18861"/>
                    </a:cubicBezTo>
                    <a:cubicBezTo>
                      <a:pt x="12070" y="18883"/>
                      <a:pt x="12083" y="18896"/>
                      <a:pt x="12094" y="18920"/>
                    </a:cubicBezTo>
                    <a:cubicBezTo>
                      <a:pt x="12429" y="19606"/>
                      <a:pt x="12641" y="20547"/>
                      <a:pt x="12666" y="21600"/>
                    </a:cubicBezTo>
                    <a:lnTo>
                      <a:pt x="19881" y="21600"/>
                    </a:lnTo>
                    <a:cubicBezTo>
                      <a:pt x="20830" y="21600"/>
                      <a:pt x="21600" y="19964"/>
                      <a:pt x="21600" y="17947"/>
                    </a:cubicBezTo>
                    <a:cubicBezTo>
                      <a:pt x="21600" y="17947"/>
                      <a:pt x="21600" y="9511"/>
                      <a:pt x="21600" y="951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îśliḋé">
                <a:extLst>
                  <a:ext uri="{FF2B5EF4-FFF2-40B4-BE49-F238E27FC236}">
                    <a16:creationId xmlns:a16="http://schemas.microsoft.com/office/drawing/2014/main" id="{EC4C53D4-F3B0-4F97-809B-2D1E97410457}"/>
                  </a:ext>
                </a:extLst>
              </p:cNvPr>
              <p:cNvSpPr/>
              <p:nvPr/>
            </p:nvSpPr>
            <p:spPr>
              <a:xfrm flipH="1">
                <a:off x="8992939" y="4177126"/>
                <a:ext cx="135442" cy="125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0829" extrusionOk="0">
                    <a:moveTo>
                      <a:pt x="20454" y="14769"/>
                    </a:moveTo>
                    <a:cubicBezTo>
                      <a:pt x="19922" y="14495"/>
                      <a:pt x="17314" y="13164"/>
                      <a:pt x="16831" y="12980"/>
                    </a:cubicBezTo>
                    <a:cubicBezTo>
                      <a:pt x="16344" y="12798"/>
                      <a:pt x="15988" y="12706"/>
                      <a:pt x="15638" y="13255"/>
                    </a:cubicBezTo>
                    <a:cubicBezTo>
                      <a:pt x="15283" y="13804"/>
                      <a:pt x="14268" y="15044"/>
                      <a:pt x="13957" y="15411"/>
                    </a:cubicBezTo>
                    <a:cubicBezTo>
                      <a:pt x="13649" y="15780"/>
                      <a:pt x="13340" y="15825"/>
                      <a:pt x="12809" y="15549"/>
                    </a:cubicBezTo>
                    <a:cubicBezTo>
                      <a:pt x="12280" y="15274"/>
                      <a:pt x="10571" y="14692"/>
                      <a:pt x="8545" y="12822"/>
                    </a:cubicBezTo>
                    <a:cubicBezTo>
                      <a:pt x="6971" y="11361"/>
                      <a:pt x="5907" y="9561"/>
                      <a:pt x="5596" y="9012"/>
                    </a:cubicBezTo>
                    <a:cubicBezTo>
                      <a:pt x="5288" y="8463"/>
                      <a:pt x="5567" y="8164"/>
                      <a:pt x="5829" y="7890"/>
                    </a:cubicBezTo>
                    <a:cubicBezTo>
                      <a:pt x="6068" y="7642"/>
                      <a:pt x="6359" y="7248"/>
                      <a:pt x="6626" y="6927"/>
                    </a:cubicBezTo>
                    <a:cubicBezTo>
                      <a:pt x="6890" y="6605"/>
                      <a:pt x="6977" y="6376"/>
                      <a:pt x="7155" y="6008"/>
                    </a:cubicBezTo>
                    <a:cubicBezTo>
                      <a:pt x="7332" y="5642"/>
                      <a:pt x="7244" y="5322"/>
                      <a:pt x="7109" y="5047"/>
                    </a:cubicBezTo>
                    <a:cubicBezTo>
                      <a:pt x="6977" y="4773"/>
                      <a:pt x="5917" y="2065"/>
                      <a:pt x="5475" y="963"/>
                    </a:cubicBezTo>
                    <a:cubicBezTo>
                      <a:pt x="5035" y="-135"/>
                      <a:pt x="4593" y="46"/>
                      <a:pt x="4282" y="46"/>
                    </a:cubicBezTo>
                    <a:cubicBezTo>
                      <a:pt x="3974" y="46"/>
                      <a:pt x="3621" y="0"/>
                      <a:pt x="3267" y="0"/>
                    </a:cubicBezTo>
                    <a:cubicBezTo>
                      <a:pt x="2912" y="0"/>
                      <a:pt x="2339" y="140"/>
                      <a:pt x="1853" y="689"/>
                    </a:cubicBezTo>
                    <a:cubicBezTo>
                      <a:pt x="1368" y="1237"/>
                      <a:pt x="0" y="2571"/>
                      <a:pt x="0" y="5273"/>
                    </a:cubicBezTo>
                    <a:cubicBezTo>
                      <a:pt x="0" y="7981"/>
                      <a:pt x="1897" y="10598"/>
                      <a:pt x="2162" y="10961"/>
                    </a:cubicBezTo>
                    <a:cubicBezTo>
                      <a:pt x="2429" y="11329"/>
                      <a:pt x="5829" y="17063"/>
                      <a:pt x="11218" y="19265"/>
                    </a:cubicBezTo>
                    <a:cubicBezTo>
                      <a:pt x="16607" y="21465"/>
                      <a:pt x="16607" y="20731"/>
                      <a:pt x="17580" y="20639"/>
                    </a:cubicBezTo>
                    <a:cubicBezTo>
                      <a:pt x="18550" y="20550"/>
                      <a:pt x="20716" y="19311"/>
                      <a:pt x="21158" y="18026"/>
                    </a:cubicBezTo>
                    <a:cubicBezTo>
                      <a:pt x="21600" y="16740"/>
                      <a:pt x="21600" y="15640"/>
                      <a:pt x="21469" y="15411"/>
                    </a:cubicBezTo>
                    <a:cubicBezTo>
                      <a:pt x="21335" y="15181"/>
                      <a:pt x="20981" y="15044"/>
                      <a:pt x="20454" y="1476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îśļïdê">
                <a:extLst>
                  <a:ext uri="{FF2B5EF4-FFF2-40B4-BE49-F238E27FC236}">
                    <a16:creationId xmlns:a16="http://schemas.microsoft.com/office/drawing/2014/main" id="{DCDC83BF-06B2-43CB-B7B5-184D9259710E}"/>
                  </a:ext>
                </a:extLst>
              </p:cNvPr>
              <p:cNvSpPr/>
              <p:nvPr/>
            </p:nvSpPr>
            <p:spPr>
              <a:xfrm flipH="1">
                <a:off x="8926427" y="4102151"/>
                <a:ext cx="276928" cy="276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6" y="19367"/>
                    </a:moveTo>
                    <a:cubicBezTo>
                      <a:pt x="9185" y="19367"/>
                      <a:pt x="7498" y="18828"/>
                      <a:pt x="6092" y="17905"/>
                    </a:cubicBezTo>
                    <a:lnTo>
                      <a:pt x="2666" y="18994"/>
                    </a:lnTo>
                    <a:lnTo>
                      <a:pt x="3779" y="15709"/>
                    </a:lnTo>
                    <a:cubicBezTo>
                      <a:pt x="2711" y="14250"/>
                      <a:pt x="2082" y="12457"/>
                      <a:pt x="2082" y="10522"/>
                    </a:cubicBezTo>
                    <a:cubicBezTo>
                      <a:pt x="2082" y="5644"/>
                      <a:pt x="6080" y="1676"/>
                      <a:pt x="10996" y="1676"/>
                    </a:cubicBezTo>
                    <a:cubicBezTo>
                      <a:pt x="15912" y="1676"/>
                      <a:pt x="19910" y="5644"/>
                      <a:pt x="19910" y="10522"/>
                    </a:cubicBezTo>
                    <a:cubicBezTo>
                      <a:pt x="19910" y="15400"/>
                      <a:pt x="15912" y="19367"/>
                      <a:pt x="10996" y="19367"/>
                    </a:cubicBezTo>
                    <a:close/>
                    <a:moveTo>
                      <a:pt x="10996" y="0"/>
                    </a:moveTo>
                    <a:cubicBezTo>
                      <a:pt x="5139" y="0"/>
                      <a:pt x="393" y="4711"/>
                      <a:pt x="393" y="10522"/>
                    </a:cubicBezTo>
                    <a:cubicBezTo>
                      <a:pt x="393" y="12510"/>
                      <a:pt x="948" y="14370"/>
                      <a:pt x="1915" y="15955"/>
                    </a:cubicBezTo>
                    <a:lnTo>
                      <a:pt x="0" y="21600"/>
                    </a:lnTo>
                    <a:lnTo>
                      <a:pt x="5871" y="19734"/>
                    </a:lnTo>
                    <a:cubicBezTo>
                      <a:pt x="7390" y="20569"/>
                      <a:pt x="9137" y="21042"/>
                      <a:pt x="10996" y="21042"/>
                    </a:cubicBezTo>
                    <a:cubicBezTo>
                      <a:pt x="16852" y="21042"/>
                      <a:pt x="21600" y="16332"/>
                      <a:pt x="21600" y="10522"/>
                    </a:cubicBezTo>
                    <a:cubicBezTo>
                      <a:pt x="21600" y="4711"/>
                      <a:pt x="16852" y="0"/>
                      <a:pt x="1099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íSľíḋé">
                <a:extLst>
                  <a:ext uri="{FF2B5EF4-FFF2-40B4-BE49-F238E27FC236}">
                    <a16:creationId xmlns:a16="http://schemas.microsoft.com/office/drawing/2014/main" id="{0E2DD7AF-506B-43C3-A378-F1F04D6AD6C4}"/>
                  </a:ext>
                </a:extLst>
              </p:cNvPr>
              <p:cNvSpPr/>
              <p:nvPr/>
            </p:nvSpPr>
            <p:spPr>
              <a:xfrm flipH="1">
                <a:off x="9724696" y="2888496"/>
                <a:ext cx="247151" cy="24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1" y="17493"/>
                    </a:moveTo>
                    <a:cubicBezTo>
                      <a:pt x="14528" y="17493"/>
                      <a:pt x="17535" y="14580"/>
                      <a:pt x="17535" y="10987"/>
                    </a:cubicBezTo>
                    <a:cubicBezTo>
                      <a:pt x="17535" y="10343"/>
                      <a:pt x="17437" y="9721"/>
                      <a:pt x="17258" y="9134"/>
                    </a:cubicBezTo>
                    <a:lnTo>
                      <a:pt x="19159" y="9134"/>
                    </a:lnTo>
                    <a:lnTo>
                      <a:pt x="19159" y="18259"/>
                    </a:lnTo>
                    <a:cubicBezTo>
                      <a:pt x="19159" y="18731"/>
                      <a:pt x="18774" y="19118"/>
                      <a:pt x="18301" y="19118"/>
                    </a:cubicBezTo>
                    <a:lnTo>
                      <a:pt x="3259" y="19118"/>
                    </a:lnTo>
                    <a:cubicBezTo>
                      <a:pt x="2786" y="19118"/>
                      <a:pt x="2401" y="18731"/>
                      <a:pt x="2401" y="18259"/>
                    </a:cubicBezTo>
                    <a:lnTo>
                      <a:pt x="2401" y="9134"/>
                    </a:lnTo>
                    <a:lnTo>
                      <a:pt x="4384" y="9134"/>
                    </a:lnTo>
                    <a:cubicBezTo>
                      <a:pt x="4204" y="9721"/>
                      <a:pt x="4107" y="10343"/>
                      <a:pt x="4107" y="10987"/>
                    </a:cubicBezTo>
                    <a:cubicBezTo>
                      <a:pt x="4107" y="14580"/>
                      <a:pt x="7113" y="17493"/>
                      <a:pt x="10821" y="17493"/>
                    </a:cubicBezTo>
                    <a:close/>
                    <a:moveTo>
                      <a:pt x="10821" y="6549"/>
                    </a:moveTo>
                    <a:cubicBezTo>
                      <a:pt x="13217" y="6549"/>
                      <a:pt x="15159" y="8432"/>
                      <a:pt x="15159" y="10753"/>
                    </a:cubicBezTo>
                    <a:cubicBezTo>
                      <a:pt x="15159" y="13075"/>
                      <a:pt x="13217" y="14957"/>
                      <a:pt x="10821" y="14957"/>
                    </a:cubicBezTo>
                    <a:cubicBezTo>
                      <a:pt x="8426" y="14957"/>
                      <a:pt x="6483" y="13075"/>
                      <a:pt x="6483" y="10753"/>
                    </a:cubicBezTo>
                    <a:cubicBezTo>
                      <a:pt x="6483" y="8432"/>
                      <a:pt x="8426" y="6549"/>
                      <a:pt x="10821" y="6549"/>
                    </a:cubicBezTo>
                    <a:close/>
                    <a:moveTo>
                      <a:pt x="14762" y="3372"/>
                    </a:moveTo>
                    <a:cubicBezTo>
                      <a:pt x="14762" y="2837"/>
                      <a:pt x="15200" y="2400"/>
                      <a:pt x="15735" y="2400"/>
                    </a:cubicBezTo>
                    <a:lnTo>
                      <a:pt x="18177" y="2400"/>
                    </a:lnTo>
                    <a:cubicBezTo>
                      <a:pt x="18711" y="2400"/>
                      <a:pt x="19148" y="2837"/>
                      <a:pt x="19148" y="3372"/>
                    </a:cubicBezTo>
                    <a:lnTo>
                      <a:pt x="19148" y="5700"/>
                    </a:lnTo>
                    <a:cubicBezTo>
                      <a:pt x="19148" y="6235"/>
                      <a:pt x="18711" y="6673"/>
                      <a:pt x="18177" y="6673"/>
                    </a:cubicBezTo>
                    <a:lnTo>
                      <a:pt x="15735" y="6673"/>
                    </a:lnTo>
                    <a:cubicBezTo>
                      <a:pt x="15200" y="6673"/>
                      <a:pt x="14762" y="6235"/>
                      <a:pt x="14762" y="5700"/>
                    </a:cubicBezTo>
                    <a:cubicBezTo>
                      <a:pt x="14762" y="5700"/>
                      <a:pt x="14762" y="3372"/>
                      <a:pt x="14762" y="3372"/>
                    </a:cubicBezTo>
                    <a:close/>
                    <a:moveTo>
                      <a:pt x="0" y="2772"/>
                    </a:moveTo>
                    <a:lnTo>
                      <a:pt x="0" y="18828"/>
                    </a:lnTo>
                    <a:cubicBezTo>
                      <a:pt x="0" y="20472"/>
                      <a:pt x="1247" y="21600"/>
                      <a:pt x="2772" y="21600"/>
                    </a:cubicBezTo>
                    <a:lnTo>
                      <a:pt x="18828" y="21600"/>
                    </a:lnTo>
                    <a:cubicBezTo>
                      <a:pt x="20352" y="21600"/>
                      <a:pt x="21600" y="20472"/>
                      <a:pt x="21600" y="18828"/>
                    </a:cubicBezTo>
                    <a:lnTo>
                      <a:pt x="21600" y="2772"/>
                    </a:lnTo>
                    <a:cubicBezTo>
                      <a:pt x="21600" y="1128"/>
                      <a:pt x="20352" y="0"/>
                      <a:pt x="18828" y="0"/>
                    </a:cubicBezTo>
                    <a:lnTo>
                      <a:pt x="2772" y="0"/>
                    </a:lnTo>
                    <a:cubicBezTo>
                      <a:pt x="1247" y="0"/>
                      <a:pt x="0" y="1128"/>
                      <a:pt x="0" y="277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î$ľiḑe">
                <a:extLst>
                  <a:ext uri="{FF2B5EF4-FFF2-40B4-BE49-F238E27FC236}">
                    <a16:creationId xmlns:a16="http://schemas.microsoft.com/office/drawing/2014/main" id="{51D9289E-3310-40FE-969D-3D239D75E8ED}"/>
                  </a:ext>
                </a:extLst>
              </p:cNvPr>
              <p:cNvSpPr/>
              <p:nvPr/>
            </p:nvSpPr>
            <p:spPr>
              <a:xfrm flipH="1">
                <a:off x="9968190" y="1843534"/>
                <a:ext cx="298871" cy="29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21576" extrusionOk="0">
                    <a:moveTo>
                      <a:pt x="10793" y="7213"/>
                    </a:moveTo>
                    <a:cubicBezTo>
                      <a:pt x="12776" y="7213"/>
                      <a:pt x="14388" y="8827"/>
                      <a:pt x="14388" y="10811"/>
                    </a:cubicBezTo>
                    <a:cubicBezTo>
                      <a:pt x="14388" y="12795"/>
                      <a:pt x="12776" y="14409"/>
                      <a:pt x="10793" y="14409"/>
                    </a:cubicBezTo>
                    <a:cubicBezTo>
                      <a:pt x="8811" y="14409"/>
                      <a:pt x="7199" y="12795"/>
                      <a:pt x="7199" y="10811"/>
                    </a:cubicBezTo>
                    <a:cubicBezTo>
                      <a:pt x="7199" y="8827"/>
                      <a:pt x="8811" y="7213"/>
                      <a:pt x="10793" y="7213"/>
                    </a:cubicBezTo>
                    <a:close/>
                    <a:moveTo>
                      <a:pt x="774" y="12517"/>
                    </a:moveTo>
                    <a:cubicBezTo>
                      <a:pt x="1712" y="12493"/>
                      <a:pt x="2613" y="13074"/>
                      <a:pt x="2992" y="13995"/>
                    </a:cubicBezTo>
                    <a:cubicBezTo>
                      <a:pt x="3368" y="14915"/>
                      <a:pt x="3125" y="15986"/>
                      <a:pt x="2389" y="16663"/>
                    </a:cubicBezTo>
                    <a:cubicBezTo>
                      <a:pt x="2158" y="16875"/>
                      <a:pt x="2129" y="17229"/>
                      <a:pt x="2324" y="17476"/>
                    </a:cubicBezTo>
                    <a:cubicBezTo>
                      <a:pt x="2824" y="18114"/>
                      <a:pt x="3399" y="18695"/>
                      <a:pt x="4028" y="19202"/>
                    </a:cubicBezTo>
                    <a:cubicBezTo>
                      <a:pt x="4275" y="19401"/>
                      <a:pt x="4634" y="19374"/>
                      <a:pt x="4848" y="19137"/>
                    </a:cubicBezTo>
                    <a:cubicBezTo>
                      <a:pt x="5493" y="18424"/>
                      <a:pt x="6647" y="18159"/>
                      <a:pt x="7535" y="18532"/>
                    </a:cubicBezTo>
                    <a:cubicBezTo>
                      <a:pt x="8465" y="18922"/>
                      <a:pt x="9050" y="19863"/>
                      <a:pt x="8993" y="20874"/>
                    </a:cubicBezTo>
                    <a:cubicBezTo>
                      <a:pt x="8974" y="21191"/>
                      <a:pt x="9206" y="21468"/>
                      <a:pt x="9522" y="21504"/>
                    </a:cubicBezTo>
                    <a:cubicBezTo>
                      <a:pt x="9934" y="21552"/>
                      <a:pt x="10348" y="21576"/>
                      <a:pt x="10764" y="21576"/>
                    </a:cubicBezTo>
                    <a:cubicBezTo>
                      <a:pt x="11157" y="21576"/>
                      <a:pt x="11551" y="21554"/>
                      <a:pt x="11946" y="21511"/>
                    </a:cubicBezTo>
                    <a:cubicBezTo>
                      <a:pt x="12258" y="21476"/>
                      <a:pt x="12490" y="21206"/>
                      <a:pt x="12479" y="20893"/>
                    </a:cubicBezTo>
                    <a:cubicBezTo>
                      <a:pt x="12444" y="19893"/>
                      <a:pt x="13037" y="18968"/>
                      <a:pt x="13954" y="18592"/>
                    </a:cubicBezTo>
                    <a:cubicBezTo>
                      <a:pt x="14841" y="18230"/>
                      <a:pt x="15981" y="18495"/>
                      <a:pt x="16623" y="19200"/>
                    </a:cubicBezTo>
                    <a:cubicBezTo>
                      <a:pt x="16836" y="19432"/>
                      <a:pt x="17188" y="19460"/>
                      <a:pt x="17436" y="19268"/>
                    </a:cubicBezTo>
                    <a:cubicBezTo>
                      <a:pt x="18081" y="18762"/>
                      <a:pt x="18666" y="18181"/>
                      <a:pt x="19179" y="17543"/>
                    </a:cubicBezTo>
                    <a:cubicBezTo>
                      <a:pt x="19378" y="17295"/>
                      <a:pt x="19350" y="16936"/>
                      <a:pt x="19115" y="16722"/>
                    </a:cubicBezTo>
                    <a:cubicBezTo>
                      <a:pt x="18365" y="16043"/>
                      <a:pt x="18122" y="14961"/>
                      <a:pt x="18511" y="14032"/>
                    </a:cubicBezTo>
                    <a:cubicBezTo>
                      <a:pt x="18877" y="13157"/>
                      <a:pt x="19763" y="12569"/>
                      <a:pt x="20716" y="12569"/>
                    </a:cubicBezTo>
                    <a:lnTo>
                      <a:pt x="20849" y="12572"/>
                    </a:lnTo>
                    <a:cubicBezTo>
                      <a:pt x="21159" y="12598"/>
                      <a:pt x="21442" y="12359"/>
                      <a:pt x="21480" y="12043"/>
                    </a:cubicBezTo>
                    <a:cubicBezTo>
                      <a:pt x="21575" y="11232"/>
                      <a:pt x="21576" y="10407"/>
                      <a:pt x="21485" y="9590"/>
                    </a:cubicBezTo>
                    <a:cubicBezTo>
                      <a:pt x="21451" y="9287"/>
                      <a:pt x="21097" y="9059"/>
                      <a:pt x="20792" y="9059"/>
                    </a:cubicBezTo>
                    <a:cubicBezTo>
                      <a:pt x="19804" y="9059"/>
                      <a:pt x="18928" y="8479"/>
                      <a:pt x="18561" y="7581"/>
                    </a:cubicBezTo>
                    <a:cubicBezTo>
                      <a:pt x="18185" y="6661"/>
                      <a:pt x="18427" y="5589"/>
                      <a:pt x="19163" y="4913"/>
                    </a:cubicBezTo>
                    <a:cubicBezTo>
                      <a:pt x="19395" y="4701"/>
                      <a:pt x="19423" y="4346"/>
                      <a:pt x="19229" y="4100"/>
                    </a:cubicBezTo>
                    <a:cubicBezTo>
                      <a:pt x="18723" y="3457"/>
                      <a:pt x="18149" y="2877"/>
                      <a:pt x="17522" y="2374"/>
                    </a:cubicBezTo>
                    <a:cubicBezTo>
                      <a:pt x="17276" y="2177"/>
                      <a:pt x="16915" y="2204"/>
                      <a:pt x="16702" y="2440"/>
                    </a:cubicBezTo>
                    <a:cubicBezTo>
                      <a:pt x="16061" y="3152"/>
                      <a:pt x="14906" y="3417"/>
                      <a:pt x="14015" y="3044"/>
                    </a:cubicBezTo>
                    <a:cubicBezTo>
                      <a:pt x="13087" y="2653"/>
                      <a:pt x="12502" y="1712"/>
                      <a:pt x="12559" y="702"/>
                    </a:cubicBezTo>
                    <a:cubicBezTo>
                      <a:pt x="12578" y="385"/>
                      <a:pt x="12347" y="109"/>
                      <a:pt x="12030" y="72"/>
                    </a:cubicBezTo>
                    <a:cubicBezTo>
                      <a:pt x="11225" y="-22"/>
                      <a:pt x="10413" y="-24"/>
                      <a:pt x="9606" y="66"/>
                    </a:cubicBezTo>
                    <a:cubicBezTo>
                      <a:pt x="9294" y="100"/>
                      <a:pt x="9062" y="370"/>
                      <a:pt x="9072" y="683"/>
                    </a:cubicBezTo>
                    <a:cubicBezTo>
                      <a:pt x="9107" y="1683"/>
                      <a:pt x="8516" y="2608"/>
                      <a:pt x="7596" y="2985"/>
                    </a:cubicBezTo>
                    <a:cubicBezTo>
                      <a:pt x="6715" y="3345"/>
                      <a:pt x="5570" y="3082"/>
                      <a:pt x="4929" y="2376"/>
                    </a:cubicBezTo>
                    <a:cubicBezTo>
                      <a:pt x="4717" y="2144"/>
                      <a:pt x="4363" y="2115"/>
                      <a:pt x="4116" y="2308"/>
                    </a:cubicBezTo>
                    <a:cubicBezTo>
                      <a:pt x="3470" y="2816"/>
                      <a:pt x="2882" y="3396"/>
                      <a:pt x="2373" y="4034"/>
                    </a:cubicBezTo>
                    <a:cubicBezTo>
                      <a:pt x="2174" y="4281"/>
                      <a:pt x="2203" y="4640"/>
                      <a:pt x="2437" y="4853"/>
                    </a:cubicBezTo>
                    <a:cubicBezTo>
                      <a:pt x="3187" y="5533"/>
                      <a:pt x="3429" y="6615"/>
                      <a:pt x="3039" y="7545"/>
                    </a:cubicBezTo>
                    <a:cubicBezTo>
                      <a:pt x="2667" y="8432"/>
                      <a:pt x="1747" y="9003"/>
                      <a:pt x="695" y="9003"/>
                    </a:cubicBezTo>
                    <a:cubicBezTo>
                      <a:pt x="353" y="8992"/>
                      <a:pt x="110" y="9222"/>
                      <a:pt x="72" y="9533"/>
                    </a:cubicBezTo>
                    <a:cubicBezTo>
                      <a:pt x="-23" y="10343"/>
                      <a:pt x="-24" y="11169"/>
                      <a:pt x="67" y="11986"/>
                    </a:cubicBezTo>
                    <a:cubicBezTo>
                      <a:pt x="101" y="12291"/>
                      <a:pt x="465" y="12517"/>
                      <a:pt x="774" y="1251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îsļîḓé">
                <a:extLst>
                  <a:ext uri="{FF2B5EF4-FFF2-40B4-BE49-F238E27FC236}">
                    <a16:creationId xmlns:a16="http://schemas.microsoft.com/office/drawing/2014/main" id="{543EEED4-1FDE-4412-9B92-77FA4A8F86E7}"/>
                  </a:ext>
                </a:extLst>
              </p:cNvPr>
              <p:cNvSpPr/>
              <p:nvPr/>
            </p:nvSpPr>
            <p:spPr>
              <a:xfrm flipH="1">
                <a:off x="9931880" y="3919400"/>
                <a:ext cx="222719" cy="222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25" h="18924" extrusionOk="0">
                    <a:moveTo>
                      <a:pt x="15792" y="12669"/>
                    </a:moveTo>
                    <a:cubicBezTo>
                      <a:pt x="14024" y="16159"/>
                      <a:pt x="9746" y="17560"/>
                      <a:pt x="6256" y="15792"/>
                    </a:cubicBezTo>
                    <a:cubicBezTo>
                      <a:pt x="2766" y="14024"/>
                      <a:pt x="1365" y="9747"/>
                      <a:pt x="3133" y="6256"/>
                    </a:cubicBezTo>
                    <a:cubicBezTo>
                      <a:pt x="4901" y="2765"/>
                      <a:pt x="9179" y="1365"/>
                      <a:pt x="12669" y="3133"/>
                    </a:cubicBezTo>
                    <a:cubicBezTo>
                      <a:pt x="16159" y="4901"/>
                      <a:pt x="17560" y="9179"/>
                      <a:pt x="15792" y="12669"/>
                    </a:cubicBezTo>
                    <a:close/>
                    <a:moveTo>
                      <a:pt x="13738" y="1023"/>
                    </a:moveTo>
                    <a:cubicBezTo>
                      <a:pt x="9077" y="-1338"/>
                      <a:pt x="3384" y="527"/>
                      <a:pt x="1023" y="5188"/>
                    </a:cubicBezTo>
                    <a:cubicBezTo>
                      <a:pt x="-1338" y="9848"/>
                      <a:pt x="526" y="15540"/>
                      <a:pt x="5188" y="17902"/>
                    </a:cubicBezTo>
                    <a:cubicBezTo>
                      <a:pt x="9848" y="20262"/>
                      <a:pt x="15541" y="18398"/>
                      <a:pt x="17902" y="13737"/>
                    </a:cubicBezTo>
                    <a:cubicBezTo>
                      <a:pt x="20262" y="9077"/>
                      <a:pt x="18398" y="3384"/>
                      <a:pt x="13738" y="102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íslïḋè">
                <a:extLst>
                  <a:ext uri="{FF2B5EF4-FFF2-40B4-BE49-F238E27FC236}">
                    <a16:creationId xmlns:a16="http://schemas.microsoft.com/office/drawing/2014/main" id="{A3E90C85-5FF7-4F79-98E2-D5D91BDA4A81}"/>
                  </a:ext>
                </a:extLst>
              </p:cNvPr>
              <p:cNvSpPr/>
              <p:nvPr/>
            </p:nvSpPr>
            <p:spPr>
              <a:xfrm flipH="1">
                <a:off x="9948486" y="4144324"/>
                <a:ext cx="84278" cy="128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040" extrusionOk="0">
                    <a:moveTo>
                      <a:pt x="13035" y="0"/>
                    </a:moveTo>
                    <a:cubicBezTo>
                      <a:pt x="9045" y="1559"/>
                      <a:pt x="4599" y="2531"/>
                      <a:pt x="0" y="2847"/>
                    </a:cubicBezTo>
                    <a:lnTo>
                      <a:pt x="7389" y="17888"/>
                    </a:lnTo>
                    <a:cubicBezTo>
                      <a:pt x="8568" y="20291"/>
                      <a:pt x="12443" y="21600"/>
                      <a:pt x="16040" y="20810"/>
                    </a:cubicBezTo>
                    <a:cubicBezTo>
                      <a:pt x="19637" y="20029"/>
                      <a:pt x="21600" y="17442"/>
                      <a:pt x="20420" y="15043"/>
                    </a:cubicBezTo>
                    <a:cubicBezTo>
                      <a:pt x="20420" y="15043"/>
                      <a:pt x="13035" y="0"/>
                      <a:pt x="1303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ï$ļîḓê">
                <a:extLst>
                  <a:ext uri="{FF2B5EF4-FFF2-40B4-BE49-F238E27FC236}">
                    <a16:creationId xmlns:a16="http://schemas.microsoft.com/office/drawing/2014/main" id="{F11B3E32-8B60-471A-8DC5-6589CACFE34F}"/>
                  </a:ext>
                </a:extLst>
              </p:cNvPr>
              <p:cNvSpPr/>
              <p:nvPr/>
            </p:nvSpPr>
            <p:spPr>
              <a:xfrm flipH="1">
                <a:off x="10421534" y="2630770"/>
                <a:ext cx="398466" cy="353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489" extrusionOk="0">
                    <a:moveTo>
                      <a:pt x="3484" y="10712"/>
                    </a:moveTo>
                    <a:lnTo>
                      <a:pt x="3484" y="20512"/>
                    </a:lnTo>
                    <a:cubicBezTo>
                      <a:pt x="3484" y="21046"/>
                      <a:pt x="3870" y="21489"/>
                      <a:pt x="4342" y="21489"/>
                    </a:cubicBezTo>
                    <a:lnTo>
                      <a:pt x="7949" y="21489"/>
                    </a:lnTo>
                    <a:lnTo>
                      <a:pt x="7949" y="15043"/>
                    </a:lnTo>
                    <a:cubicBezTo>
                      <a:pt x="7949" y="14509"/>
                      <a:pt x="8335" y="14066"/>
                      <a:pt x="8807" y="14066"/>
                    </a:cubicBezTo>
                    <a:lnTo>
                      <a:pt x="12450" y="14066"/>
                    </a:lnTo>
                    <a:cubicBezTo>
                      <a:pt x="12925" y="14066"/>
                      <a:pt x="13308" y="14499"/>
                      <a:pt x="13308" y="15043"/>
                    </a:cubicBezTo>
                    <a:lnTo>
                      <a:pt x="13308" y="21489"/>
                    </a:lnTo>
                    <a:lnTo>
                      <a:pt x="16915" y="21489"/>
                    </a:lnTo>
                    <a:cubicBezTo>
                      <a:pt x="17390" y="21489"/>
                      <a:pt x="17773" y="21050"/>
                      <a:pt x="17773" y="20512"/>
                    </a:cubicBezTo>
                    <a:lnTo>
                      <a:pt x="17773" y="10709"/>
                    </a:lnTo>
                    <a:lnTo>
                      <a:pt x="20721" y="10709"/>
                    </a:lnTo>
                    <a:cubicBezTo>
                      <a:pt x="21305" y="10709"/>
                      <a:pt x="21424" y="10351"/>
                      <a:pt x="20985" y="9905"/>
                    </a:cubicBezTo>
                    <a:lnTo>
                      <a:pt x="11429" y="335"/>
                    </a:lnTo>
                    <a:cubicBezTo>
                      <a:pt x="10983" y="-111"/>
                      <a:pt x="10262" y="-111"/>
                      <a:pt x="9823" y="335"/>
                    </a:cubicBezTo>
                    <a:lnTo>
                      <a:pt x="269" y="9905"/>
                    </a:lnTo>
                    <a:cubicBezTo>
                      <a:pt x="-176" y="10351"/>
                      <a:pt x="-57" y="10712"/>
                      <a:pt x="536" y="10712"/>
                    </a:cubicBezTo>
                    <a:cubicBezTo>
                      <a:pt x="536" y="10712"/>
                      <a:pt x="3484" y="10712"/>
                      <a:pt x="3484" y="1071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ï$ḷîďe">
                <a:extLst>
                  <a:ext uri="{FF2B5EF4-FFF2-40B4-BE49-F238E27FC236}">
                    <a16:creationId xmlns:a16="http://schemas.microsoft.com/office/drawing/2014/main" id="{A5085CC6-8258-47B7-95D2-D55E25DFE51A}"/>
                  </a:ext>
                </a:extLst>
              </p:cNvPr>
              <p:cNvSpPr/>
              <p:nvPr/>
            </p:nvSpPr>
            <p:spPr>
              <a:xfrm flipH="1">
                <a:off x="9266100" y="1740443"/>
                <a:ext cx="110635" cy="110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636"/>
                    </a:moveTo>
                    <a:cubicBezTo>
                      <a:pt x="3404" y="12773"/>
                      <a:pt x="5795" y="16383"/>
                      <a:pt x="6230" y="20576"/>
                    </a:cubicBezTo>
                    <a:cubicBezTo>
                      <a:pt x="7617" y="21222"/>
                      <a:pt x="9160" y="21600"/>
                      <a:pt x="10793" y="21600"/>
                    </a:cubicBezTo>
                    <a:cubicBezTo>
                      <a:pt x="16763" y="21600"/>
                      <a:pt x="21600" y="16761"/>
                      <a:pt x="21600" y="10798"/>
                    </a:cubicBezTo>
                    <a:cubicBezTo>
                      <a:pt x="21600" y="4834"/>
                      <a:pt x="16763" y="0"/>
                      <a:pt x="10793" y="0"/>
                    </a:cubicBezTo>
                    <a:cubicBezTo>
                      <a:pt x="4882" y="0"/>
                      <a:pt x="85" y="4748"/>
                      <a:pt x="0" y="1063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iṡ1ïdê">
                <a:extLst>
                  <a:ext uri="{FF2B5EF4-FFF2-40B4-BE49-F238E27FC236}">
                    <a16:creationId xmlns:a16="http://schemas.microsoft.com/office/drawing/2014/main" id="{816BC4F6-A18C-4385-A658-BF944CB8130D}"/>
                  </a:ext>
                </a:extLst>
              </p:cNvPr>
              <p:cNvSpPr/>
              <p:nvPr/>
            </p:nvSpPr>
            <p:spPr>
              <a:xfrm flipH="1">
                <a:off x="9462282" y="1852906"/>
                <a:ext cx="144063" cy="145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6" y="19374"/>
                    </a:moveTo>
                    <a:cubicBezTo>
                      <a:pt x="5098" y="20759"/>
                      <a:pt x="9104" y="21402"/>
                      <a:pt x="12582" y="21600"/>
                    </a:cubicBezTo>
                    <a:lnTo>
                      <a:pt x="12582" y="19026"/>
                    </a:lnTo>
                    <a:cubicBezTo>
                      <a:pt x="12582" y="13374"/>
                      <a:pt x="16389" y="8588"/>
                      <a:pt x="21600" y="7057"/>
                    </a:cubicBezTo>
                    <a:cubicBezTo>
                      <a:pt x="19721" y="5273"/>
                      <a:pt x="18532" y="2789"/>
                      <a:pt x="18447" y="38"/>
                    </a:cubicBezTo>
                    <a:cubicBezTo>
                      <a:pt x="18187" y="19"/>
                      <a:pt x="17931" y="0"/>
                      <a:pt x="17664" y="0"/>
                    </a:cubicBezTo>
                    <a:lnTo>
                      <a:pt x="10625" y="0"/>
                    </a:lnTo>
                    <a:cubicBezTo>
                      <a:pt x="4765" y="0"/>
                      <a:pt x="0" y="4720"/>
                      <a:pt x="0" y="10525"/>
                    </a:cubicBezTo>
                    <a:lnTo>
                      <a:pt x="0" y="19056"/>
                    </a:lnTo>
                    <a:lnTo>
                      <a:pt x="22" y="19191"/>
                    </a:lnTo>
                    <a:cubicBezTo>
                      <a:pt x="22" y="19191"/>
                      <a:pt x="616" y="19374"/>
                      <a:pt x="616" y="1937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íṡḷiḍe">
                <a:extLst>
                  <a:ext uri="{FF2B5EF4-FFF2-40B4-BE49-F238E27FC236}">
                    <a16:creationId xmlns:a16="http://schemas.microsoft.com/office/drawing/2014/main" id="{9A5C1749-2A37-4ED4-BC23-CDAC4C720020}"/>
                  </a:ext>
                </a:extLst>
              </p:cNvPr>
              <p:cNvSpPr/>
              <p:nvPr/>
            </p:nvSpPr>
            <p:spPr>
              <a:xfrm flipH="1">
                <a:off x="9453487" y="1740443"/>
                <a:ext cx="110685" cy="110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2913" y="21600"/>
                      <a:pt x="14879" y="20980"/>
                      <a:pt x="16548" y="19931"/>
                    </a:cubicBezTo>
                    <a:cubicBezTo>
                      <a:pt x="17079" y="16478"/>
                      <a:pt x="18929" y="13459"/>
                      <a:pt x="21569" y="11407"/>
                    </a:cubicBezTo>
                    <a:cubicBezTo>
                      <a:pt x="21580" y="11206"/>
                      <a:pt x="21600" y="11003"/>
                      <a:pt x="21600" y="10798"/>
                    </a:cubicBezTo>
                    <a:cubicBezTo>
                      <a:pt x="21600" y="4834"/>
                      <a:pt x="16767" y="0"/>
                      <a:pt x="10801" y="0"/>
                    </a:cubicBezTo>
                    <a:cubicBezTo>
                      <a:pt x="4836" y="0"/>
                      <a:pt x="0" y="4834"/>
                      <a:pt x="0" y="10798"/>
                    </a:cubicBezTo>
                    <a:cubicBezTo>
                      <a:pt x="0" y="16766"/>
                      <a:pt x="4836" y="21600"/>
                      <a:pt x="1080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išľïḑê">
                <a:extLst>
                  <a:ext uri="{FF2B5EF4-FFF2-40B4-BE49-F238E27FC236}">
                    <a16:creationId xmlns:a16="http://schemas.microsoft.com/office/drawing/2014/main" id="{10E35E34-87E6-4C34-AC64-00BD53C265DB}"/>
                  </a:ext>
                </a:extLst>
              </p:cNvPr>
              <p:cNvSpPr/>
              <p:nvPr/>
            </p:nvSpPr>
            <p:spPr>
              <a:xfrm flipH="1">
                <a:off x="9228858" y="1852906"/>
                <a:ext cx="138505" cy="145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8" y="0"/>
                    </a:moveTo>
                    <a:lnTo>
                      <a:pt x="3279" y="0"/>
                    </a:lnTo>
                    <a:cubicBezTo>
                      <a:pt x="3202" y="2764"/>
                      <a:pt x="1961" y="5253"/>
                      <a:pt x="0" y="7039"/>
                    </a:cubicBezTo>
                    <a:cubicBezTo>
                      <a:pt x="5414" y="8570"/>
                      <a:pt x="9375" y="13341"/>
                      <a:pt x="9375" y="18979"/>
                    </a:cubicBezTo>
                    <a:lnTo>
                      <a:pt x="9375" y="21600"/>
                    </a:lnTo>
                    <a:cubicBezTo>
                      <a:pt x="16552" y="21349"/>
                      <a:pt x="20688" y="19419"/>
                      <a:pt x="20959" y="19288"/>
                    </a:cubicBezTo>
                    <a:lnTo>
                      <a:pt x="21539" y="19009"/>
                    </a:lnTo>
                    <a:lnTo>
                      <a:pt x="21600" y="19009"/>
                    </a:lnTo>
                    <a:lnTo>
                      <a:pt x="21600" y="10495"/>
                    </a:lnTo>
                    <a:cubicBezTo>
                      <a:pt x="21600" y="4708"/>
                      <a:pt x="16644" y="0"/>
                      <a:pt x="1054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îṩḷïḑê">
                <a:extLst>
                  <a:ext uri="{FF2B5EF4-FFF2-40B4-BE49-F238E27FC236}">
                    <a16:creationId xmlns:a16="http://schemas.microsoft.com/office/drawing/2014/main" id="{71A81F8A-468A-4271-9CE6-19111A348566}"/>
                  </a:ext>
                </a:extLst>
              </p:cNvPr>
              <p:cNvSpPr/>
              <p:nvPr/>
            </p:nvSpPr>
            <p:spPr>
              <a:xfrm flipH="1">
                <a:off x="9319265" y="1909137"/>
                <a:ext cx="188676" cy="145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484"/>
                    </a:moveTo>
                    <a:lnTo>
                      <a:pt x="0" y="18986"/>
                    </a:lnTo>
                    <a:lnTo>
                      <a:pt x="18" y="19115"/>
                    </a:lnTo>
                    <a:lnTo>
                      <a:pt x="471" y="19300"/>
                    </a:lnTo>
                    <a:cubicBezTo>
                      <a:pt x="4738" y="21023"/>
                      <a:pt x="8448" y="21600"/>
                      <a:pt x="11500" y="21600"/>
                    </a:cubicBezTo>
                    <a:cubicBezTo>
                      <a:pt x="17463" y="21600"/>
                      <a:pt x="20921" y="19402"/>
                      <a:pt x="21135" y="19262"/>
                    </a:cubicBezTo>
                    <a:lnTo>
                      <a:pt x="21557" y="18986"/>
                    </a:lnTo>
                    <a:lnTo>
                      <a:pt x="21600" y="18986"/>
                    </a:lnTo>
                    <a:lnTo>
                      <a:pt x="21600" y="10484"/>
                    </a:lnTo>
                    <a:cubicBezTo>
                      <a:pt x="21600" y="4706"/>
                      <a:pt x="17962" y="0"/>
                      <a:pt x="13491" y="0"/>
                    </a:cubicBezTo>
                    <a:lnTo>
                      <a:pt x="8113" y="0"/>
                    </a:lnTo>
                    <a:cubicBezTo>
                      <a:pt x="3642" y="0"/>
                      <a:pt x="0" y="4706"/>
                      <a:pt x="0" y="1048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işļîḋè">
                <a:extLst>
                  <a:ext uri="{FF2B5EF4-FFF2-40B4-BE49-F238E27FC236}">
                    <a16:creationId xmlns:a16="http://schemas.microsoft.com/office/drawing/2014/main" id="{34DC712B-5940-4DF5-A7BC-332F2BC718AB}"/>
                  </a:ext>
                </a:extLst>
              </p:cNvPr>
              <p:cNvSpPr/>
              <p:nvPr/>
            </p:nvSpPr>
            <p:spPr>
              <a:xfrm flipH="1">
                <a:off x="9177065" y="1684212"/>
                <a:ext cx="110637" cy="110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30" y="20577"/>
                    </a:moveTo>
                    <a:cubicBezTo>
                      <a:pt x="7617" y="21227"/>
                      <a:pt x="9160" y="21600"/>
                      <a:pt x="10793" y="21600"/>
                    </a:cubicBezTo>
                    <a:cubicBezTo>
                      <a:pt x="16763" y="21600"/>
                      <a:pt x="21600" y="16765"/>
                      <a:pt x="21600" y="10801"/>
                    </a:cubicBezTo>
                    <a:cubicBezTo>
                      <a:pt x="21600" y="4835"/>
                      <a:pt x="16763" y="0"/>
                      <a:pt x="10793" y="0"/>
                    </a:cubicBezTo>
                    <a:cubicBezTo>
                      <a:pt x="4882" y="0"/>
                      <a:pt x="85" y="4750"/>
                      <a:pt x="0" y="10634"/>
                    </a:cubicBezTo>
                    <a:cubicBezTo>
                      <a:pt x="3404" y="12772"/>
                      <a:pt x="5795" y="16382"/>
                      <a:pt x="6230" y="2057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íşlíḓè">
                <a:extLst>
                  <a:ext uri="{FF2B5EF4-FFF2-40B4-BE49-F238E27FC236}">
                    <a16:creationId xmlns:a16="http://schemas.microsoft.com/office/drawing/2014/main" id="{BE4581E6-42AD-496F-8830-D8FB5BCAC651}"/>
                  </a:ext>
                </a:extLst>
              </p:cNvPr>
              <p:cNvSpPr/>
              <p:nvPr/>
            </p:nvSpPr>
            <p:spPr>
              <a:xfrm flipH="1">
                <a:off x="9135125" y="1796675"/>
                <a:ext cx="138519" cy="145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79" y="0"/>
                    </a:moveTo>
                    <a:cubicBezTo>
                      <a:pt x="3204" y="2764"/>
                      <a:pt x="1963" y="5252"/>
                      <a:pt x="0" y="7039"/>
                    </a:cubicBezTo>
                    <a:cubicBezTo>
                      <a:pt x="5416" y="8572"/>
                      <a:pt x="9376" y="13345"/>
                      <a:pt x="9376" y="18979"/>
                    </a:cubicBezTo>
                    <a:lnTo>
                      <a:pt x="9376" y="21600"/>
                    </a:lnTo>
                    <a:cubicBezTo>
                      <a:pt x="16550" y="21352"/>
                      <a:pt x="20689" y="19418"/>
                      <a:pt x="20959" y="19288"/>
                    </a:cubicBezTo>
                    <a:lnTo>
                      <a:pt x="21535" y="19013"/>
                    </a:lnTo>
                    <a:lnTo>
                      <a:pt x="21600" y="19013"/>
                    </a:lnTo>
                    <a:lnTo>
                      <a:pt x="21600" y="10500"/>
                    </a:lnTo>
                    <a:cubicBezTo>
                      <a:pt x="21600" y="4712"/>
                      <a:pt x="16640" y="0"/>
                      <a:pt x="10547" y="0"/>
                    </a:cubicBezTo>
                    <a:cubicBezTo>
                      <a:pt x="10547" y="0"/>
                      <a:pt x="3279" y="0"/>
                      <a:pt x="32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îṩ1îḍê">
                <a:extLst>
                  <a:ext uri="{FF2B5EF4-FFF2-40B4-BE49-F238E27FC236}">
                    <a16:creationId xmlns:a16="http://schemas.microsoft.com/office/drawing/2014/main" id="{484B8878-37E9-47D0-881A-EA56AEBFF819}"/>
                  </a:ext>
                </a:extLst>
              </p:cNvPr>
              <p:cNvSpPr/>
              <p:nvPr/>
            </p:nvSpPr>
            <p:spPr>
              <a:xfrm flipH="1">
                <a:off x="9374007" y="1749815"/>
                <a:ext cx="82388" cy="39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4" y="20133"/>
                    </a:moveTo>
                    <a:cubicBezTo>
                      <a:pt x="18515" y="12986"/>
                      <a:pt x="19703" y="6360"/>
                      <a:pt x="21600" y="888"/>
                    </a:cubicBezTo>
                    <a:cubicBezTo>
                      <a:pt x="20265" y="311"/>
                      <a:pt x="18891" y="0"/>
                      <a:pt x="17474" y="0"/>
                    </a:cubicBezTo>
                    <a:lnTo>
                      <a:pt x="4111" y="0"/>
                    </a:lnTo>
                    <a:cubicBezTo>
                      <a:pt x="2699" y="0"/>
                      <a:pt x="1326" y="311"/>
                      <a:pt x="0" y="877"/>
                    </a:cubicBezTo>
                    <a:cubicBezTo>
                      <a:pt x="2026" y="6730"/>
                      <a:pt x="3230" y="13872"/>
                      <a:pt x="3249" y="21600"/>
                    </a:cubicBezTo>
                    <a:cubicBezTo>
                      <a:pt x="5710" y="18775"/>
                      <a:pt x="8527" y="17178"/>
                      <a:pt x="11520" y="17178"/>
                    </a:cubicBezTo>
                    <a:cubicBezTo>
                      <a:pt x="13952" y="17178"/>
                      <a:pt x="16263" y="18237"/>
                      <a:pt x="18364" y="2013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îŝḻíḍê">
                <a:extLst>
                  <a:ext uri="{FF2B5EF4-FFF2-40B4-BE49-F238E27FC236}">
                    <a16:creationId xmlns:a16="http://schemas.microsoft.com/office/drawing/2014/main" id="{51F67B24-EBBB-4652-9539-AAA4DA0F5DB7}"/>
                  </a:ext>
                </a:extLst>
              </p:cNvPr>
              <p:cNvSpPr/>
              <p:nvPr/>
            </p:nvSpPr>
            <p:spPr>
              <a:xfrm flipH="1">
                <a:off x="9359734" y="1796675"/>
                <a:ext cx="110719" cy="11068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íSļïḋé">
                <a:extLst>
                  <a:ext uri="{FF2B5EF4-FFF2-40B4-BE49-F238E27FC236}">
                    <a16:creationId xmlns:a16="http://schemas.microsoft.com/office/drawing/2014/main" id="{54FB3FBE-504B-4EA2-999F-9A0D5F23FC6C}"/>
                  </a:ext>
                </a:extLst>
              </p:cNvPr>
              <p:cNvSpPr/>
              <p:nvPr/>
            </p:nvSpPr>
            <p:spPr>
              <a:xfrm flipH="1">
                <a:off x="9354970" y="1627981"/>
                <a:ext cx="120169" cy="120144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iSḷiḓe">
                <a:extLst>
                  <a:ext uri="{FF2B5EF4-FFF2-40B4-BE49-F238E27FC236}">
                    <a16:creationId xmlns:a16="http://schemas.microsoft.com/office/drawing/2014/main" id="{DCB95F44-038D-4680-9933-ABCA60AF317F}"/>
                  </a:ext>
                </a:extLst>
              </p:cNvPr>
              <p:cNvSpPr/>
              <p:nvPr/>
            </p:nvSpPr>
            <p:spPr>
              <a:xfrm flipH="1">
                <a:off x="9730991" y="2143433"/>
                <a:ext cx="348633" cy="320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62" y="0"/>
                    </a:moveTo>
                    <a:cubicBezTo>
                      <a:pt x="13822" y="0"/>
                      <a:pt x="11987" y="940"/>
                      <a:pt x="10800" y="2466"/>
                    </a:cubicBezTo>
                    <a:cubicBezTo>
                      <a:pt x="9613" y="940"/>
                      <a:pt x="7779" y="0"/>
                      <a:pt x="5937" y="0"/>
                    </a:cubicBezTo>
                    <a:cubicBezTo>
                      <a:pt x="2595" y="0"/>
                      <a:pt x="0" y="2821"/>
                      <a:pt x="0" y="6454"/>
                    </a:cubicBezTo>
                    <a:cubicBezTo>
                      <a:pt x="0" y="10920"/>
                      <a:pt x="3671" y="14560"/>
                      <a:pt x="9286" y="19960"/>
                    </a:cubicBezTo>
                    <a:lnTo>
                      <a:pt x="10800" y="21600"/>
                    </a:lnTo>
                    <a:lnTo>
                      <a:pt x="12314" y="19960"/>
                    </a:lnTo>
                    <a:cubicBezTo>
                      <a:pt x="17929" y="14560"/>
                      <a:pt x="21600" y="10920"/>
                      <a:pt x="21600" y="6454"/>
                    </a:cubicBezTo>
                    <a:cubicBezTo>
                      <a:pt x="21600" y="2821"/>
                      <a:pt x="19005" y="0"/>
                      <a:pt x="1566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iš1íḓè">
                <a:extLst>
                  <a:ext uri="{FF2B5EF4-FFF2-40B4-BE49-F238E27FC236}">
                    <a16:creationId xmlns:a16="http://schemas.microsoft.com/office/drawing/2014/main" id="{E4D8319E-D1FF-40A1-829B-F8BAE0F41A19}"/>
                  </a:ext>
                </a:extLst>
              </p:cNvPr>
              <p:cNvSpPr/>
              <p:nvPr/>
            </p:nvSpPr>
            <p:spPr>
              <a:xfrm flipH="1">
                <a:off x="10568589" y="3024388"/>
                <a:ext cx="129577" cy="151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4" y="0"/>
                      <a:pt x="0" y="2529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3" y="21600"/>
                      <a:pt x="21600" y="16765"/>
                      <a:pt x="21600" y="10800"/>
                    </a:cubicBezTo>
                    <a:cubicBezTo>
                      <a:pt x="21600" y="2529"/>
                      <a:pt x="16763" y="0"/>
                      <a:pt x="108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ïŝliḋe">
                <a:extLst>
                  <a:ext uri="{FF2B5EF4-FFF2-40B4-BE49-F238E27FC236}">
                    <a16:creationId xmlns:a16="http://schemas.microsoft.com/office/drawing/2014/main" id="{27C21F88-BADD-4002-AC07-D78A20EA930C}"/>
                  </a:ext>
                </a:extLst>
              </p:cNvPr>
              <p:cNvSpPr/>
              <p:nvPr/>
            </p:nvSpPr>
            <p:spPr>
              <a:xfrm flipH="1">
                <a:off x="10488863" y="3179023"/>
                <a:ext cx="288965" cy="131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565" extrusionOk="0">
                    <a:moveTo>
                      <a:pt x="1216" y="21565"/>
                    </a:moveTo>
                    <a:lnTo>
                      <a:pt x="20260" y="21565"/>
                    </a:lnTo>
                    <a:cubicBezTo>
                      <a:pt x="20674" y="21565"/>
                      <a:pt x="21054" y="21108"/>
                      <a:pt x="21278" y="20344"/>
                    </a:cubicBezTo>
                    <a:cubicBezTo>
                      <a:pt x="21504" y="19579"/>
                      <a:pt x="21538" y="18624"/>
                      <a:pt x="21370" y="17790"/>
                    </a:cubicBezTo>
                    <a:lnTo>
                      <a:pt x="18941" y="5692"/>
                    </a:lnTo>
                    <a:cubicBezTo>
                      <a:pt x="18830" y="5138"/>
                      <a:pt x="18635" y="4679"/>
                      <a:pt x="18392" y="4399"/>
                    </a:cubicBezTo>
                    <a:lnTo>
                      <a:pt x="14622" y="60"/>
                    </a:lnTo>
                    <a:cubicBezTo>
                      <a:pt x="14539" y="-35"/>
                      <a:pt x="14438" y="-17"/>
                      <a:pt x="14364" y="109"/>
                    </a:cubicBezTo>
                    <a:cubicBezTo>
                      <a:pt x="13298" y="1892"/>
                      <a:pt x="12044" y="2834"/>
                      <a:pt x="10738" y="2834"/>
                    </a:cubicBezTo>
                    <a:cubicBezTo>
                      <a:pt x="9432" y="2834"/>
                      <a:pt x="8178" y="1892"/>
                      <a:pt x="7113" y="109"/>
                    </a:cubicBezTo>
                    <a:cubicBezTo>
                      <a:pt x="7037" y="-17"/>
                      <a:pt x="6937" y="-35"/>
                      <a:pt x="6854" y="60"/>
                    </a:cubicBezTo>
                    <a:lnTo>
                      <a:pt x="3084" y="4399"/>
                    </a:lnTo>
                    <a:cubicBezTo>
                      <a:pt x="2841" y="4679"/>
                      <a:pt x="2646" y="5138"/>
                      <a:pt x="2535" y="5692"/>
                    </a:cubicBezTo>
                    <a:lnTo>
                      <a:pt x="106" y="17790"/>
                    </a:lnTo>
                    <a:cubicBezTo>
                      <a:pt x="-62" y="18624"/>
                      <a:pt x="-28" y="19579"/>
                      <a:pt x="197" y="20344"/>
                    </a:cubicBezTo>
                    <a:cubicBezTo>
                      <a:pt x="422" y="21108"/>
                      <a:pt x="803" y="21565"/>
                      <a:pt x="1216" y="2156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ïSḻïḋê">
                <a:extLst>
                  <a:ext uri="{FF2B5EF4-FFF2-40B4-BE49-F238E27FC236}">
                    <a16:creationId xmlns:a16="http://schemas.microsoft.com/office/drawing/2014/main" id="{A17A6A98-CFC2-4762-8A6F-F69B10E11AAC}"/>
                  </a:ext>
                </a:extLst>
              </p:cNvPr>
              <p:cNvSpPr/>
              <p:nvPr/>
            </p:nvSpPr>
            <p:spPr>
              <a:xfrm flipH="1">
                <a:off x="9622462" y="1717014"/>
                <a:ext cx="325956" cy="325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298"/>
                    </a:moveTo>
                    <a:cubicBezTo>
                      <a:pt x="15488" y="2298"/>
                      <a:pt x="19303" y="6111"/>
                      <a:pt x="19303" y="10800"/>
                    </a:cubicBezTo>
                    <a:cubicBezTo>
                      <a:pt x="19303" y="15488"/>
                      <a:pt x="15488" y="19302"/>
                      <a:pt x="10800" y="19302"/>
                    </a:cubicBezTo>
                    <a:cubicBezTo>
                      <a:pt x="6113" y="19302"/>
                      <a:pt x="2298" y="15488"/>
                      <a:pt x="2298" y="10800"/>
                    </a:cubicBezTo>
                    <a:cubicBezTo>
                      <a:pt x="2298" y="6111"/>
                      <a:pt x="6113" y="2298"/>
                      <a:pt x="10800" y="2298"/>
                    </a:cubicBezTo>
                    <a:close/>
                    <a:moveTo>
                      <a:pt x="10800" y="21600"/>
                    </a:move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iṣļîdè">
                <a:extLst>
                  <a:ext uri="{FF2B5EF4-FFF2-40B4-BE49-F238E27FC236}">
                    <a16:creationId xmlns:a16="http://schemas.microsoft.com/office/drawing/2014/main" id="{4632403B-3C66-46AB-A176-17BF2434CD0F}"/>
                  </a:ext>
                </a:extLst>
              </p:cNvPr>
              <p:cNvSpPr/>
              <p:nvPr/>
            </p:nvSpPr>
            <p:spPr>
              <a:xfrm flipH="1">
                <a:off x="9684967" y="1773245"/>
                <a:ext cx="113501" cy="12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53" y="21600"/>
                    </a:moveTo>
                    <a:lnTo>
                      <a:pt x="19044" y="21600"/>
                    </a:lnTo>
                    <a:cubicBezTo>
                      <a:pt x="20457" y="21600"/>
                      <a:pt x="21600" y="20592"/>
                      <a:pt x="21600" y="19342"/>
                    </a:cubicBezTo>
                    <a:cubicBezTo>
                      <a:pt x="21600" y="18096"/>
                      <a:pt x="20457" y="17084"/>
                      <a:pt x="19044" y="17084"/>
                    </a:cubicBezTo>
                    <a:lnTo>
                      <a:pt x="5106" y="17084"/>
                    </a:lnTo>
                    <a:lnTo>
                      <a:pt x="5106" y="2259"/>
                    </a:lnTo>
                    <a:cubicBezTo>
                      <a:pt x="5106" y="1012"/>
                      <a:pt x="3966" y="0"/>
                      <a:pt x="2553" y="0"/>
                    </a:cubicBezTo>
                    <a:cubicBezTo>
                      <a:pt x="1143" y="0"/>
                      <a:pt x="0" y="1012"/>
                      <a:pt x="0" y="2259"/>
                    </a:cubicBezTo>
                    <a:lnTo>
                      <a:pt x="0" y="19342"/>
                    </a:lnTo>
                    <a:cubicBezTo>
                      <a:pt x="0" y="20592"/>
                      <a:pt x="1143" y="21600"/>
                      <a:pt x="2553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îṥḷîḋé">
                <a:extLst>
                  <a:ext uri="{FF2B5EF4-FFF2-40B4-BE49-F238E27FC236}">
                    <a16:creationId xmlns:a16="http://schemas.microsoft.com/office/drawing/2014/main" id="{1E5387CE-B87E-48F6-B685-CB33005E2D25}"/>
                  </a:ext>
                </a:extLst>
              </p:cNvPr>
              <p:cNvSpPr/>
              <p:nvPr/>
            </p:nvSpPr>
            <p:spPr>
              <a:xfrm flipH="1">
                <a:off x="10859094" y="2729174"/>
                <a:ext cx="204575" cy="284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34" y="7508"/>
                    </a:moveTo>
                    <a:cubicBezTo>
                      <a:pt x="2734" y="4453"/>
                      <a:pt x="6351" y="1966"/>
                      <a:pt x="10800" y="1963"/>
                    </a:cubicBezTo>
                    <a:cubicBezTo>
                      <a:pt x="15252" y="1963"/>
                      <a:pt x="18870" y="4450"/>
                      <a:pt x="18870" y="7508"/>
                    </a:cubicBezTo>
                    <a:cubicBezTo>
                      <a:pt x="18870" y="9590"/>
                      <a:pt x="17727" y="10793"/>
                      <a:pt x="16708" y="11865"/>
                    </a:cubicBezTo>
                    <a:cubicBezTo>
                      <a:pt x="15911" y="12706"/>
                      <a:pt x="15159" y="13498"/>
                      <a:pt x="15159" y="14559"/>
                    </a:cubicBezTo>
                    <a:cubicBezTo>
                      <a:pt x="15159" y="15026"/>
                      <a:pt x="14573" y="15400"/>
                      <a:pt x="14137" y="15618"/>
                    </a:cubicBezTo>
                    <a:lnTo>
                      <a:pt x="7462" y="15618"/>
                    </a:lnTo>
                    <a:cubicBezTo>
                      <a:pt x="7026" y="15400"/>
                      <a:pt x="6440" y="15026"/>
                      <a:pt x="6440" y="14559"/>
                    </a:cubicBezTo>
                    <a:cubicBezTo>
                      <a:pt x="6440" y="13498"/>
                      <a:pt x="5688" y="12706"/>
                      <a:pt x="4880" y="11855"/>
                    </a:cubicBezTo>
                    <a:cubicBezTo>
                      <a:pt x="3873" y="10791"/>
                      <a:pt x="2734" y="9587"/>
                      <a:pt x="2734" y="7508"/>
                    </a:cubicBezTo>
                    <a:close/>
                    <a:moveTo>
                      <a:pt x="5876" y="19126"/>
                    </a:moveTo>
                    <a:lnTo>
                      <a:pt x="5876" y="19129"/>
                    </a:lnTo>
                    <a:cubicBezTo>
                      <a:pt x="5897" y="19529"/>
                      <a:pt x="6189" y="20348"/>
                      <a:pt x="8110" y="20808"/>
                    </a:cubicBezTo>
                    <a:cubicBezTo>
                      <a:pt x="8336" y="21046"/>
                      <a:pt x="8631" y="21258"/>
                      <a:pt x="8993" y="21433"/>
                    </a:cubicBezTo>
                    <a:cubicBezTo>
                      <a:pt x="9217" y="21541"/>
                      <a:pt x="9482" y="21600"/>
                      <a:pt x="9755" y="21600"/>
                    </a:cubicBezTo>
                    <a:lnTo>
                      <a:pt x="11842" y="21600"/>
                    </a:lnTo>
                    <a:cubicBezTo>
                      <a:pt x="12116" y="21600"/>
                      <a:pt x="12382" y="21541"/>
                      <a:pt x="12607" y="21433"/>
                    </a:cubicBezTo>
                    <a:cubicBezTo>
                      <a:pt x="12969" y="21258"/>
                      <a:pt x="13263" y="21046"/>
                      <a:pt x="13493" y="20808"/>
                    </a:cubicBezTo>
                    <a:cubicBezTo>
                      <a:pt x="15424" y="20346"/>
                      <a:pt x="15708" y="19513"/>
                      <a:pt x="15723" y="19126"/>
                    </a:cubicBezTo>
                    <a:cubicBezTo>
                      <a:pt x="15723" y="19126"/>
                      <a:pt x="15841" y="17718"/>
                      <a:pt x="15875" y="17140"/>
                    </a:cubicBezTo>
                    <a:cubicBezTo>
                      <a:pt x="17166" y="16453"/>
                      <a:pt x="17889" y="15532"/>
                      <a:pt x="17889" y="14559"/>
                    </a:cubicBezTo>
                    <a:cubicBezTo>
                      <a:pt x="17889" y="14127"/>
                      <a:pt x="18280" y="13694"/>
                      <a:pt x="18973" y="12963"/>
                    </a:cubicBezTo>
                    <a:cubicBezTo>
                      <a:pt x="20080" y="11796"/>
                      <a:pt x="21600" y="10197"/>
                      <a:pt x="21600" y="7508"/>
                    </a:cubicBezTo>
                    <a:cubicBezTo>
                      <a:pt x="21600" y="3368"/>
                      <a:pt x="16753" y="0"/>
                      <a:pt x="10800" y="0"/>
                    </a:cubicBezTo>
                    <a:cubicBezTo>
                      <a:pt x="4846" y="0"/>
                      <a:pt x="0" y="3368"/>
                      <a:pt x="0" y="7508"/>
                    </a:cubicBezTo>
                    <a:cubicBezTo>
                      <a:pt x="0" y="10194"/>
                      <a:pt x="1516" y="11793"/>
                      <a:pt x="2633" y="12971"/>
                    </a:cubicBezTo>
                    <a:cubicBezTo>
                      <a:pt x="3320" y="13694"/>
                      <a:pt x="3711" y="14124"/>
                      <a:pt x="3711" y="14559"/>
                    </a:cubicBezTo>
                    <a:cubicBezTo>
                      <a:pt x="3711" y="15532"/>
                      <a:pt x="4435" y="16450"/>
                      <a:pt x="5725" y="17140"/>
                    </a:cubicBezTo>
                    <a:cubicBezTo>
                      <a:pt x="5758" y="17718"/>
                      <a:pt x="5876" y="19126"/>
                      <a:pt x="5876" y="1912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îṡḷïḋé">
                <a:extLst>
                  <a:ext uri="{FF2B5EF4-FFF2-40B4-BE49-F238E27FC236}">
                    <a16:creationId xmlns:a16="http://schemas.microsoft.com/office/drawing/2014/main" id="{828D77E2-FE57-4086-9F9B-7EFBD2ADC6E0}"/>
                  </a:ext>
                </a:extLst>
              </p:cNvPr>
              <p:cNvSpPr/>
              <p:nvPr/>
            </p:nvSpPr>
            <p:spPr>
              <a:xfrm flipH="1">
                <a:off x="10957027" y="2677629"/>
                <a:ext cx="12923" cy="32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39" y="21600"/>
                      <a:pt x="21600" y="19689"/>
                      <a:pt x="21600" y="17287"/>
                    </a:cubicBezTo>
                    <a:lnTo>
                      <a:pt x="21600" y="4324"/>
                    </a:lnTo>
                    <a:cubicBezTo>
                      <a:pt x="21600" y="1939"/>
                      <a:pt x="16739" y="0"/>
                      <a:pt x="10800" y="0"/>
                    </a:cubicBezTo>
                    <a:cubicBezTo>
                      <a:pt x="4838" y="0"/>
                      <a:pt x="0" y="1939"/>
                      <a:pt x="0" y="4324"/>
                    </a:cubicBezTo>
                    <a:lnTo>
                      <a:pt x="0" y="17287"/>
                    </a:lnTo>
                    <a:cubicBezTo>
                      <a:pt x="0" y="19689"/>
                      <a:pt x="4838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ïśḻíḑé">
                <a:extLst>
                  <a:ext uri="{FF2B5EF4-FFF2-40B4-BE49-F238E27FC236}">
                    <a16:creationId xmlns:a16="http://schemas.microsoft.com/office/drawing/2014/main" id="{A8BC7037-5DB0-4926-A261-7EFFF39D08ED}"/>
                  </a:ext>
                </a:extLst>
              </p:cNvPr>
              <p:cNvSpPr/>
              <p:nvPr/>
            </p:nvSpPr>
            <p:spPr>
              <a:xfrm flipH="1">
                <a:off x="11022299" y="2696373"/>
                <a:ext cx="22626" cy="29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8" h="20955" extrusionOk="0">
                    <a:moveTo>
                      <a:pt x="9312" y="18672"/>
                    </a:moveTo>
                    <a:cubicBezTo>
                      <a:pt x="10399" y="20112"/>
                      <a:pt x="12309" y="20955"/>
                      <a:pt x="14284" y="20955"/>
                    </a:cubicBezTo>
                    <a:cubicBezTo>
                      <a:pt x="15238" y="20955"/>
                      <a:pt x="16229" y="20757"/>
                      <a:pt x="17130" y="20336"/>
                    </a:cubicBezTo>
                    <a:cubicBezTo>
                      <a:pt x="19871" y="19083"/>
                      <a:pt x="20793" y="16305"/>
                      <a:pt x="19226" y="14113"/>
                    </a:cubicBezTo>
                    <a:lnTo>
                      <a:pt x="10642" y="2279"/>
                    </a:lnTo>
                    <a:cubicBezTo>
                      <a:pt x="9069" y="94"/>
                      <a:pt x="5584" y="-645"/>
                      <a:pt x="2835" y="613"/>
                    </a:cubicBezTo>
                    <a:cubicBezTo>
                      <a:pt x="113" y="1870"/>
                      <a:pt x="-807" y="4670"/>
                      <a:pt x="772" y="6837"/>
                    </a:cubicBezTo>
                    <a:cubicBezTo>
                      <a:pt x="772" y="6837"/>
                      <a:pt x="9312" y="18672"/>
                      <a:pt x="9312" y="1867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îṡḷîďe">
                <a:extLst>
                  <a:ext uri="{FF2B5EF4-FFF2-40B4-BE49-F238E27FC236}">
                    <a16:creationId xmlns:a16="http://schemas.microsoft.com/office/drawing/2014/main" id="{B41F2BF2-4990-48B0-B355-7C2190E6B887}"/>
                  </a:ext>
                </a:extLst>
              </p:cNvPr>
              <p:cNvSpPr/>
              <p:nvPr/>
            </p:nvSpPr>
            <p:spPr>
              <a:xfrm flipH="1">
                <a:off x="11066724" y="2752604"/>
                <a:ext cx="29746" cy="22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7" h="20760" extrusionOk="0">
                    <a:moveTo>
                      <a:pt x="2217" y="11085"/>
                    </a:moveTo>
                    <a:lnTo>
                      <a:pt x="13709" y="19964"/>
                    </a:lnTo>
                    <a:cubicBezTo>
                      <a:pt x="14398" y="20508"/>
                      <a:pt x="15170" y="20760"/>
                      <a:pt x="15902" y="20760"/>
                    </a:cubicBezTo>
                    <a:cubicBezTo>
                      <a:pt x="17436" y="20760"/>
                      <a:pt x="18917" y="19710"/>
                      <a:pt x="19757" y="17783"/>
                    </a:cubicBezTo>
                    <a:cubicBezTo>
                      <a:pt x="20970" y="14964"/>
                      <a:pt x="20258" y="11343"/>
                      <a:pt x="18134" y="9677"/>
                    </a:cubicBezTo>
                    <a:lnTo>
                      <a:pt x="6637" y="795"/>
                    </a:lnTo>
                    <a:cubicBezTo>
                      <a:pt x="4533" y="-840"/>
                      <a:pt x="1816" y="126"/>
                      <a:pt x="588" y="2972"/>
                    </a:cubicBezTo>
                    <a:cubicBezTo>
                      <a:pt x="-630" y="5797"/>
                      <a:pt x="109" y="9418"/>
                      <a:pt x="2217" y="1108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îṡḷïde">
                <a:extLst>
                  <a:ext uri="{FF2B5EF4-FFF2-40B4-BE49-F238E27FC236}">
                    <a16:creationId xmlns:a16="http://schemas.microsoft.com/office/drawing/2014/main" id="{2E828AB4-F611-43B9-9BA1-4792748ECFAA}"/>
                  </a:ext>
                </a:extLst>
              </p:cNvPr>
              <p:cNvSpPr/>
              <p:nvPr/>
            </p:nvSpPr>
            <p:spPr>
              <a:xfrm flipH="1">
                <a:off x="11082915" y="2822893"/>
                <a:ext cx="32299" cy="12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2"/>
                    </a:moveTo>
                    <a:cubicBezTo>
                      <a:pt x="21600" y="4848"/>
                      <a:pt x="19693" y="0"/>
                      <a:pt x="17289" y="0"/>
                    </a:cubicBezTo>
                    <a:lnTo>
                      <a:pt x="4326" y="0"/>
                    </a:lnTo>
                    <a:cubicBezTo>
                      <a:pt x="1940" y="0"/>
                      <a:pt x="0" y="4848"/>
                      <a:pt x="0" y="10792"/>
                    </a:cubicBezTo>
                    <a:cubicBezTo>
                      <a:pt x="0" y="16756"/>
                      <a:pt x="1940" y="21600"/>
                      <a:pt x="4326" y="21600"/>
                    </a:cubicBezTo>
                    <a:lnTo>
                      <a:pt x="17289" y="21600"/>
                    </a:lnTo>
                    <a:cubicBezTo>
                      <a:pt x="19693" y="21600"/>
                      <a:pt x="21600" y="16756"/>
                      <a:pt x="21600" y="1079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îṥḷïḓe">
                <a:extLst>
                  <a:ext uri="{FF2B5EF4-FFF2-40B4-BE49-F238E27FC236}">
                    <a16:creationId xmlns:a16="http://schemas.microsoft.com/office/drawing/2014/main" id="{3A873DE1-26A0-462D-93E7-CE15A0831DD4}"/>
                  </a:ext>
                </a:extLst>
              </p:cNvPr>
              <p:cNvSpPr/>
              <p:nvPr/>
            </p:nvSpPr>
            <p:spPr>
              <a:xfrm flipH="1">
                <a:off x="11066727" y="2888496"/>
                <a:ext cx="29743" cy="22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5" h="20760" extrusionOk="0">
                    <a:moveTo>
                      <a:pt x="13713" y="793"/>
                    </a:moveTo>
                    <a:lnTo>
                      <a:pt x="2221" y="9701"/>
                    </a:lnTo>
                    <a:cubicBezTo>
                      <a:pt x="92" y="11338"/>
                      <a:pt x="-626" y="14961"/>
                      <a:pt x="592" y="17784"/>
                    </a:cubicBezTo>
                    <a:cubicBezTo>
                      <a:pt x="1404" y="19704"/>
                      <a:pt x="2908" y="20760"/>
                      <a:pt x="4414" y="20760"/>
                    </a:cubicBezTo>
                    <a:cubicBezTo>
                      <a:pt x="5181" y="20760"/>
                      <a:pt x="5947" y="20502"/>
                      <a:pt x="6641" y="19960"/>
                    </a:cubicBezTo>
                    <a:lnTo>
                      <a:pt x="18138" y="11082"/>
                    </a:lnTo>
                    <a:cubicBezTo>
                      <a:pt x="20232" y="9415"/>
                      <a:pt x="20974" y="5795"/>
                      <a:pt x="19761" y="2974"/>
                    </a:cubicBezTo>
                    <a:cubicBezTo>
                      <a:pt x="18539" y="128"/>
                      <a:pt x="15847" y="-840"/>
                      <a:pt x="13713" y="79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î$ļîḍê">
                <a:extLst>
                  <a:ext uri="{FF2B5EF4-FFF2-40B4-BE49-F238E27FC236}">
                    <a16:creationId xmlns:a16="http://schemas.microsoft.com/office/drawing/2014/main" id="{31FD954D-2C0F-4F81-832C-AA4AA6998027}"/>
                  </a:ext>
                </a:extLst>
              </p:cNvPr>
              <p:cNvSpPr/>
              <p:nvPr/>
            </p:nvSpPr>
            <p:spPr>
              <a:xfrm flipH="1">
                <a:off x="10832433" y="2888496"/>
                <a:ext cx="29741" cy="22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5" h="20760" extrusionOk="0">
                    <a:moveTo>
                      <a:pt x="2210" y="11082"/>
                    </a:moveTo>
                    <a:lnTo>
                      <a:pt x="13703" y="19960"/>
                    </a:lnTo>
                    <a:cubicBezTo>
                      <a:pt x="14395" y="20502"/>
                      <a:pt x="15164" y="20760"/>
                      <a:pt x="15901" y="20760"/>
                    </a:cubicBezTo>
                    <a:cubicBezTo>
                      <a:pt x="17435" y="20760"/>
                      <a:pt x="18915" y="19704"/>
                      <a:pt x="19751" y="17813"/>
                    </a:cubicBezTo>
                    <a:cubicBezTo>
                      <a:pt x="20969" y="14961"/>
                      <a:pt x="20257" y="11338"/>
                      <a:pt x="18123" y="9701"/>
                    </a:cubicBezTo>
                    <a:lnTo>
                      <a:pt x="6630" y="793"/>
                    </a:lnTo>
                    <a:cubicBezTo>
                      <a:pt x="4531" y="-840"/>
                      <a:pt x="1828" y="128"/>
                      <a:pt x="587" y="2974"/>
                    </a:cubicBezTo>
                    <a:cubicBezTo>
                      <a:pt x="-631" y="5795"/>
                      <a:pt x="111" y="9415"/>
                      <a:pt x="2210" y="110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íSḷídê">
                <a:extLst>
                  <a:ext uri="{FF2B5EF4-FFF2-40B4-BE49-F238E27FC236}">
                    <a16:creationId xmlns:a16="http://schemas.microsoft.com/office/drawing/2014/main" id="{E47BC8E9-6FF2-446F-B1E4-8475B44946F6}"/>
                  </a:ext>
                </a:extLst>
              </p:cNvPr>
              <p:cNvSpPr/>
              <p:nvPr/>
            </p:nvSpPr>
            <p:spPr>
              <a:xfrm flipH="1">
                <a:off x="10811116" y="2822893"/>
                <a:ext cx="32315" cy="12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2"/>
                    </a:moveTo>
                    <a:cubicBezTo>
                      <a:pt x="21600" y="4848"/>
                      <a:pt x="19665" y="0"/>
                      <a:pt x="17286" y="0"/>
                    </a:cubicBezTo>
                    <a:lnTo>
                      <a:pt x="4324" y="0"/>
                    </a:lnTo>
                    <a:cubicBezTo>
                      <a:pt x="1939" y="0"/>
                      <a:pt x="0" y="4848"/>
                      <a:pt x="0" y="10792"/>
                    </a:cubicBezTo>
                    <a:cubicBezTo>
                      <a:pt x="0" y="16756"/>
                      <a:pt x="1939" y="21600"/>
                      <a:pt x="4324" y="21600"/>
                    </a:cubicBezTo>
                    <a:lnTo>
                      <a:pt x="17286" y="21600"/>
                    </a:lnTo>
                    <a:cubicBezTo>
                      <a:pt x="19665" y="21600"/>
                      <a:pt x="21600" y="16756"/>
                      <a:pt x="21600" y="1079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ïŝ1ïdé">
                <a:extLst>
                  <a:ext uri="{FF2B5EF4-FFF2-40B4-BE49-F238E27FC236}">
                    <a16:creationId xmlns:a16="http://schemas.microsoft.com/office/drawing/2014/main" id="{31D54807-3FB6-443C-889C-BC2D2483EB32}"/>
                  </a:ext>
                </a:extLst>
              </p:cNvPr>
              <p:cNvSpPr/>
              <p:nvPr/>
            </p:nvSpPr>
            <p:spPr>
              <a:xfrm flipH="1">
                <a:off x="10832433" y="2752604"/>
                <a:ext cx="29741" cy="22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5" h="20760" extrusionOk="0">
                    <a:moveTo>
                      <a:pt x="4437" y="20760"/>
                    </a:moveTo>
                    <a:cubicBezTo>
                      <a:pt x="5174" y="20760"/>
                      <a:pt x="5941" y="20508"/>
                      <a:pt x="6630" y="19964"/>
                    </a:cubicBezTo>
                    <a:lnTo>
                      <a:pt x="18123" y="11085"/>
                    </a:lnTo>
                    <a:cubicBezTo>
                      <a:pt x="20257" y="9448"/>
                      <a:pt x="20969" y="5797"/>
                      <a:pt x="19751" y="2972"/>
                    </a:cubicBezTo>
                    <a:cubicBezTo>
                      <a:pt x="18534" y="126"/>
                      <a:pt x="15832" y="-840"/>
                      <a:pt x="13703" y="795"/>
                    </a:cubicBezTo>
                    <a:lnTo>
                      <a:pt x="2210" y="9677"/>
                    </a:lnTo>
                    <a:cubicBezTo>
                      <a:pt x="111" y="11343"/>
                      <a:pt x="-631" y="14964"/>
                      <a:pt x="587" y="17783"/>
                    </a:cubicBezTo>
                    <a:cubicBezTo>
                      <a:pt x="1427" y="19671"/>
                      <a:pt x="2906" y="20760"/>
                      <a:pt x="4437" y="2076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î$ḷîḋê">
                <a:extLst>
                  <a:ext uri="{FF2B5EF4-FFF2-40B4-BE49-F238E27FC236}">
                    <a16:creationId xmlns:a16="http://schemas.microsoft.com/office/drawing/2014/main" id="{48D9FFCC-8C2E-443B-9763-0A404EA0EE3D}"/>
                  </a:ext>
                </a:extLst>
              </p:cNvPr>
              <p:cNvSpPr/>
              <p:nvPr/>
            </p:nvSpPr>
            <p:spPr>
              <a:xfrm flipH="1">
                <a:off x="10886410" y="2696373"/>
                <a:ext cx="22623" cy="29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6" h="20954" extrusionOk="0">
                    <a:moveTo>
                      <a:pt x="9345" y="2283"/>
                    </a:moveTo>
                    <a:lnTo>
                      <a:pt x="767" y="14134"/>
                    </a:lnTo>
                    <a:cubicBezTo>
                      <a:pt x="-806" y="16305"/>
                      <a:pt x="114" y="19089"/>
                      <a:pt x="2863" y="20344"/>
                    </a:cubicBezTo>
                    <a:cubicBezTo>
                      <a:pt x="3744" y="20765"/>
                      <a:pt x="4743" y="20954"/>
                      <a:pt x="5701" y="20954"/>
                    </a:cubicBezTo>
                    <a:cubicBezTo>
                      <a:pt x="7678" y="20954"/>
                      <a:pt x="9588" y="20142"/>
                      <a:pt x="10675" y="18700"/>
                    </a:cubicBezTo>
                    <a:lnTo>
                      <a:pt x="19221" y="6847"/>
                    </a:lnTo>
                    <a:cubicBezTo>
                      <a:pt x="20794" y="4677"/>
                      <a:pt x="19866" y="1873"/>
                      <a:pt x="17117" y="614"/>
                    </a:cubicBezTo>
                    <a:cubicBezTo>
                      <a:pt x="14401" y="-646"/>
                      <a:pt x="10918" y="95"/>
                      <a:pt x="9345" y="228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ïŝlîḍé">
                <a:extLst>
                  <a:ext uri="{FF2B5EF4-FFF2-40B4-BE49-F238E27FC236}">
                    <a16:creationId xmlns:a16="http://schemas.microsoft.com/office/drawing/2014/main" id="{D3FEE15A-8ECB-4335-ACE4-70EAEB9CC9AD}"/>
                  </a:ext>
                </a:extLst>
              </p:cNvPr>
              <p:cNvSpPr/>
              <p:nvPr/>
            </p:nvSpPr>
            <p:spPr>
              <a:xfrm flipH="1">
                <a:off x="10948165" y="2776034"/>
                <a:ext cx="31157" cy="100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5" y="20034"/>
                    </a:moveTo>
                    <a:cubicBezTo>
                      <a:pt x="5327" y="21262"/>
                      <a:pt x="7243" y="21600"/>
                      <a:pt x="10799" y="21600"/>
                    </a:cubicBezTo>
                    <a:cubicBezTo>
                      <a:pt x="14337" y="21600"/>
                      <a:pt x="16273" y="21262"/>
                      <a:pt x="16805" y="20034"/>
                    </a:cubicBezTo>
                    <a:lnTo>
                      <a:pt x="21043" y="10144"/>
                    </a:lnTo>
                    <a:cubicBezTo>
                      <a:pt x="21308" y="9469"/>
                      <a:pt x="21600" y="8789"/>
                      <a:pt x="21600" y="8159"/>
                    </a:cubicBezTo>
                    <a:lnTo>
                      <a:pt x="21600" y="3251"/>
                    </a:lnTo>
                    <a:cubicBezTo>
                      <a:pt x="21600" y="1092"/>
                      <a:pt x="17626" y="0"/>
                      <a:pt x="10799" y="0"/>
                    </a:cubicBezTo>
                    <a:cubicBezTo>
                      <a:pt x="3972" y="0"/>
                      <a:pt x="0" y="1092"/>
                      <a:pt x="0" y="3251"/>
                    </a:cubicBezTo>
                    <a:lnTo>
                      <a:pt x="0" y="8159"/>
                    </a:lnTo>
                    <a:cubicBezTo>
                      <a:pt x="0" y="8789"/>
                      <a:pt x="271" y="9469"/>
                      <a:pt x="562" y="10144"/>
                    </a:cubicBezTo>
                    <a:cubicBezTo>
                      <a:pt x="562" y="10144"/>
                      <a:pt x="4795" y="20034"/>
                      <a:pt x="4795" y="2003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ïSļïḓè">
                <a:extLst>
                  <a:ext uri="{FF2B5EF4-FFF2-40B4-BE49-F238E27FC236}">
                    <a16:creationId xmlns:a16="http://schemas.microsoft.com/office/drawing/2014/main" id="{86D1C81E-715A-4549-BA8D-7FD96FC5587C}"/>
                  </a:ext>
                </a:extLst>
              </p:cNvPr>
              <p:cNvSpPr/>
              <p:nvPr/>
            </p:nvSpPr>
            <p:spPr>
              <a:xfrm flipH="1">
                <a:off x="10946984" y="2888496"/>
                <a:ext cx="32337" cy="32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2" y="21600"/>
                    </a:moveTo>
                    <a:cubicBezTo>
                      <a:pt x="16734" y="21600"/>
                      <a:pt x="21600" y="16719"/>
                      <a:pt x="21600" y="10789"/>
                    </a:cubicBezTo>
                    <a:cubicBezTo>
                      <a:pt x="21600" y="4855"/>
                      <a:pt x="16734" y="0"/>
                      <a:pt x="10802" y="0"/>
                    </a:cubicBezTo>
                    <a:cubicBezTo>
                      <a:pt x="4883" y="0"/>
                      <a:pt x="0" y="4855"/>
                      <a:pt x="0" y="10789"/>
                    </a:cubicBezTo>
                    <a:cubicBezTo>
                      <a:pt x="0" y="16719"/>
                      <a:pt x="4883" y="21600"/>
                      <a:pt x="10802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iS1ïdê">
                <a:extLst>
                  <a:ext uri="{FF2B5EF4-FFF2-40B4-BE49-F238E27FC236}">
                    <a16:creationId xmlns:a16="http://schemas.microsoft.com/office/drawing/2014/main" id="{08149C2A-3B8A-4021-B225-066A87017181}"/>
                  </a:ext>
                </a:extLst>
              </p:cNvPr>
              <p:cNvSpPr/>
              <p:nvPr/>
            </p:nvSpPr>
            <p:spPr>
              <a:xfrm flipH="1">
                <a:off x="10054366" y="3507038"/>
                <a:ext cx="418876" cy="349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8" y="16701"/>
                    </a:moveTo>
                    <a:cubicBezTo>
                      <a:pt x="1194" y="16701"/>
                      <a:pt x="1162" y="16662"/>
                      <a:pt x="1162" y="16574"/>
                    </a:cubicBezTo>
                    <a:lnTo>
                      <a:pt x="1162" y="1404"/>
                    </a:lnTo>
                    <a:lnTo>
                      <a:pt x="20428" y="1404"/>
                    </a:lnTo>
                    <a:lnTo>
                      <a:pt x="20428" y="1531"/>
                    </a:lnTo>
                    <a:lnTo>
                      <a:pt x="20428" y="16574"/>
                    </a:lnTo>
                    <a:cubicBezTo>
                      <a:pt x="20428" y="16662"/>
                      <a:pt x="20396" y="16701"/>
                      <a:pt x="20321" y="16701"/>
                    </a:cubicBezTo>
                    <a:cubicBezTo>
                      <a:pt x="20321" y="16701"/>
                      <a:pt x="1268" y="16701"/>
                      <a:pt x="1268" y="16701"/>
                    </a:cubicBezTo>
                    <a:close/>
                    <a:moveTo>
                      <a:pt x="20321" y="18105"/>
                    </a:moveTo>
                    <a:cubicBezTo>
                      <a:pt x="20818" y="18105"/>
                      <a:pt x="21181" y="17845"/>
                      <a:pt x="21420" y="17332"/>
                    </a:cubicBezTo>
                    <a:cubicBezTo>
                      <a:pt x="21530" y="17100"/>
                      <a:pt x="21600" y="16850"/>
                      <a:pt x="21600" y="16574"/>
                    </a:cubicBezTo>
                    <a:lnTo>
                      <a:pt x="21600" y="1404"/>
                    </a:lnTo>
                    <a:cubicBezTo>
                      <a:pt x="21526" y="683"/>
                      <a:pt x="21030" y="90"/>
                      <a:pt x="20428" y="38"/>
                    </a:cubicBezTo>
                    <a:lnTo>
                      <a:pt x="20428" y="0"/>
                    </a:lnTo>
                    <a:lnTo>
                      <a:pt x="1162" y="0"/>
                    </a:lnTo>
                    <a:lnTo>
                      <a:pt x="1162" y="38"/>
                    </a:lnTo>
                    <a:cubicBezTo>
                      <a:pt x="540" y="90"/>
                      <a:pt x="74" y="683"/>
                      <a:pt x="0" y="1404"/>
                    </a:cubicBezTo>
                    <a:lnTo>
                      <a:pt x="0" y="16574"/>
                    </a:lnTo>
                    <a:cubicBezTo>
                      <a:pt x="0" y="16865"/>
                      <a:pt x="64" y="17111"/>
                      <a:pt x="169" y="17332"/>
                    </a:cubicBezTo>
                    <a:cubicBezTo>
                      <a:pt x="413" y="17845"/>
                      <a:pt x="772" y="18105"/>
                      <a:pt x="1268" y="18105"/>
                    </a:cubicBezTo>
                    <a:lnTo>
                      <a:pt x="8222" y="18105"/>
                    </a:lnTo>
                    <a:lnTo>
                      <a:pt x="8222" y="20206"/>
                    </a:lnTo>
                    <a:lnTo>
                      <a:pt x="6900" y="20206"/>
                    </a:lnTo>
                    <a:cubicBezTo>
                      <a:pt x="6573" y="20206"/>
                      <a:pt x="6320" y="20512"/>
                      <a:pt x="6320" y="20902"/>
                    </a:cubicBezTo>
                    <a:cubicBezTo>
                      <a:pt x="6320" y="21294"/>
                      <a:pt x="6573" y="21600"/>
                      <a:pt x="6900" y="21600"/>
                    </a:cubicBezTo>
                    <a:lnTo>
                      <a:pt x="14689" y="21600"/>
                    </a:lnTo>
                    <a:cubicBezTo>
                      <a:pt x="15016" y="21600"/>
                      <a:pt x="15280" y="21294"/>
                      <a:pt x="15280" y="20902"/>
                    </a:cubicBezTo>
                    <a:cubicBezTo>
                      <a:pt x="15280" y="20512"/>
                      <a:pt x="15016" y="20206"/>
                      <a:pt x="14689" y="20206"/>
                    </a:cubicBezTo>
                    <a:lnTo>
                      <a:pt x="13368" y="20206"/>
                    </a:lnTo>
                    <a:lnTo>
                      <a:pt x="13368" y="18105"/>
                    </a:lnTo>
                    <a:cubicBezTo>
                      <a:pt x="13368" y="18105"/>
                      <a:pt x="20321" y="18105"/>
                      <a:pt x="20321" y="1810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íSlïdè">
                <a:extLst>
                  <a:ext uri="{FF2B5EF4-FFF2-40B4-BE49-F238E27FC236}">
                    <a16:creationId xmlns:a16="http://schemas.microsoft.com/office/drawing/2014/main" id="{92E86836-2208-49F4-8BF4-268E5C536BA9}"/>
                  </a:ext>
                </a:extLst>
              </p:cNvPr>
              <p:cNvSpPr/>
              <p:nvPr/>
            </p:nvSpPr>
            <p:spPr>
              <a:xfrm flipH="1">
                <a:off x="10171800" y="3216511"/>
                <a:ext cx="184294" cy="18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600"/>
                    </a:moveTo>
                    <a:cubicBezTo>
                      <a:pt x="16756" y="21600"/>
                      <a:pt x="21600" y="16757"/>
                      <a:pt x="21600" y="10802"/>
                    </a:cubicBezTo>
                    <a:cubicBezTo>
                      <a:pt x="21600" y="4848"/>
                      <a:pt x="16756" y="0"/>
                      <a:pt x="10799" y="0"/>
                    </a:cubicBezTo>
                    <a:cubicBezTo>
                      <a:pt x="4844" y="0"/>
                      <a:pt x="0" y="4848"/>
                      <a:pt x="0" y="10802"/>
                    </a:cubicBezTo>
                    <a:cubicBezTo>
                      <a:pt x="0" y="16757"/>
                      <a:pt x="4844" y="21600"/>
                      <a:pt x="1079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iṣļiḋè">
                <a:extLst>
                  <a:ext uri="{FF2B5EF4-FFF2-40B4-BE49-F238E27FC236}">
                    <a16:creationId xmlns:a16="http://schemas.microsoft.com/office/drawing/2014/main" id="{636ED23E-9260-485C-B086-A9675A1C8B2F}"/>
                  </a:ext>
                </a:extLst>
              </p:cNvPr>
              <p:cNvSpPr/>
              <p:nvPr/>
            </p:nvSpPr>
            <p:spPr>
              <a:xfrm flipH="1">
                <a:off x="10145734" y="3193081"/>
                <a:ext cx="233789" cy="233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1652"/>
                    </a:moveTo>
                    <a:cubicBezTo>
                      <a:pt x="15843" y="1652"/>
                      <a:pt x="19943" y="5756"/>
                      <a:pt x="19943" y="10800"/>
                    </a:cubicBezTo>
                    <a:cubicBezTo>
                      <a:pt x="19943" y="15843"/>
                      <a:pt x="15843" y="19945"/>
                      <a:pt x="10799" y="19945"/>
                    </a:cubicBezTo>
                    <a:cubicBezTo>
                      <a:pt x="5757" y="19945"/>
                      <a:pt x="1655" y="15843"/>
                      <a:pt x="1655" y="10800"/>
                    </a:cubicBezTo>
                    <a:cubicBezTo>
                      <a:pt x="1655" y="5756"/>
                      <a:pt x="5757" y="1652"/>
                      <a:pt x="10799" y="1652"/>
                    </a:cubicBezTo>
                    <a:close/>
                    <a:moveTo>
                      <a:pt x="10799" y="21600"/>
                    </a:moveTo>
                    <a:cubicBezTo>
                      <a:pt x="16766" y="21600"/>
                      <a:pt x="21600" y="16764"/>
                      <a:pt x="21600" y="10800"/>
                    </a:cubicBezTo>
                    <a:cubicBezTo>
                      <a:pt x="21600" y="4833"/>
                      <a:pt x="16766" y="0"/>
                      <a:pt x="10799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4"/>
                      <a:pt x="4833" y="21600"/>
                      <a:pt x="1079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í$ḻîḓé">
                <a:extLst>
                  <a:ext uri="{FF2B5EF4-FFF2-40B4-BE49-F238E27FC236}">
                    <a16:creationId xmlns:a16="http://schemas.microsoft.com/office/drawing/2014/main" id="{3F3C156D-5124-4B2B-8ACF-4B2653A4D0E6}"/>
                  </a:ext>
                </a:extLst>
              </p:cNvPr>
              <p:cNvSpPr/>
              <p:nvPr/>
            </p:nvSpPr>
            <p:spPr>
              <a:xfrm flipH="1">
                <a:off x="10082380" y="3164965"/>
                <a:ext cx="58161" cy="282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5" h="21597" extrusionOk="0">
                    <a:moveTo>
                      <a:pt x="12849" y="97"/>
                    </a:moveTo>
                    <a:cubicBezTo>
                      <a:pt x="12495" y="137"/>
                      <a:pt x="12190" y="191"/>
                      <a:pt x="11918" y="252"/>
                    </a:cubicBezTo>
                    <a:cubicBezTo>
                      <a:pt x="9264" y="720"/>
                      <a:pt x="798" y="2632"/>
                      <a:pt x="90" y="5219"/>
                    </a:cubicBezTo>
                    <a:cubicBezTo>
                      <a:pt x="-985" y="9164"/>
                      <a:pt x="7915" y="10761"/>
                      <a:pt x="10938" y="12223"/>
                    </a:cubicBezTo>
                    <a:lnTo>
                      <a:pt x="8520" y="20816"/>
                    </a:lnTo>
                    <a:cubicBezTo>
                      <a:pt x="8520" y="21249"/>
                      <a:pt x="12567" y="21597"/>
                      <a:pt x="14562" y="21597"/>
                    </a:cubicBezTo>
                    <a:cubicBezTo>
                      <a:pt x="16567" y="21600"/>
                      <a:pt x="20615" y="21249"/>
                      <a:pt x="20615" y="20816"/>
                    </a:cubicBezTo>
                    <a:lnTo>
                      <a:pt x="18198" y="782"/>
                    </a:lnTo>
                    <a:cubicBezTo>
                      <a:pt x="18198" y="351"/>
                      <a:pt x="16567" y="0"/>
                      <a:pt x="14575" y="0"/>
                    </a:cubicBezTo>
                    <a:cubicBezTo>
                      <a:pt x="14031" y="0"/>
                      <a:pt x="13536" y="26"/>
                      <a:pt x="13074" y="72"/>
                    </a:cubicBezTo>
                    <a:lnTo>
                      <a:pt x="13074" y="64"/>
                    </a:lnTo>
                    <a:cubicBezTo>
                      <a:pt x="13074" y="64"/>
                      <a:pt x="12979" y="79"/>
                      <a:pt x="12849" y="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îŝḷiḓe">
                <a:extLst>
                  <a:ext uri="{FF2B5EF4-FFF2-40B4-BE49-F238E27FC236}">
                    <a16:creationId xmlns:a16="http://schemas.microsoft.com/office/drawing/2014/main" id="{7A6B4FB5-59AD-48C4-9923-796277C80AB1}"/>
                  </a:ext>
                </a:extLst>
              </p:cNvPr>
              <p:cNvSpPr/>
              <p:nvPr/>
            </p:nvSpPr>
            <p:spPr>
              <a:xfrm flipH="1">
                <a:off x="10379006" y="3169651"/>
                <a:ext cx="98922" cy="282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3" y="8303"/>
                    </a:moveTo>
                    <a:cubicBezTo>
                      <a:pt x="20042" y="7861"/>
                      <a:pt x="21600" y="6892"/>
                      <a:pt x="21600" y="6046"/>
                    </a:cubicBezTo>
                    <a:lnTo>
                      <a:pt x="21600" y="783"/>
                    </a:lnTo>
                    <a:cubicBezTo>
                      <a:pt x="21600" y="352"/>
                      <a:pt x="20593" y="0"/>
                      <a:pt x="19356" y="0"/>
                    </a:cubicBezTo>
                    <a:cubicBezTo>
                      <a:pt x="18127" y="0"/>
                      <a:pt x="17126" y="352"/>
                      <a:pt x="17126" y="783"/>
                    </a:cubicBezTo>
                    <a:lnTo>
                      <a:pt x="17126" y="5524"/>
                    </a:lnTo>
                    <a:lnTo>
                      <a:pt x="15889" y="5524"/>
                    </a:lnTo>
                    <a:lnTo>
                      <a:pt x="15889" y="783"/>
                    </a:lnTo>
                    <a:cubicBezTo>
                      <a:pt x="15889" y="352"/>
                      <a:pt x="14885" y="0"/>
                      <a:pt x="13649" y="0"/>
                    </a:cubicBezTo>
                    <a:cubicBezTo>
                      <a:pt x="12420" y="0"/>
                      <a:pt x="11417" y="352"/>
                      <a:pt x="11417" y="783"/>
                    </a:cubicBezTo>
                    <a:lnTo>
                      <a:pt x="11417" y="5524"/>
                    </a:lnTo>
                    <a:lnTo>
                      <a:pt x="10173" y="5524"/>
                    </a:lnTo>
                    <a:lnTo>
                      <a:pt x="10173" y="783"/>
                    </a:lnTo>
                    <a:cubicBezTo>
                      <a:pt x="10173" y="352"/>
                      <a:pt x="9170" y="0"/>
                      <a:pt x="7943" y="0"/>
                    </a:cubicBezTo>
                    <a:cubicBezTo>
                      <a:pt x="6706" y="0"/>
                      <a:pt x="5709" y="352"/>
                      <a:pt x="5709" y="783"/>
                    </a:cubicBezTo>
                    <a:lnTo>
                      <a:pt x="5709" y="5524"/>
                    </a:lnTo>
                    <a:lnTo>
                      <a:pt x="4463" y="5524"/>
                    </a:lnTo>
                    <a:lnTo>
                      <a:pt x="4463" y="953"/>
                    </a:lnTo>
                    <a:cubicBezTo>
                      <a:pt x="4463" y="520"/>
                      <a:pt x="3468" y="169"/>
                      <a:pt x="2233" y="169"/>
                    </a:cubicBezTo>
                    <a:cubicBezTo>
                      <a:pt x="1003" y="169"/>
                      <a:pt x="0" y="520"/>
                      <a:pt x="0" y="953"/>
                    </a:cubicBezTo>
                    <a:lnTo>
                      <a:pt x="0" y="6133"/>
                    </a:lnTo>
                    <a:cubicBezTo>
                      <a:pt x="0" y="7004"/>
                      <a:pt x="1678" y="7955"/>
                      <a:pt x="3898" y="8346"/>
                    </a:cubicBezTo>
                    <a:lnTo>
                      <a:pt x="7751" y="9021"/>
                    </a:lnTo>
                    <a:cubicBezTo>
                      <a:pt x="8196" y="9097"/>
                      <a:pt x="8676" y="9153"/>
                      <a:pt x="9184" y="9197"/>
                    </a:cubicBezTo>
                    <a:lnTo>
                      <a:pt x="7693" y="20943"/>
                    </a:lnTo>
                    <a:cubicBezTo>
                      <a:pt x="7693" y="21304"/>
                      <a:pt x="10189" y="21600"/>
                      <a:pt x="11417" y="21600"/>
                    </a:cubicBezTo>
                    <a:cubicBezTo>
                      <a:pt x="12654" y="21600"/>
                      <a:pt x="15141" y="21308"/>
                      <a:pt x="15141" y="20943"/>
                    </a:cubicBezTo>
                    <a:lnTo>
                      <a:pt x="13649" y="9136"/>
                    </a:lnTo>
                    <a:cubicBezTo>
                      <a:pt x="14171" y="9077"/>
                      <a:pt x="14682" y="9009"/>
                      <a:pt x="15125" y="8912"/>
                    </a:cubicBezTo>
                    <a:cubicBezTo>
                      <a:pt x="15125" y="8912"/>
                      <a:pt x="17983" y="8303"/>
                      <a:pt x="17983" y="830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ís1îḓê">
                <a:extLst>
                  <a:ext uri="{FF2B5EF4-FFF2-40B4-BE49-F238E27FC236}">
                    <a16:creationId xmlns:a16="http://schemas.microsoft.com/office/drawing/2014/main" id="{8ED56F1A-367A-484B-BFC1-781F5AB69BE0}"/>
                  </a:ext>
                </a:extLst>
              </p:cNvPr>
              <p:cNvSpPr/>
              <p:nvPr/>
            </p:nvSpPr>
            <p:spPr>
              <a:xfrm flipH="1">
                <a:off x="9014739" y="2771347"/>
                <a:ext cx="254219" cy="3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11" y="8723"/>
                    </a:moveTo>
                    <a:lnTo>
                      <a:pt x="5689" y="8723"/>
                    </a:lnTo>
                    <a:lnTo>
                      <a:pt x="5689" y="6753"/>
                    </a:lnTo>
                    <a:cubicBezTo>
                      <a:pt x="5689" y="4583"/>
                      <a:pt x="7984" y="2789"/>
                      <a:pt x="10800" y="2789"/>
                    </a:cubicBezTo>
                    <a:cubicBezTo>
                      <a:pt x="13616" y="2789"/>
                      <a:pt x="15911" y="4583"/>
                      <a:pt x="15911" y="6753"/>
                    </a:cubicBezTo>
                    <a:cubicBezTo>
                      <a:pt x="15911" y="6753"/>
                      <a:pt x="15911" y="8723"/>
                      <a:pt x="15911" y="8723"/>
                    </a:cubicBezTo>
                    <a:close/>
                    <a:moveTo>
                      <a:pt x="12537" y="15149"/>
                    </a:moveTo>
                    <a:lnTo>
                      <a:pt x="12537" y="18134"/>
                    </a:lnTo>
                    <a:cubicBezTo>
                      <a:pt x="12537" y="18476"/>
                      <a:pt x="12164" y="18765"/>
                      <a:pt x="11719" y="18765"/>
                    </a:cubicBezTo>
                    <a:lnTo>
                      <a:pt x="9881" y="18765"/>
                    </a:lnTo>
                    <a:cubicBezTo>
                      <a:pt x="9436" y="18765"/>
                      <a:pt x="9063" y="18476"/>
                      <a:pt x="9063" y="18134"/>
                    </a:cubicBezTo>
                    <a:lnTo>
                      <a:pt x="9063" y="15149"/>
                    </a:lnTo>
                    <a:cubicBezTo>
                      <a:pt x="8632" y="14822"/>
                      <a:pt x="8381" y="14371"/>
                      <a:pt x="8381" y="13871"/>
                    </a:cubicBezTo>
                    <a:cubicBezTo>
                      <a:pt x="8381" y="12924"/>
                      <a:pt x="9333" y="12111"/>
                      <a:pt x="10544" y="12073"/>
                    </a:cubicBezTo>
                    <a:cubicBezTo>
                      <a:pt x="10672" y="12069"/>
                      <a:pt x="10929" y="12069"/>
                      <a:pt x="11057" y="12073"/>
                    </a:cubicBezTo>
                    <a:cubicBezTo>
                      <a:pt x="12268" y="12111"/>
                      <a:pt x="13219" y="12924"/>
                      <a:pt x="13219" y="13871"/>
                    </a:cubicBezTo>
                    <a:cubicBezTo>
                      <a:pt x="13219" y="14371"/>
                      <a:pt x="12968" y="14822"/>
                      <a:pt x="12537" y="15149"/>
                    </a:cubicBezTo>
                    <a:close/>
                    <a:moveTo>
                      <a:pt x="21600" y="20099"/>
                    </a:moveTo>
                    <a:lnTo>
                      <a:pt x="21600" y="10219"/>
                    </a:lnTo>
                    <a:cubicBezTo>
                      <a:pt x="21600" y="9392"/>
                      <a:pt x="20912" y="8723"/>
                      <a:pt x="20068" y="8723"/>
                    </a:cubicBezTo>
                    <a:lnTo>
                      <a:pt x="19520" y="8723"/>
                    </a:lnTo>
                    <a:lnTo>
                      <a:pt x="19520" y="6753"/>
                    </a:lnTo>
                    <a:cubicBezTo>
                      <a:pt x="19520" y="3110"/>
                      <a:pt x="15758" y="67"/>
                      <a:pt x="11057" y="2"/>
                    </a:cubicBezTo>
                    <a:cubicBezTo>
                      <a:pt x="10929" y="0"/>
                      <a:pt x="10672" y="0"/>
                      <a:pt x="10544" y="2"/>
                    </a:cubicBezTo>
                    <a:cubicBezTo>
                      <a:pt x="5842" y="67"/>
                      <a:pt x="2081" y="3110"/>
                      <a:pt x="2081" y="6753"/>
                    </a:cubicBezTo>
                    <a:lnTo>
                      <a:pt x="2081" y="8723"/>
                    </a:lnTo>
                    <a:lnTo>
                      <a:pt x="1532" y="8723"/>
                    </a:lnTo>
                    <a:cubicBezTo>
                      <a:pt x="689" y="8723"/>
                      <a:pt x="0" y="9392"/>
                      <a:pt x="0" y="10219"/>
                    </a:cubicBezTo>
                    <a:lnTo>
                      <a:pt x="0" y="20099"/>
                    </a:lnTo>
                    <a:cubicBezTo>
                      <a:pt x="0" y="20924"/>
                      <a:pt x="689" y="21600"/>
                      <a:pt x="1532" y="21600"/>
                    </a:cubicBezTo>
                    <a:lnTo>
                      <a:pt x="20068" y="21600"/>
                    </a:lnTo>
                    <a:cubicBezTo>
                      <a:pt x="20912" y="21600"/>
                      <a:pt x="21600" y="20924"/>
                      <a:pt x="21600" y="2009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îŝ1ïde">
                <a:extLst>
                  <a:ext uri="{FF2B5EF4-FFF2-40B4-BE49-F238E27FC236}">
                    <a16:creationId xmlns:a16="http://schemas.microsoft.com/office/drawing/2014/main" id="{9235782E-87FE-49AC-8D63-7EEF75CE4792}"/>
                  </a:ext>
                </a:extLst>
              </p:cNvPr>
              <p:cNvSpPr/>
              <p:nvPr/>
            </p:nvSpPr>
            <p:spPr>
              <a:xfrm flipH="1">
                <a:off x="8927267" y="3722591"/>
                <a:ext cx="360436" cy="321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0" h="21478" extrusionOk="0">
                    <a:moveTo>
                      <a:pt x="20852" y="36"/>
                    </a:moveTo>
                    <a:lnTo>
                      <a:pt x="866" y="8596"/>
                    </a:lnTo>
                    <a:cubicBezTo>
                      <a:pt x="404" y="8795"/>
                      <a:pt x="74" y="9260"/>
                      <a:pt x="12" y="9810"/>
                    </a:cubicBezTo>
                    <a:cubicBezTo>
                      <a:pt x="-54" y="10360"/>
                      <a:pt x="154" y="10907"/>
                      <a:pt x="556" y="11232"/>
                    </a:cubicBezTo>
                    <a:lnTo>
                      <a:pt x="4945" y="14802"/>
                    </a:lnTo>
                    <a:lnTo>
                      <a:pt x="20542" y="1088"/>
                    </a:lnTo>
                    <a:lnTo>
                      <a:pt x="6750" y="16274"/>
                    </a:lnTo>
                    <a:lnTo>
                      <a:pt x="12755" y="21155"/>
                    </a:lnTo>
                    <a:cubicBezTo>
                      <a:pt x="13135" y="21462"/>
                      <a:pt x="13626" y="21560"/>
                      <a:pt x="14082" y="21406"/>
                    </a:cubicBezTo>
                    <a:cubicBezTo>
                      <a:pt x="14535" y="21250"/>
                      <a:pt x="14895" y="20867"/>
                      <a:pt x="15060" y="20372"/>
                    </a:cubicBezTo>
                    <a:lnTo>
                      <a:pt x="21479" y="727"/>
                    </a:lnTo>
                    <a:cubicBezTo>
                      <a:pt x="21546" y="528"/>
                      <a:pt x="21499" y="303"/>
                      <a:pt x="21364" y="155"/>
                    </a:cubicBezTo>
                    <a:cubicBezTo>
                      <a:pt x="21229" y="6"/>
                      <a:pt x="21030" y="-40"/>
                      <a:pt x="20852" y="3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îşḷïḑê">
                <a:extLst>
                  <a:ext uri="{FF2B5EF4-FFF2-40B4-BE49-F238E27FC236}">
                    <a16:creationId xmlns:a16="http://schemas.microsoft.com/office/drawing/2014/main" id="{7594AAC5-9AE4-4B2C-8FCD-46E3ED110F09}"/>
                  </a:ext>
                </a:extLst>
              </p:cNvPr>
              <p:cNvSpPr/>
              <p:nvPr/>
            </p:nvSpPr>
            <p:spPr>
              <a:xfrm flipH="1">
                <a:off x="9135152" y="3961573"/>
                <a:ext cx="86947" cy="95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5" h="21407" extrusionOk="0">
                    <a:moveTo>
                      <a:pt x="6216" y="21087"/>
                    </a:moveTo>
                    <a:cubicBezTo>
                      <a:pt x="7539" y="21600"/>
                      <a:pt x="9083" y="21494"/>
                      <a:pt x="10292" y="20780"/>
                    </a:cubicBezTo>
                    <a:cubicBezTo>
                      <a:pt x="15192" y="17911"/>
                      <a:pt x="21600" y="14128"/>
                      <a:pt x="21422" y="13905"/>
                    </a:cubicBezTo>
                    <a:lnTo>
                      <a:pt x="0" y="0"/>
                    </a:lnTo>
                    <a:lnTo>
                      <a:pt x="150" y="772"/>
                    </a:lnTo>
                    <a:lnTo>
                      <a:pt x="3670" y="18170"/>
                    </a:lnTo>
                    <a:cubicBezTo>
                      <a:pt x="3926" y="19473"/>
                      <a:pt x="4882" y="20558"/>
                      <a:pt x="6216" y="210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iŝḷiḋè">
                <a:extLst>
                  <a:ext uri="{FF2B5EF4-FFF2-40B4-BE49-F238E27FC236}">
                    <a16:creationId xmlns:a16="http://schemas.microsoft.com/office/drawing/2014/main" id="{E4D99181-C9E5-4C9F-8DA6-B8A19B598311}"/>
                  </a:ext>
                </a:extLst>
              </p:cNvPr>
              <p:cNvSpPr/>
              <p:nvPr/>
            </p:nvSpPr>
            <p:spPr>
              <a:xfrm flipH="1">
                <a:off x="10781175" y="3052503"/>
                <a:ext cx="230949" cy="335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72" y="8199"/>
                    </a:moveTo>
                    <a:cubicBezTo>
                      <a:pt x="6959" y="7988"/>
                      <a:pt x="6968" y="7564"/>
                      <a:pt x="6968" y="7526"/>
                    </a:cubicBezTo>
                    <a:lnTo>
                      <a:pt x="6968" y="6931"/>
                    </a:lnTo>
                    <a:cubicBezTo>
                      <a:pt x="6968" y="5242"/>
                      <a:pt x="9049" y="4473"/>
                      <a:pt x="10861" y="4473"/>
                    </a:cubicBezTo>
                    <a:cubicBezTo>
                      <a:pt x="13089" y="4473"/>
                      <a:pt x="14814" y="5702"/>
                      <a:pt x="14814" y="7239"/>
                    </a:cubicBezTo>
                    <a:cubicBezTo>
                      <a:pt x="14814" y="8775"/>
                      <a:pt x="12970" y="10003"/>
                      <a:pt x="10741" y="10003"/>
                    </a:cubicBezTo>
                    <a:cubicBezTo>
                      <a:pt x="9347" y="10003"/>
                      <a:pt x="7823" y="9524"/>
                      <a:pt x="7072" y="8199"/>
                    </a:cubicBezTo>
                    <a:close/>
                    <a:moveTo>
                      <a:pt x="14535" y="17183"/>
                    </a:moveTo>
                    <a:cubicBezTo>
                      <a:pt x="14870" y="16761"/>
                      <a:pt x="15258" y="16339"/>
                      <a:pt x="15591" y="15937"/>
                    </a:cubicBezTo>
                    <a:cubicBezTo>
                      <a:pt x="15815" y="15667"/>
                      <a:pt x="16242" y="15398"/>
                      <a:pt x="16435" y="15149"/>
                    </a:cubicBezTo>
                    <a:cubicBezTo>
                      <a:pt x="18414" y="12653"/>
                      <a:pt x="21600" y="10138"/>
                      <a:pt x="21600" y="7661"/>
                    </a:cubicBezTo>
                    <a:lnTo>
                      <a:pt x="21600" y="6643"/>
                    </a:lnTo>
                    <a:cubicBezTo>
                      <a:pt x="21600" y="6375"/>
                      <a:pt x="21117" y="5434"/>
                      <a:pt x="21090" y="5377"/>
                    </a:cubicBezTo>
                    <a:cubicBezTo>
                      <a:pt x="20976" y="5089"/>
                      <a:pt x="20752" y="4781"/>
                      <a:pt x="20582" y="4512"/>
                    </a:cubicBezTo>
                    <a:cubicBezTo>
                      <a:pt x="18577" y="1191"/>
                      <a:pt x="14194" y="0"/>
                      <a:pt x="10654" y="0"/>
                    </a:cubicBezTo>
                    <a:cubicBezTo>
                      <a:pt x="5916" y="0"/>
                      <a:pt x="698" y="2189"/>
                      <a:pt x="0" y="6701"/>
                    </a:cubicBezTo>
                    <a:lnTo>
                      <a:pt x="0" y="7622"/>
                    </a:lnTo>
                    <a:cubicBezTo>
                      <a:pt x="0" y="7661"/>
                      <a:pt x="19" y="8006"/>
                      <a:pt x="45" y="8180"/>
                    </a:cubicBezTo>
                    <a:cubicBezTo>
                      <a:pt x="437" y="10329"/>
                      <a:pt x="2900" y="12614"/>
                      <a:pt x="4740" y="14764"/>
                    </a:cubicBezTo>
                    <a:cubicBezTo>
                      <a:pt x="6717" y="17068"/>
                      <a:pt x="8771" y="19334"/>
                      <a:pt x="10805" y="21600"/>
                    </a:cubicBezTo>
                    <a:cubicBezTo>
                      <a:pt x="12060" y="20121"/>
                      <a:pt x="13310" y="18623"/>
                      <a:pt x="14535" y="1718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íṥlíḋè">
                <a:extLst>
                  <a:ext uri="{FF2B5EF4-FFF2-40B4-BE49-F238E27FC236}">
                    <a16:creationId xmlns:a16="http://schemas.microsoft.com/office/drawing/2014/main" id="{1586A2DB-F437-40EA-8006-324F7FBECB93}"/>
                  </a:ext>
                </a:extLst>
              </p:cNvPr>
              <p:cNvSpPr/>
              <p:nvPr/>
            </p:nvSpPr>
            <p:spPr>
              <a:xfrm flipH="1">
                <a:off x="8864212" y="1576504"/>
                <a:ext cx="259418" cy="259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6" y="0"/>
                    </a:moveTo>
                    <a:cubicBezTo>
                      <a:pt x="4850" y="0"/>
                      <a:pt x="0" y="4838"/>
                      <a:pt x="0" y="10794"/>
                    </a:cubicBezTo>
                    <a:cubicBezTo>
                      <a:pt x="0" y="16749"/>
                      <a:pt x="4850" y="21600"/>
                      <a:pt x="10806" y="21600"/>
                    </a:cubicBezTo>
                    <a:cubicBezTo>
                      <a:pt x="16761" y="21600"/>
                      <a:pt x="21600" y="16749"/>
                      <a:pt x="21600" y="10794"/>
                    </a:cubicBezTo>
                    <a:cubicBezTo>
                      <a:pt x="21600" y="4838"/>
                      <a:pt x="16761" y="0"/>
                      <a:pt x="10806" y="0"/>
                    </a:cubicBezTo>
                    <a:close/>
                    <a:moveTo>
                      <a:pt x="10806" y="1051"/>
                    </a:moveTo>
                    <a:cubicBezTo>
                      <a:pt x="16179" y="1051"/>
                      <a:pt x="20549" y="5418"/>
                      <a:pt x="20549" y="10794"/>
                    </a:cubicBezTo>
                    <a:cubicBezTo>
                      <a:pt x="20549" y="16167"/>
                      <a:pt x="16179" y="20536"/>
                      <a:pt x="10806" y="20536"/>
                    </a:cubicBezTo>
                    <a:cubicBezTo>
                      <a:pt x="5431" y="20536"/>
                      <a:pt x="1064" y="16167"/>
                      <a:pt x="1064" y="10794"/>
                    </a:cubicBezTo>
                    <a:cubicBezTo>
                      <a:pt x="1064" y="5418"/>
                      <a:pt x="5431" y="1051"/>
                      <a:pt x="10806" y="1051"/>
                    </a:cubicBezTo>
                    <a:close/>
                    <a:moveTo>
                      <a:pt x="10988" y="3114"/>
                    </a:moveTo>
                    <a:cubicBezTo>
                      <a:pt x="10079" y="3114"/>
                      <a:pt x="9341" y="3852"/>
                      <a:pt x="9341" y="4761"/>
                    </a:cubicBezTo>
                    <a:cubicBezTo>
                      <a:pt x="9341" y="5670"/>
                      <a:pt x="10079" y="6409"/>
                      <a:pt x="10988" y="6409"/>
                    </a:cubicBezTo>
                    <a:cubicBezTo>
                      <a:pt x="11897" y="6409"/>
                      <a:pt x="12636" y="5670"/>
                      <a:pt x="12636" y="4761"/>
                    </a:cubicBezTo>
                    <a:cubicBezTo>
                      <a:pt x="12636" y="3852"/>
                      <a:pt x="11897" y="3114"/>
                      <a:pt x="10988" y="3114"/>
                    </a:cubicBezTo>
                    <a:close/>
                    <a:moveTo>
                      <a:pt x="9730" y="7408"/>
                    </a:moveTo>
                    <a:cubicBezTo>
                      <a:pt x="9671" y="7408"/>
                      <a:pt x="9613" y="7452"/>
                      <a:pt x="9613" y="7511"/>
                    </a:cubicBezTo>
                    <a:lnTo>
                      <a:pt x="9613" y="16709"/>
                    </a:lnTo>
                    <a:lnTo>
                      <a:pt x="8043" y="16709"/>
                    </a:lnTo>
                    <a:cubicBezTo>
                      <a:pt x="7983" y="16709"/>
                      <a:pt x="7926" y="16753"/>
                      <a:pt x="7926" y="16813"/>
                    </a:cubicBezTo>
                    <a:lnTo>
                      <a:pt x="7926" y="18240"/>
                    </a:lnTo>
                    <a:cubicBezTo>
                      <a:pt x="7926" y="18300"/>
                      <a:pt x="7983" y="18357"/>
                      <a:pt x="8043" y="18357"/>
                    </a:cubicBezTo>
                    <a:lnTo>
                      <a:pt x="13284" y="18357"/>
                    </a:lnTo>
                    <a:cubicBezTo>
                      <a:pt x="13343" y="18357"/>
                      <a:pt x="13401" y="18300"/>
                      <a:pt x="13401" y="18240"/>
                    </a:cubicBezTo>
                    <a:lnTo>
                      <a:pt x="13401" y="16813"/>
                    </a:lnTo>
                    <a:cubicBezTo>
                      <a:pt x="13401" y="16753"/>
                      <a:pt x="13343" y="16709"/>
                      <a:pt x="13284" y="16709"/>
                    </a:cubicBezTo>
                    <a:lnTo>
                      <a:pt x="11779" y="16709"/>
                    </a:lnTo>
                    <a:lnTo>
                      <a:pt x="11779" y="9081"/>
                    </a:lnTo>
                    <a:lnTo>
                      <a:pt x="13310" y="9081"/>
                    </a:lnTo>
                    <a:cubicBezTo>
                      <a:pt x="13369" y="9081"/>
                      <a:pt x="13414" y="9036"/>
                      <a:pt x="13414" y="8977"/>
                    </a:cubicBezTo>
                    <a:lnTo>
                      <a:pt x="13414" y="7511"/>
                    </a:lnTo>
                    <a:cubicBezTo>
                      <a:pt x="13414" y="7451"/>
                      <a:pt x="13369" y="7408"/>
                      <a:pt x="13310" y="7408"/>
                    </a:cubicBezTo>
                    <a:lnTo>
                      <a:pt x="9730" y="7408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iṡľiḑê">
                <a:extLst>
                  <a:ext uri="{FF2B5EF4-FFF2-40B4-BE49-F238E27FC236}">
                    <a16:creationId xmlns:a16="http://schemas.microsoft.com/office/drawing/2014/main" id="{E8BFE950-8315-47E6-ABB7-09A6FD8E71A9}"/>
                  </a:ext>
                </a:extLst>
              </p:cNvPr>
              <p:cNvSpPr/>
              <p:nvPr/>
            </p:nvSpPr>
            <p:spPr>
              <a:xfrm flipH="1">
                <a:off x="9693301" y="3596071"/>
                <a:ext cx="334778" cy="267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extrusionOk="0">
                    <a:moveTo>
                      <a:pt x="17221" y="14920"/>
                    </a:moveTo>
                    <a:lnTo>
                      <a:pt x="16074" y="14920"/>
                    </a:lnTo>
                    <a:cubicBezTo>
                      <a:pt x="15211" y="14920"/>
                      <a:pt x="14955" y="14657"/>
                      <a:pt x="14955" y="14081"/>
                    </a:cubicBezTo>
                    <a:cubicBezTo>
                      <a:pt x="14955" y="13458"/>
                      <a:pt x="15695" y="13148"/>
                      <a:pt x="16357" y="12775"/>
                    </a:cubicBezTo>
                    <a:cubicBezTo>
                      <a:pt x="16964" y="12434"/>
                      <a:pt x="17886" y="11935"/>
                      <a:pt x="18351" y="11935"/>
                    </a:cubicBezTo>
                    <a:cubicBezTo>
                      <a:pt x="18828" y="11935"/>
                      <a:pt x="19269" y="11971"/>
                      <a:pt x="19269" y="12931"/>
                    </a:cubicBezTo>
                    <a:lnTo>
                      <a:pt x="19269" y="13926"/>
                    </a:lnTo>
                    <a:lnTo>
                      <a:pt x="19271" y="13926"/>
                    </a:lnTo>
                    <a:cubicBezTo>
                      <a:pt x="19271" y="14748"/>
                      <a:pt x="18247" y="14920"/>
                      <a:pt x="17221" y="14920"/>
                    </a:cubicBezTo>
                    <a:close/>
                    <a:moveTo>
                      <a:pt x="3742" y="8463"/>
                    </a:moveTo>
                    <a:cubicBezTo>
                      <a:pt x="4303" y="5512"/>
                      <a:pt x="4918" y="3845"/>
                      <a:pt x="5053" y="3380"/>
                    </a:cubicBezTo>
                    <a:cubicBezTo>
                      <a:pt x="5160" y="3043"/>
                      <a:pt x="5266" y="1998"/>
                      <a:pt x="10707" y="1998"/>
                    </a:cubicBezTo>
                    <a:cubicBezTo>
                      <a:pt x="16147" y="1998"/>
                      <a:pt x="16275" y="3189"/>
                      <a:pt x="16289" y="3203"/>
                    </a:cubicBezTo>
                    <a:cubicBezTo>
                      <a:pt x="16457" y="3836"/>
                      <a:pt x="17121" y="5741"/>
                      <a:pt x="17653" y="8462"/>
                    </a:cubicBezTo>
                    <a:cubicBezTo>
                      <a:pt x="17653" y="8462"/>
                      <a:pt x="15355" y="9448"/>
                      <a:pt x="10706" y="9448"/>
                    </a:cubicBezTo>
                    <a:cubicBezTo>
                      <a:pt x="6054" y="9448"/>
                      <a:pt x="3742" y="8463"/>
                      <a:pt x="3742" y="8463"/>
                    </a:cubicBezTo>
                    <a:close/>
                    <a:moveTo>
                      <a:pt x="5337" y="14920"/>
                    </a:moveTo>
                    <a:lnTo>
                      <a:pt x="4191" y="14920"/>
                    </a:lnTo>
                    <a:cubicBezTo>
                      <a:pt x="3166" y="14920"/>
                      <a:pt x="2142" y="14747"/>
                      <a:pt x="2142" y="13926"/>
                    </a:cubicBezTo>
                    <a:lnTo>
                      <a:pt x="2142" y="12932"/>
                    </a:lnTo>
                    <a:cubicBezTo>
                      <a:pt x="2142" y="11971"/>
                      <a:pt x="2584" y="11938"/>
                      <a:pt x="3061" y="11938"/>
                    </a:cubicBezTo>
                    <a:cubicBezTo>
                      <a:pt x="3525" y="11938"/>
                      <a:pt x="4447" y="12433"/>
                      <a:pt x="5055" y="12776"/>
                    </a:cubicBezTo>
                    <a:cubicBezTo>
                      <a:pt x="5717" y="13149"/>
                      <a:pt x="6457" y="13462"/>
                      <a:pt x="6457" y="14081"/>
                    </a:cubicBezTo>
                    <a:cubicBezTo>
                      <a:pt x="6457" y="14657"/>
                      <a:pt x="6202" y="14920"/>
                      <a:pt x="5337" y="14920"/>
                    </a:cubicBezTo>
                    <a:close/>
                    <a:moveTo>
                      <a:pt x="21371" y="9899"/>
                    </a:moveTo>
                    <a:lnTo>
                      <a:pt x="21128" y="9001"/>
                    </a:lnTo>
                    <a:cubicBezTo>
                      <a:pt x="20992" y="8502"/>
                      <a:pt x="20563" y="8101"/>
                      <a:pt x="20168" y="8101"/>
                    </a:cubicBezTo>
                    <a:lnTo>
                      <a:pt x="19283" y="8101"/>
                    </a:lnTo>
                    <a:cubicBezTo>
                      <a:pt x="18618" y="5749"/>
                      <a:pt x="17806" y="2910"/>
                      <a:pt x="17570" y="2244"/>
                    </a:cubicBezTo>
                    <a:cubicBezTo>
                      <a:pt x="17202" y="1210"/>
                      <a:pt x="16027" y="744"/>
                      <a:pt x="15382" y="517"/>
                    </a:cubicBezTo>
                    <a:cubicBezTo>
                      <a:pt x="15382" y="517"/>
                      <a:pt x="14303" y="0"/>
                      <a:pt x="10706" y="0"/>
                    </a:cubicBezTo>
                    <a:cubicBezTo>
                      <a:pt x="7109" y="0"/>
                      <a:pt x="6029" y="517"/>
                      <a:pt x="6029" y="517"/>
                    </a:cubicBezTo>
                    <a:cubicBezTo>
                      <a:pt x="5274" y="836"/>
                      <a:pt x="4223" y="1286"/>
                      <a:pt x="3805" y="2291"/>
                    </a:cubicBezTo>
                    <a:cubicBezTo>
                      <a:pt x="3609" y="2763"/>
                      <a:pt x="2784" y="5683"/>
                      <a:pt x="2112" y="8100"/>
                    </a:cubicBezTo>
                    <a:lnTo>
                      <a:pt x="1244" y="8100"/>
                    </a:lnTo>
                    <a:cubicBezTo>
                      <a:pt x="850" y="8100"/>
                      <a:pt x="421" y="8502"/>
                      <a:pt x="285" y="9001"/>
                    </a:cubicBezTo>
                    <a:lnTo>
                      <a:pt x="41" y="9899"/>
                    </a:lnTo>
                    <a:cubicBezTo>
                      <a:pt x="-94" y="10397"/>
                      <a:pt x="115" y="10798"/>
                      <a:pt x="510" y="10798"/>
                    </a:cubicBezTo>
                    <a:lnTo>
                      <a:pt x="1366" y="10798"/>
                    </a:lnTo>
                    <a:cubicBezTo>
                      <a:pt x="1256" y="11203"/>
                      <a:pt x="1189" y="11449"/>
                      <a:pt x="1189" y="11449"/>
                    </a:cubicBezTo>
                    <a:cubicBezTo>
                      <a:pt x="1120" y="11595"/>
                      <a:pt x="1071" y="12270"/>
                      <a:pt x="1071" y="12450"/>
                    </a:cubicBezTo>
                    <a:lnTo>
                      <a:pt x="1071" y="20647"/>
                    </a:lnTo>
                    <a:cubicBezTo>
                      <a:pt x="1071" y="21174"/>
                      <a:pt x="1409" y="21600"/>
                      <a:pt x="1826" y="21600"/>
                    </a:cubicBezTo>
                    <a:lnTo>
                      <a:pt x="4597" y="21600"/>
                    </a:lnTo>
                    <a:cubicBezTo>
                      <a:pt x="5015" y="21600"/>
                      <a:pt x="5353" y="21174"/>
                      <a:pt x="5353" y="20647"/>
                    </a:cubicBezTo>
                    <a:lnTo>
                      <a:pt x="5353" y="18899"/>
                    </a:lnTo>
                    <a:lnTo>
                      <a:pt x="16059" y="18899"/>
                    </a:lnTo>
                    <a:lnTo>
                      <a:pt x="16059" y="20647"/>
                    </a:lnTo>
                    <a:cubicBezTo>
                      <a:pt x="16059" y="21174"/>
                      <a:pt x="16397" y="21600"/>
                      <a:pt x="16815" y="21600"/>
                    </a:cubicBezTo>
                    <a:lnTo>
                      <a:pt x="19585" y="21600"/>
                    </a:lnTo>
                    <a:cubicBezTo>
                      <a:pt x="20003" y="21600"/>
                      <a:pt x="20342" y="21174"/>
                      <a:pt x="20342" y="20647"/>
                    </a:cubicBezTo>
                    <a:lnTo>
                      <a:pt x="20342" y="12448"/>
                    </a:lnTo>
                    <a:cubicBezTo>
                      <a:pt x="20342" y="12268"/>
                      <a:pt x="20292" y="11595"/>
                      <a:pt x="20223" y="11449"/>
                    </a:cubicBezTo>
                    <a:cubicBezTo>
                      <a:pt x="20223" y="11449"/>
                      <a:pt x="20154" y="11203"/>
                      <a:pt x="20042" y="10798"/>
                    </a:cubicBezTo>
                    <a:lnTo>
                      <a:pt x="20902" y="10798"/>
                    </a:lnTo>
                    <a:cubicBezTo>
                      <a:pt x="21296" y="10798"/>
                      <a:pt x="21506" y="10396"/>
                      <a:pt x="21371" y="989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íṡḷîḍé">
                <a:extLst>
                  <a:ext uri="{FF2B5EF4-FFF2-40B4-BE49-F238E27FC236}">
                    <a16:creationId xmlns:a16="http://schemas.microsoft.com/office/drawing/2014/main" id="{1E0D531A-956E-493C-B918-D415A953491C}"/>
                  </a:ext>
                </a:extLst>
              </p:cNvPr>
              <p:cNvSpPr/>
              <p:nvPr/>
            </p:nvSpPr>
            <p:spPr>
              <a:xfrm flipH="1">
                <a:off x="10531966" y="3366410"/>
                <a:ext cx="302110" cy="302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07" y="0"/>
                    </a:moveTo>
                    <a:cubicBezTo>
                      <a:pt x="1303" y="0"/>
                      <a:pt x="0" y="1314"/>
                      <a:pt x="0" y="2919"/>
                    </a:cubicBezTo>
                    <a:lnTo>
                      <a:pt x="0" y="18693"/>
                    </a:lnTo>
                    <a:cubicBezTo>
                      <a:pt x="0" y="20297"/>
                      <a:pt x="1303" y="21600"/>
                      <a:pt x="2907" y="21600"/>
                    </a:cubicBezTo>
                    <a:lnTo>
                      <a:pt x="18693" y="21600"/>
                    </a:lnTo>
                    <a:cubicBezTo>
                      <a:pt x="20297" y="21600"/>
                      <a:pt x="21600" y="20297"/>
                      <a:pt x="21600" y="18693"/>
                    </a:cubicBezTo>
                    <a:lnTo>
                      <a:pt x="21600" y="2919"/>
                    </a:lnTo>
                    <a:cubicBezTo>
                      <a:pt x="21600" y="1314"/>
                      <a:pt x="20297" y="0"/>
                      <a:pt x="18693" y="0"/>
                    </a:cubicBezTo>
                    <a:lnTo>
                      <a:pt x="2907" y="0"/>
                    </a:lnTo>
                    <a:close/>
                    <a:moveTo>
                      <a:pt x="10237" y="3320"/>
                    </a:moveTo>
                    <a:lnTo>
                      <a:pt x="15529" y="3320"/>
                    </a:lnTo>
                    <a:cubicBezTo>
                      <a:pt x="15846" y="3320"/>
                      <a:pt x="16108" y="3571"/>
                      <a:pt x="16108" y="3888"/>
                    </a:cubicBezTo>
                    <a:cubicBezTo>
                      <a:pt x="16108" y="3888"/>
                      <a:pt x="16108" y="17712"/>
                      <a:pt x="16108" y="17712"/>
                    </a:cubicBezTo>
                    <a:cubicBezTo>
                      <a:pt x="16108" y="18029"/>
                      <a:pt x="15847" y="18291"/>
                      <a:pt x="15529" y="18291"/>
                    </a:cubicBezTo>
                    <a:lnTo>
                      <a:pt x="13791" y="18291"/>
                    </a:lnTo>
                    <a:cubicBezTo>
                      <a:pt x="13474" y="18292"/>
                      <a:pt x="13223" y="18029"/>
                      <a:pt x="13223" y="17712"/>
                    </a:cubicBezTo>
                    <a:lnTo>
                      <a:pt x="13223" y="12800"/>
                    </a:lnTo>
                    <a:lnTo>
                      <a:pt x="10237" y="12800"/>
                    </a:lnTo>
                    <a:cubicBezTo>
                      <a:pt x="7622" y="12800"/>
                      <a:pt x="5492" y="10680"/>
                      <a:pt x="5492" y="8065"/>
                    </a:cubicBezTo>
                    <a:cubicBezTo>
                      <a:pt x="5492" y="5451"/>
                      <a:pt x="7622" y="3320"/>
                      <a:pt x="10237" y="3320"/>
                    </a:cubicBezTo>
                    <a:close/>
                    <a:moveTo>
                      <a:pt x="10237" y="6038"/>
                    </a:moveTo>
                    <a:cubicBezTo>
                      <a:pt x="9214" y="6038"/>
                      <a:pt x="8377" y="6864"/>
                      <a:pt x="8377" y="7887"/>
                    </a:cubicBezTo>
                    <a:cubicBezTo>
                      <a:pt x="8377" y="8910"/>
                      <a:pt x="9214" y="9747"/>
                      <a:pt x="10237" y="9747"/>
                    </a:cubicBezTo>
                    <a:lnTo>
                      <a:pt x="13223" y="9747"/>
                    </a:lnTo>
                    <a:lnTo>
                      <a:pt x="13223" y="6038"/>
                    </a:lnTo>
                    <a:lnTo>
                      <a:pt x="10237" y="6038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íṥ1ïdê">
                <a:extLst>
                  <a:ext uri="{FF2B5EF4-FFF2-40B4-BE49-F238E27FC236}">
                    <a16:creationId xmlns:a16="http://schemas.microsoft.com/office/drawing/2014/main" id="{36A15C6F-5209-4AAB-9878-68CDD2BB68A0}"/>
                  </a:ext>
                </a:extLst>
              </p:cNvPr>
              <p:cNvSpPr/>
              <p:nvPr/>
            </p:nvSpPr>
            <p:spPr>
              <a:xfrm flipH="1">
                <a:off x="9571597" y="3989689"/>
                <a:ext cx="128467" cy="112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505" extrusionOk="0">
                    <a:moveTo>
                      <a:pt x="20367" y="8874"/>
                    </a:moveTo>
                    <a:lnTo>
                      <a:pt x="13971" y="8612"/>
                    </a:lnTo>
                    <a:lnTo>
                      <a:pt x="12433" y="5925"/>
                    </a:lnTo>
                    <a:cubicBezTo>
                      <a:pt x="12251" y="5607"/>
                      <a:pt x="11965" y="5389"/>
                      <a:pt x="11639" y="5320"/>
                    </a:cubicBezTo>
                    <a:lnTo>
                      <a:pt x="4807" y="3866"/>
                    </a:lnTo>
                    <a:lnTo>
                      <a:pt x="3325" y="729"/>
                    </a:lnTo>
                    <a:cubicBezTo>
                      <a:pt x="3069" y="190"/>
                      <a:pt x="2535" y="-95"/>
                      <a:pt x="2007" y="29"/>
                    </a:cubicBezTo>
                    <a:cubicBezTo>
                      <a:pt x="1479" y="157"/>
                      <a:pt x="1088" y="663"/>
                      <a:pt x="1046" y="1274"/>
                    </a:cubicBezTo>
                    <a:lnTo>
                      <a:pt x="0" y="16054"/>
                    </a:lnTo>
                    <a:lnTo>
                      <a:pt x="14515" y="21505"/>
                    </a:lnTo>
                    <a:lnTo>
                      <a:pt x="14415" y="17274"/>
                    </a:lnTo>
                    <a:lnTo>
                      <a:pt x="16468" y="16953"/>
                    </a:lnTo>
                    <a:cubicBezTo>
                      <a:pt x="18371" y="16657"/>
                      <a:pt x="19976" y="15202"/>
                      <a:pt x="20659" y="13154"/>
                    </a:cubicBezTo>
                    <a:lnTo>
                      <a:pt x="21459" y="10750"/>
                    </a:lnTo>
                    <a:cubicBezTo>
                      <a:pt x="21600" y="10333"/>
                      <a:pt x="21554" y="9862"/>
                      <a:pt x="21337" y="9492"/>
                    </a:cubicBezTo>
                    <a:cubicBezTo>
                      <a:pt x="21120" y="9121"/>
                      <a:pt x="20761" y="8888"/>
                      <a:pt x="20367" y="887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ïŝlïďê">
                <a:extLst>
                  <a:ext uri="{FF2B5EF4-FFF2-40B4-BE49-F238E27FC236}">
                    <a16:creationId xmlns:a16="http://schemas.microsoft.com/office/drawing/2014/main" id="{1034347B-4093-44C7-97D8-6A0F26AA52DA}"/>
                  </a:ext>
                </a:extLst>
              </p:cNvPr>
              <p:cNvSpPr/>
              <p:nvPr/>
            </p:nvSpPr>
            <p:spPr>
              <a:xfrm flipH="1">
                <a:off x="9610806" y="4088093"/>
                <a:ext cx="272009" cy="212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1600" extrusionOk="0">
                    <a:moveTo>
                      <a:pt x="20250" y="19016"/>
                    </a:moveTo>
                    <a:lnTo>
                      <a:pt x="20206" y="10658"/>
                    </a:lnTo>
                    <a:cubicBezTo>
                      <a:pt x="20203" y="10196"/>
                      <a:pt x="20298" y="9755"/>
                      <a:pt x="20481" y="9386"/>
                    </a:cubicBezTo>
                    <a:cubicBezTo>
                      <a:pt x="21154" y="8021"/>
                      <a:pt x="21492" y="6447"/>
                      <a:pt x="21457" y="4831"/>
                    </a:cubicBezTo>
                    <a:lnTo>
                      <a:pt x="21421" y="3057"/>
                    </a:lnTo>
                    <a:lnTo>
                      <a:pt x="14199" y="0"/>
                    </a:lnTo>
                    <a:cubicBezTo>
                      <a:pt x="14105" y="189"/>
                      <a:pt x="13991" y="361"/>
                      <a:pt x="13859" y="513"/>
                    </a:cubicBezTo>
                    <a:cubicBezTo>
                      <a:pt x="13185" y="1288"/>
                      <a:pt x="12130" y="2587"/>
                      <a:pt x="10938" y="4369"/>
                    </a:cubicBezTo>
                    <a:cubicBezTo>
                      <a:pt x="10527" y="4982"/>
                      <a:pt x="10099" y="5678"/>
                      <a:pt x="9665" y="6439"/>
                    </a:cubicBezTo>
                    <a:cubicBezTo>
                      <a:pt x="7815" y="9685"/>
                      <a:pt x="6679" y="13496"/>
                      <a:pt x="6379" y="17464"/>
                    </a:cubicBezTo>
                    <a:cubicBezTo>
                      <a:pt x="6331" y="18100"/>
                      <a:pt x="6301" y="18666"/>
                      <a:pt x="6283" y="19147"/>
                    </a:cubicBezTo>
                    <a:cubicBezTo>
                      <a:pt x="5332" y="18696"/>
                      <a:pt x="3656" y="17561"/>
                      <a:pt x="3403" y="15078"/>
                    </a:cubicBezTo>
                    <a:cubicBezTo>
                      <a:pt x="3047" y="11578"/>
                      <a:pt x="4991" y="9923"/>
                      <a:pt x="5071" y="9855"/>
                    </a:cubicBezTo>
                    <a:cubicBezTo>
                      <a:pt x="5319" y="9657"/>
                      <a:pt x="5409" y="9249"/>
                      <a:pt x="5282" y="8912"/>
                    </a:cubicBezTo>
                    <a:cubicBezTo>
                      <a:pt x="5154" y="8573"/>
                      <a:pt x="4850" y="8412"/>
                      <a:pt x="4575" y="8538"/>
                    </a:cubicBezTo>
                    <a:lnTo>
                      <a:pt x="4194" y="8711"/>
                    </a:lnTo>
                    <a:lnTo>
                      <a:pt x="4194" y="8575"/>
                    </a:lnTo>
                    <a:cubicBezTo>
                      <a:pt x="4194" y="8240"/>
                      <a:pt x="4018" y="7947"/>
                      <a:pt x="3766" y="7862"/>
                    </a:cubicBezTo>
                    <a:cubicBezTo>
                      <a:pt x="3513" y="7778"/>
                      <a:pt x="3248" y="7921"/>
                      <a:pt x="3121" y="8212"/>
                    </a:cubicBezTo>
                    <a:lnTo>
                      <a:pt x="2830" y="8873"/>
                    </a:lnTo>
                    <a:lnTo>
                      <a:pt x="2760" y="8691"/>
                    </a:lnTo>
                    <a:cubicBezTo>
                      <a:pt x="2654" y="8414"/>
                      <a:pt x="2422" y="8250"/>
                      <a:pt x="2184" y="8284"/>
                    </a:cubicBezTo>
                    <a:cubicBezTo>
                      <a:pt x="1944" y="8318"/>
                      <a:pt x="1746" y="8541"/>
                      <a:pt x="1689" y="8841"/>
                    </a:cubicBezTo>
                    <a:lnTo>
                      <a:pt x="1284" y="10966"/>
                    </a:lnTo>
                    <a:lnTo>
                      <a:pt x="1107" y="10936"/>
                    </a:lnTo>
                    <a:cubicBezTo>
                      <a:pt x="912" y="10904"/>
                      <a:pt x="720" y="11000"/>
                      <a:pt x="593" y="11193"/>
                    </a:cubicBezTo>
                    <a:cubicBezTo>
                      <a:pt x="467" y="11384"/>
                      <a:pt x="426" y="11646"/>
                      <a:pt x="484" y="11886"/>
                    </a:cubicBezTo>
                    <a:lnTo>
                      <a:pt x="642" y="12534"/>
                    </a:lnTo>
                    <a:cubicBezTo>
                      <a:pt x="346" y="12666"/>
                      <a:pt x="137" y="12880"/>
                      <a:pt x="137" y="13316"/>
                    </a:cubicBezTo>
                    <a:cubicBezTo>
                      <a:pt x="137" y="13447"/>
                      <a:pt x="137" y="13529"/>
                      <a:pt x="507" y="14933"/>
                    </a:cubicBezTo>
                    <a:cubicBezTo>
                      <a:pt x="440" y="15049"/>
                      <a:pt x="314" y="15221"/>
                      <a:pt x="202" y="15345"/>
                    </a:cubicBezTo>
                    <a:cubicBezTo>
                      <a:pt x="-27" y="15597"/>
                      <a:pt x="-66" y="16031"/>
                      <a:pt x="110" y="16342"/>
                    </a:cubicBezTo>
                    <a:lnTo>
                      <a:pt x="562" y="17134"/>
                    </a:lnTo>
                    <a:cubicBezTo>
                      <a:pt x="548" y="17159"/>
                      <a:pt x="535" y="17187"/>
                      <a:pt x="523" y="17215"/>
                    </a:cubicBezTo>
                    <a:cubicBezTo>
                      <a:pt x="424" y="17460"/>
                      <a:pt x="439" y="17754"/>
                      <a:pt x="562" y="17979"/>
                    </a:cubicBezTo>
                    <a:lnTo>
                      <a:pt x="593" y="18035"/>
                    </a:lnTo>
                    <a:cubicBezTo>
                      <a:pt x="1158" y="19072"/>
                      <a:pt x="1856" y="19910"/>
                      <a:pt x="2671" y="20528"/>
                    </a:cubicBezTo>
                    <a:cubicBezTo>
                      <a:pt x="3121" y="20868"/>
                      <a:pt x="3499" y="21085"/>
                      <a:pt x="3829" y="21187"/>
                    </a:cubicBezTo>
                    <a:cubicBezTo>
                      <a:pt x="5141" y="21596"/>
                      <a:pt x="6760" y="21600"/>
                      <a:pt x="6829" y="21600"/>
                    </a:cubicBezTo>
                    <a:cubicBezTo>
                      <a:pt x="6829" y="21600"/>
                      <a:pt x="6829" y="21600"/>
                      <a:pt x="6830" y="21600"/>
                    </a:cubicBezTo>
                    <a:cubicBezTo>
                      <a:pt x="6830" y="21600"/>
                      <a:pt x="6830" y="21600"/>
                      <a:pt x="6831" y="21600"/>
                    </a:cubicBezTo>
                    <a:lnTo>
                      <a:pt x="16152" y="21600"/>
                    </a:lnTo>
                    <a:cubicBezTo>
                      <a:pt x="16153" y="21600"/>
                      <a:pt x="16154" y="21600"/>
                      <a:pt x="16155" y="21600"/>
                    </a:cubicBezTo>
                    <a:cubicBezTo>
                      <a:pt x="16471" y="21600"/>
                      <a:pt x="16728" y="21270"/>
                      <a:pt x="16728" y="20864"/>
                    </a:cubicBezTo>
                    <a:cubicBezTo>
                      <a:pt x="16728" y="20836"/>
                      <a:pt x="16727" y="20809"/>
                      <a:pt x="16725" y="20781"/>
                    </a:cubicBezTo>
                    <a:cubicBezTo>
                      <a:pt x="16694" y="19712"/>
                      <a:pt x="16062" y="18810"/>
                      <a:pt x="15231" y="18664"/>
                    </a:cubicBezTo>
                    <a:lnTo>
                      <a:pt x="14818" y="18593"/>
                    </a:lnTo>
                    <a:lnTo>
                      <a:pt x="17368" y="15595"/>
                    </a:lnTo>
                    <a:cubicBezTo>
                      <a:pt x="17403" y="15554"/>
                      <a:pt x="17434" y="15509"/>
                      <a:pt x="17460" y="15457"/>
                    </a:cubicBezTo>
                    <a:lnTo>
                      <a:pt x="17516" y="15349"/>
                    </a:lnTo>
                    <a:lnTo>
                      <a:pt x="17918" y="19958"/>
                    </a:lnTo>
                    <a:cubicBezTo>
                      <a:pt x="17999" y="20895"/>
                      <a:pt x="18613" y="21600"/>
                      <a:pt x="19346" y="21600"/>
                    </a:cubicBezTo>
                    <a:lnTo>
                      <a:pt x="20961" y="21600"/>
                    </a:lnTo>
                    <a:cubicBezTo>
                      <a:pt x="21278" y="21600"/>
                      <a:pt x="21534" y="21270"/>
                      <a:pt x="21534" y="20864"/>
                    </a:cubicBezTo>
                    <a:lnTo>
                      <a:pt x="21534" y="20828"/>
                    </a:lnTo>
                    <a:cubicBezTo>
                      <a:pt x="21534" y="19883"/>
                      <a:pt x="20970" y="19103"/>
                      <a:pt x="20250" y="1901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isḷîḍè">
                <a:extLst>
                  <a:ext uri="{FF2B5EF4-FFF2-40B4-BE49-F238E27FC236}">
                    <a16:creationId xmlns:a16="http://schemas.microsoft.com/office/drawing/2014/main" id="{B9654918-BA15-4A0B-A580-9B3C9E645B33}"/>
                  </a:ext>
                </a:extLst>
              </p:cNvPr>
              <p:cNvSpPr/>
              <p:nvPr/>
            </p:nvSpPr>
            <p:spPr>
              <a:xfrm flipH="1">
                <a:off x="7350206" y="2537051"/>
                <a:ext cx="311479" cy="253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600" extrusionOk="0">
                    <a:moveTo>
                      <a:pt x="0" y="675"/>
                    </a:moveTo>
                    <a:cubicBezTo>
                      <a:pt x="0" y="1049"/>
                      <a:pt x="244" y="1351"/>
                      <a:pt x="547" y="1351"/>
                    </a:cubicBezTo>
                    <a:lnTo>
                      <a:pt x="2641" y="1351"/>
                    </a:lnTo>
                    <a:lnTo>
                      <a:pt x="5764" y="16976"/>
                    </a:lnTo>
                    <a:lnTo>
                      <a:pt x="6233" y="19697"/>
                    </a:lnTo>
                    <a:cubicBezTo>
                      <a:pt x="6423" y="20800"/>
                      <a:pt x="7226" y="21600"/>
                      <a:pt x="8142" y="21600"/>
                    </a:cubicBezTo>
                    <a:lnTo>
                      <a:pt x="18710" y="21600"/>
                    </a:lnTo>
                    <a:cubicBezTo>
                      <a:pt x="19012" y="21600"/>
                      <a:pt x="19259" y="21297"/>
                      <a:pt x="19259" y="20924"/>
                    </a:cubicBezTo>
                    <a:cubicBezTo>
                      <a:pt x="19259" y="20551"/>
                      <a:pt x="19012" y="20249"/>
                      <a:pt x="18710" y="20249"/>
                    </a:cubicBezTo>
                    <a:lnTo>
                      <a:pt x="8142" y="20249"/>
                    </a:lnTo>
                    <a:cubicBezTo>
                      <a:pt x="7741" y="20249"/>
                      <a:pt x="7390" y="19899"/>
                      <a:pt x="7306" y="19416"/>
                    </a:cubicBezTo>
                    <a:lnTo>
                      <a:pt x="6977" y="17500"/>
                    </a:lnTo>
                    <a:lnTo>
                      <a:pt x="19517" y="17500"/>
                    </a:lnTo>
                    <a:cubicBezTo>
                      <a:pt x="19782" y="17500"/>
                      <a:pt x="20009" y="17268"/>
                      <a:pt x="20057" y="16946"/>
                    </a:cubicBezTo>
                    <a:lnTo>
                      <a:pt x="21571" y="6761"/>
                    </a:lnTo>
                    <a:cubicBezTo>
                      <a:pt x="21600" y="6564"/>
                      <a:pt x="21556" y="6361"/>
                      <a:pt x="21453" y="6207"/>
                    </a:cubicBezTo>
                    <a:cubicBezTo>
                      <a:pt x="21349" y="6053"/>
                      <a:pt x="21194" y="5965"/>
                      <a:pt x="21032" y="5964"/>
                    </a:cubicBezTo>
                    <a:lnTo>
                      <a:pt x="4689" y="5943"/>
                    </a:lnTo>
                    <a:lnTo>
                      <a:pt x="3603" y="514"/>
                    </a:lnTo>
                    <a:cubicBezTo>
                      <a:pt x="3542" y="212"/>
                      <a:pt x="3323" y="0"/>
                      <a:pt x="3071" y="0"/>
                    </a:cubicBezTo>
                    <a:lnTo>
                      <a:pt x="547" y="0"/>
                    </a:lnTo>
                    <a:cubicBezTo>
                      <a:pt x="244" y="0"/>
                      <a:pt x="0" y="303"/>
                      <a:pt x="0" y="67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î$ľîḓé">
                <a:extLst>
                  <a:ext uri="{FF2B5EF4-FFF2-40B4-BE49-F238E27FC236}">
                    <a16:creationId xmlns:a16="http://schemas.microsoft.com/office/drawing/2014/main" id="{119526A0-83CF-4452-A6DF-9A3726A0FBF9}"/>
                  </a:ext>
                </a:extLst>
              </p:cNvPr>
              <p:cNvSpPr/>
              <p:nvPr/>
            </p:nvSpPr>
            <p:spPr>
              <a:xfrm flipH="1">
                <a:off x="7519057" y="2799463"/>
                <a:ext cx="44224" cy="44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4848"/>
                      <a:pt x="16759" y="0"/>
                      <a:pt x="10800" y="0"/>
                    </a:cubicBezTo>
                    <a:cubicBezTo>
                      <a:pt x="4848" y="0"/>
                      <a:pt x="0" y="4848"/>
                      <a:pt x="0" y="10802"/>
                    </a:cubicBezTo>
                    <a:cubicBezTo>
                      <a:pt x="0" y="16758"/>
                      <a:pt x="4848" y="21600"/>
                      <a:pt x="10800" y="21600"/>
                    </a:cubicBezTo>
                    <a:cubicBezTo>
                      <a:pt x="16759" y="21600"/>
                      <a:pt x="21600" y="16758"/>
                      <a:pt x="21600" y="1080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îṡľîḍe">
                <a:extLst>
                  <a:ext uri="{FF2B5EF4-FFF2-40B4-BE49-F238E27FC236}">
                    <a16:creationId xmlns:a16="http://schemas.microsoft.com/office/drawing/2014/main" id="{1F362168-CA31-48B4-A10A-A4C5E73D3368}"/>
                  </a:ext>
                </a:extLst>
              </p:cNvPr>
              <p:cNvSpPr/>
              <p:nvPr/>
            </p:nvSpPr>
            <p:spPr>
              <a:xfrm flipH="1">
                <a:off x="7378466" y="2799463"/>
                <a:ext cx="44237" cy="44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4848"/>
                      <a:pt x="16754" y="0"/>
                      <a:pt x="10803" y="0"/>
                    </a:cubicBezTo>
                    <a:cubicBezTo>
                      <a:pt x="4846" y="0"/>
                      <a:pt x="0" y="4848"/>
                      <a:pt x="0" y="10802"/>
                    </a:cubicBezTo>
                    <a:cubicBezTo>
                      <a:pt x="0" y="16758"/>
                      <a:pt x="4846" y="21600"/>
                      <a:pt x="10803" y="21600"/>
                    </a:cubicBezTo>
                    <a:cubicBezTo>
                      <a:pt x="16754" y="21600"/>
                      <a:pt x="21600" y="16758"/>
                      <a:pt x="21600" y="1080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ïṣľíḓé">
                <a:extLst>
                  <a:ext uri="{FF2B5EF4-FFF2-40B4-BE49-F238E27FC236}">
                    <a16:creationId xmlns:a16="http://schemas.microsoft.com/office/drawing/2014/main" id="{F3DD5E44-3C21-4A1B-8B4D-5CCCDC37AE4E}"/>
                  </a:ext>
                </a:extLst>
              </p:cNvPr>
              <p:cNvSpPr/>
              <p:nvPr/>
            </p:nvSpPr>
            <p:spPr>
              <a:xfrm flipH="1">
                <a:off x="10420342" y="3792880"/>
                <a:ext cx="282510" cy="204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429" extrusionOk="0">
                    <a:moveTo>
                      <a:pt x="16727" y="3185"/>
                    </a:moveTo>
                    <a:cubicBezTo>
                      <a:pt x="17540" y="2834"/>
                      <a:pt x="18408" y="3460"/>
                      <a:pt x="18663" y="4579"/>
                    </a:cubicBezTo>
                    <a:cubicBezTo>
                      <a:pt x="18918" y="5699"/>
                      <a:pt x="18464" y="6897"/>
                      <a:pt x="17651" y="7248"/>
                    </a:cubicBezTo>
                    <a:lnTo>
                      <a:pt x="16413" y="7785"/>
                    </a:lnTo>
                    <a:cubicBezTo>
                      <a:pt x="16406" y="6920"/>
                      <a:pt x="16308" y="6041"/>
                      <a:pt x="16111" y="5175"/>
                    </a:cubicBezTo>
                    <a:lnTo>
                      <a:pt x="15755" y="3605"/>
                    </a:lnTo>
                    <a:cubicBezTo>
                      <a:pt x="15755" y="3605"/>
                      <a:pt x="16727" y="3185"/>
                      <a:pt x="16727" y="3185"/>
                    </a:cubicBezTo>
                    <a:close/>
                    <a:moveTo>
                      <a:pt x="21452" y="11657"/>
                    </a:moveTo>
                    <a:cubicBezTo>
                      <a:pt x="21365" y="11279"/>
                      <a:pt x="21072" y="11065"/>
                      <a:pt x="20795" y="11185"/>
                    </a:cubicBezTo>
                    <a:lnTo>
                      <a:pt x="14869" y="13748"/>
                    </a:lnTo>
                    <a:cubicBezTo>
                      <a:pt x="15632" y="12488"/>
                      <a:pt x="16139" y="10961"/>
                      <a:pt x="16329" y="9332"/>
                    </a:cubicBezTo>
                    <a:lnTo>
                      <a:pt x="17964" y="8625"/>
                    </a:lnTo>
                    <a:cubicBezTo>
                      <a:pt x="19328" y="8037"/>
                      <a:pt x="20089" y="6028"/>
                      <a:pt x="19661" y="4148"/>
                    </a:cubicBezTo>
                    <a:cubicBezTo>
                      <a:pt x="19234" y="2268"/>
                      <a:pt x="17778" y="1217"/>
                      <a:pt x="16415" y="1807"/>
                    </a:cubicBezTo>
                    <a:lnTo>
                      <a:pt x="15441" y="2228"/>
                    </a:lnTo>
                    <a:lnTo>
                      <a:pt x="15050" y="506"/>
                    </a:lnTo>
                    <a:cubicBezTo>
                      <a:pt x="14963" y="125"/>
                      <a:pt x="14670" y="-86"/>
                      <a:pt x="14394" y="32"/>
                    </a:cubicBezTo>
                    <a:lnTo>
                      <a:pt x="1006" y="5821"/>
                    </a:lnTo>
                    <a:cubicBezTo>
                      <a:pt x="731" y="5940"/>
                      <a:pt x="577" y="6345"/>
                      <a:pt x="664" y="6726"/>
                    </a:cubicBezTo>
                    <a:lnTo>
                      <a:pt x="1724" y="11395"/>
                    </a:lnTo>
                    <a:cubicBezTo>
                      <a:pt x="2422" y="14464"/>
                      <a:pt x="4196" y="16661"/>
                      <a:pt x="6293" y="17455"/>
                    </a:cubicBezTo>
                    <a:lnTo>
                      <a:pt x="367" y="20017"/>
                    </a:lnTo>
                    <a:cubicBezTo>
                      <a:pt x="91" y="20135"/>
                      <a:pt x="-62" y="20544"/>
                      <a:pt x="24" y="20923"/>
                    </a:cubicBezTo>
                    <a:cubicBezTo>
                      <a:pt x="111" y="21302"/>
                      <a:pt x="404" y="21514"/>
                      <a:pt x="681" y="21396"/>
                    </a:cubicBezTo>
                    <a:lnTo>
                      <a:pt x="21109" y="12562"/>
                    </a:lnTo>
                    <a:cubicBezTo>
                      <a:pt x="21385" y="12443"/>
                      <a:pt x="21538" y="12039"/>
                      <a:pt x="21452" y="1165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íṩľîḑé">
                <a:extLst>
                  <a:ext uri="{FF2B5EF4-FFF2-40B4-BE49-F238E27FC236}">
                    <a16:creationId xmlns:a16="http://schemas.microsoft.com/office/drawing/2014/main" id="{C019E62B-07DF-4AA9-BD5F-7C9F2E1318DF}"/>
                  </a:ext>
                </a:extLst>
              </p:cNvPr>
              <p:cNvSpPr/>
              <p:nvPr/>
            </p:nvSpPr>
            <p:spPr>
              <a:xfrm flipH="1">
                <a:off x="10640078" y="3713219"/>
                <a:ext cx="44030" cy="108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3" h="21367" extrusionOk="0">
                    <a:moveTo>
                      <a:pt x="6285" y="16372"/>
                    </a:moveTo>
                    <a:cubicBezTo>
                      <a:pt x="7863" y="18473"/>
                      <a:pt x="11293" y="20192"/>
                      <a:pt x="15952" y="21213"/>
                    </a:cubicBezTo>
                    <a:cubicBezTo>
                      <a:pt x="16741" y="21386"/>
                      <a:pt x="17624" y="21408"/>
                      <a:pt x="18420" y="21304"/>
                    </a:cubicBezTo>
                    <a:cubicBezTo>
                      <a:pt x="19209" y="21202"/>
                      <a:pt x="19902" y="20970"/>
                      <a:pt x="20317" y="20637"/>
                    </a:cubicBezTo>
                    <a:cubicBezTo>
                      <a:pt x="21139" y="19974"/>
                      <a:pt x="20531" y="19157"/>
                      <a:pt x="18950" y="18809"/>
                    </a:cubicBezTo>
                    <a:cubicBezTo>
                      <a:pt x="15823" y="18126"/>
                      <a:pt x="13516" y="16971"/>
                      <a:pt x="12458" y="15563"/>
                    </a:cubicBezTo>
                    <a:cubicBezTo>
                      <a:pt x="11405" y="14154"/>
                      <a:pt x="11724" y="12655"/>
                      <a:pt x="13363" y="11343"/>
                    </a:cubicBezTo>
                    <a:cubicBezTo>
                      <a:pt x="18386" y="7317"/>
                      <a:pt x="14647" y="2327"/>
                      <a:pt x="5035" y="223"/>
                    </a:cubicBezTo>
                    <a:lnTo>
                      <a:pt x="4732" y="155"/>
                    </a:lnTo>
                    <a:cubicBezTo>
                      <a:pt x="3145" y="-192"/>
                      <a:pt x="1194" y="64"/>
                      <a:pt x="372" y="727"/>
                    </a:cubicBezTo>
                    <a:cubicBezTo>
                      <a:pt x="-461" y="1391"/>
                      <a:pt x="154" y="2211"/>
                      <a:pt x="1738" y="2558"/>
                    </a:cubicBezTo>
                    <a:lnTo>
                      <a:pt x="2037" y="2624"/>
                    </a:lnTo>
                    <a:cubicBezTo>
                      <a:pt x="8495" y="4037"/>
                      <a:pt x="11001" y="7386"/>
                      <a:pt x="7625" y="10088"/>
                    </a:cubicBezTo>
                    <a:cubicBezTo>
                      <a:pt x="5195" y="12041"/>
                      <a:pt x="4715" y="14270"/>
                      <a:pt x="6285" y="1637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í$ļídè">
                <a:extLst>
                  <a:ext uri="{FF2B5EF4-FFF2-40B4-BE49-F238E27FC236}">
                    <a16:creationId xmlns:a16="http://schemas.microsoft.com/office/drawing/2014/main" id="{0828B3EE-32F4-4B3C-B7F2-C49BDBE1A446}"/>
                  </a:ext>
                </a:extLst>
              </p:cNvPr>
              <p:cNvSpPr/>
              <p:nvPr/>
            </p:nvSpPr>
            <p:spPr>
              <a:xfrm flipH="1">
                <a:off x="10565100" y="3689789"/>
                <a:ext cx="44034" cy="108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1" h="21365" extrusionOk="0">
                    <a:moveTo>
                      <a:pt x="6290" y="16373"/>
                    </a:moveTo>
                    <a:cubicBezTo>
                      <a:pt x="7860" y="18471"/>
                      <a:pt x="11292" y="20190"/>
                      <a:pt x="15947" y="21211"/>
                    </a:cubicBezTo>
                    <a:cubicBezTo>
                      <a:pt x="16739" y="21383"/>
                      <a:pt x="17626" y="21407"/>
                      <a:pt x="18415" y="21302"/>
                    </a:cubicBezTo>
                    <a:cubicBezTo>
                      <a:pt x="19204" y="21199"/>
                      <a:pt x="19900" y="20969"/>
                      <a:pt x="20311" y="20636"/>
                    </a:cubicBezTo>
                    <a:cubicBezTo>
                      <a:pt x="21140" y="19974"/>
                      <a:pt x="20529" y="19154"/>
                      <a:pt x="18946" y="18808"/>
                    </a:cubicBezTo>
                    <a:cubicBezTo>
                      <a:pt x="15818" y="18124"/>
                      <a:pt x="13514" y="16969"/>
                      <a:pt x="12461" y="15560"/>
                    </a:cubicBezTo>
                    <a:cubicBezTo>
                      <a:pt x="11407" y="14152"/>
                      <a:pt x="11726" y="12653"/>
                      <a:pt x="13358" y="11342"/>
                    </a:cubicBezTo>
                    <a:cubicBezTo>
                      <a:pt x="18380" y="7315"/>
                      <a:pt x="14649" y="2327"/>
                      <a:pt x="5036" y="221"/>
                    </a:cubicBezTo>
                    <a:lnTo>
                      <a:pt x="4733" y="155"/>
                    </a:lnTo>
                    <a:cubicBezTo>
                      <a:pt x="3150" y="-193"/>
                      <a:pt x="1192" y="63"/>
                      <a:pt x="370" y="729"/>
                    </a:cubicBezTo>
                    <a:cubicBezTo>
                      <a:pt x="-460" y="1390"/>
                      <a:pt x="153" y="2210"/>
                      <a:pt x="1735" y="2558"/>
                    </a:cubicBezTo>
                    <a:lnTo>
                      <a:pt x="2037" y="2623"/>
                    </a:lnTo>
                    <a:cubicBezTo>
                      <a:pt x="8492" y="4035"/>
                      <a:pt x="11000" y="7384"/>
                      <a:pt x="7625" y="10087"/>
                    </a:cubicBezTo>
                    <a:cubicBezTo>
                      <a:pt x="5191" y="12039"/>
                      <a:pt x="4720" y="14270"/>
                      <a:pt x="6290" y="1637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6" name="iš1îďe">
                <a:extLst>
                  <a:ext uri="{FF2B5EF4-FFF2-40B4-BE49-F238E27FC236}">
                    <a16:creationId xmlns:a16="http://schemas.microsoft.com/office/drawing/2014/main" id="{52C16351-2573-4017-B17D-A1562A1117D9}"/>
                  </a:ext>
                </a:extLst>
              </p:cNvPr>
              <p:cNvSpPr/>
              <p:nvPr/>
            </p:nvSpPr>
            <p:spPr>
              <a:xfrm flipH="1">
                <a:off x="10602584" y="3699161"/>
                <a:ext cx="44037" cy="108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3" h="21367" extrusionOk="0">
                    <a:moveTo>
                      <a:pt x="6287" y="16372"/>
                    </a:moveTo>
                    <a:cubicBezTo>
                      <a:pt x="7861" y="18473"/>
                      <a:pt x="11293" y="20191"/>
                      <a:pt x="15949" y="21214"/>
                    </a:cubicBezTo>
                    <a:cubicBezTo>
                      <a:pt x="16741" y="21386"/>
                      <a:pt x="17622" y="21408"/>
                      <a:pt x="18417" y="21304"/>
                    </a:cubicBezTo>
                    <a:cubicBezTo>
                      <a:pt x="19204" y="21200"/>
                      <a:pt x="19901" y="20971"/>
                      <a:pt x="20312" y="20638"/>
                    </a:cubicBezTo>
                    <a:cubicBezTo>
                      <a:pt x="21142" y="19974"/>
                      <a:pt x="20531" y="19157"/>
                      <a:pt x="18947" y="18809"/>
                    </a:cubicBezTo>
                    <a:cubicBezTo>
                      <a:pt x="15819" y="18126"/>
                      <a:pt x="13515" y="16971"/>
                      <a:pt x="12462" y="15562"/>
                    </a:cubicBezTo>
                    <a:cubicBezTo>
                      <a:pt x="11405" y="14154"/>
                      <a:pt x="11725" y="12653"/>
                      <a:pt x="13360" y="11344"/>
                    </a:cubicBezTo>
                    <a:cubicBezTo>
                      <a:pt x="15793" y="9392"/>
                      <a:pt x="16269" y="7162"/>
                      <a:pt x="14695" y="5061"/>
                    </a:cubicBezTo>
                    <a:cubicBezTo>
                      <a:pt x="13122" y="2960"/>
                      <a:pt x="9690" y="1240"/>
                      <a:pt x="5033" y="222"/>
                    </a:cubicBezTo>
                    <a:lnTo>
                      <a:pt x="4735" y="156"/>
                    </a:lnTo>
                    <a:cubicBezTo>
                      <a:pt x="3147" y="-192"/>
                      <a:pt x="1194" y="64"/>
                      <a:pt x="367" y="729"/>
                    </a:cubicBezTo>
                    <a:cubicBezTo>
                      <a:pt x="-458" y="1391"/>
                      <a:pt x="153" y="2211"/>
                      <a:pt x="1737" y="2555"/>
                    </a:cubicBezTo>
                    <a:lnTo>
                      <a:pt x="2039" y="2624"/>
                    </a:lnTo>
                    <a:cubicBezTo>
                      <a:pt x="5166" y="3309"/>
                      <a:pt x="7467" y="4461"/>
                      <a:pt x="8524" y="5872"/>
                    </a:cubicBezTo>
                    <a:cubicBezTo>
                      <a:pt x="9580" y="7281"/>
                      <a:pt x="9261" y="8780"/>
                      <a:pt x="7623" y="10089"/>
                    </a:cubicBezTo>
                    <a:cubicBezTo>
                      <a:pt x="5193" y="12041"/>
                      <a:pt x="4714" y="14272"/>
                      <a:pt x="6287" y="1637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išḷídé">
                <a:extLst>
                  <a:ext uri="{FF2B5EF4-FFF2-40B4-BE49-F238E27FC236}">
                    <a16:creationId xmlns:a16="http://schemas.microsoft.com/office/drawing/2014/main" id="{CEF1331F-38BF-4BA7-BF4B-D58A22F72DEC}"/>
                  </a:ext>
                </a:extLst>
              </p:cNvPr>
              <p:cNvSpPr/>
              <p:nvPr/>
            </p:nvSpPr>
            <p:spPr>
              <a:xfrm flipH="1">
                <a:off x="9240721" y="4059977"/>
                <a:ext cx="290649" cy="260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600" extrusionOk="0">
                    <a:moveTo>
                      <a:pt x="10691" y="18543"/>
                    </a:moveTo>
                    <a:cubicBezTo>
                      <a:pt x="9845" y="18543"/>
                      <a:pt x="9157" y="17767"/>
                      <a:pt x="9157" y="16813"/>
                    </a:cubicBezTo>
                    <a:cubicBezTo>
                      <a:pt x="9157" y="15860"/>
                      <a:pt x="9845" y="15085"/>
                      <a:pt x="10691" y="15085"/>
                    </a:cubicBezTo>
                    <a:cubicBezTo>
                      <a:pt x="11536" y="15085"/>
                      <a:pt x="12225" y="15860"/>
                      <a:pt x="12225" y="16813"/>
                    </a:cubicBezTo>
                    <a:cubicBezTo>
                      <a:pt x="12225" y="17767"/>
                      <a:pt x="11536" y="18543"/>
                      <a:pt x="10691" y="18543"/>
                    </a:cubicBezTo>
                    <a:close/>
                    <a:moveTo>
                      <a:pt x="9194" y="6401"/>
                    </a:moveTo>
                    <a:cubicBezTo>
                      <a:pt x="9194" y="5471"/>
                      <a:pt x="9866" y="4714"/>
                      <a:pt x="10691" y="4714"/>
                    </a:cubicBezTo>
                    <a:cubicBezTo>
                      <a:pt x="11516" y="4714"/>
                      <a:pt x="12188" y="5471"/>
                      <a:pt x="12188" y="6401"/>
                    </a:cubicBezTo>
                    <a:lnTo>
                      <a:pt x="12188" y="11878"/>
                    </a:lnTo>
                    <a:cubicBezTo>
                      <a:pt x="12188" y="12808"/>
                      <a:pt x="11516" y="13566"/>
                      <a:pt x="10691" y="13566"/>
                    </a:cubicBezTo>
                    <a:cubicBezTo>
                      <a:pt x="9866" y="13566"/>
                      <a:pt x="9194" y="12808"/>
                      <a:pt x="9194" y="11878"/>
                    </a:cubicBezTo>
                    <a:cubicBezTo>
                      <a:pt x="9194" y="11878"/>
                      <a:pt x="9194" y="6401"/>
                      <a:pt x="9194" y="6401"/>
                    </a:cubicBezTo>
                    <a:close/>
                    <a:moveTo>
                      <a:pt x="12788" y="1365"/>
                    </a:moveTo>
                    <a:cubicBezTo>
                      <a:pt x="12351" y="510"/>
                      <a:pt x="11566" y="0"/>
                      <a:pt x="10691" y="0"/>
                    </a:cubicBezTo>
                    <a:cubicBezTo>
                      <a:pt x="9816" y="0"/>
                      <a:pt x="9031" y="510"/>
                      <a:pt x="8594" y="1365"/>
                    </a:cubicBezTo>
                    <a:lnTo>
                      <a:pt x="329" y="17505"/>
                    </a:lnTo>
                    <a:cubicBezTo>
                      <a:pt x="-109" y="18359"/>
                      <a:pt x="-109" y="19380"/>
                      <a:pt x="329" y="20235"/>
                    </a:cubicBezTo>
                    <a:cubicBezTo>
                      <a:pt x="766" y="21090"/>
                      <a:pt x="1551" y="21600"/>
                      <a:pt x="2426" y="21600"/>
                    </a:cubicBezTo>
                    <a:lnTo>
                      <a:pt x="18956" y="21600"/>
                    </a:lnTo>
                    <a:cubicBezTo>
                      <a:pt x="19831" y="21600"/>
                      <a:pt x="20616" y="21090"/>
                      <a:pt x="21053" y="20235"/>
                    </a:cubicBezTo>
                    <a:cubicBezTo>
                      <a:pt x="21491" y="19380"/>
                      <a:pt x="21491" y="18359"/>
                      <a:pt x="21053" y="17505"/>
                    </a:cubicBezTo>
                    <a:cubicBezTo>
                      <a:pt x="21053" y="17505"/>
                      <a:pt x="12788" y="1365"/>
                      <a:pt x="12788" y="136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8" name="í$lïďe">
                <a:extLst>
                  <a:ext uri="{FF2B5EF4-FFF2-40B4-BE49-F238E27FC236}">
                    <a16:creationId xmlns:a16="http://schemas.microsoft.com/office/drawing/2014/main" id="{4FAB67CE-1E91-4E9C-9AA8-69EF9EEDED27}"/>
                  </a:ext>
                </a:extLst>
              </p:cNvPr>
              <p:cNvSpPr/>
              <p:nvPr/>
            </p:nvSpPr>
            <p:spPr>
              <a:xfrm flipH="1">
                <a:off x="9213953" y="4031862"/>
                <a:ext cx="345533" cy="31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600" extrusionOk="0">
                    <a:moveTo>
                      <a:pt x="19958" y="19114"/>
                    </a:moveTo>
                    <a:cubicBezTo>
                      <a:pt x="19512" y="19976"/>
                      <a:pt x="18713" y="20490"/>
                      <a:pt x="17822" y="20490"/>
                    </a:cubicBezTo>
                    <a:lnTo>
                      <a:pt x="3466" y="20490"/>
                    </a:lnTo>
                    <a:cubicBezTo>
                      <a:pt x="2574" y="20490"/>
                      <a:pt x="1776" y="19976"/>
                      <a:pt x="1331" y="19114"/>
                    </a:cubicBezTo>
                    <a:cubicBezTo>
                      <a:pt x="885" y="18253"/>
                      <a:pt x="885" y="17224"/>
                      <a:pt x="1331" y="16363"/>
                    </a:cubicBezTo>
                    <a:lnTo>
                      <a:pt x="8509" y="2485"/>
                    </a:lnTo>
                    <a:cubicBezTo>
                      <a:pt x="8955" y="1624"/>
                      <a:pt x="9753" y="1110"/>
                      <a:pt x="10644" y="1110"/>
                    </a:cubicBezTo>
                    <a:cubicBezTo>
                      <a:pt x="11535" y="1110"/>
                      <a:pt x="12333" y="1624"/>
                      <a:pt x="12779" y="2485"/>
                    </a:cubicBezTo>
                    <a:lnTo>
                      <a:pt x="19958" y="16363"/>
                    </a:lnTo>
                    <a:cubicBezTo>
                      <a:pt x="20403" y="17224"/>
                      <a:pt x="20403" y="18253"/>
                      <a:pt x="19958" y="19114"/>
                    </a:cubicBezTo>
                    <a:close/>
                    <a:moveTo>
                      <a:pt x="13640" y="1931"/>
                    </a:moveTo>
                    <a:cubicBezTo>
                      <a:pt x="13014" y="722"/>
                      <a:pt x="11895" y="0"/>
                      <a:pt x="10644" y="0"/>
                    </a:cubicBezTo>
                    <a:cubicBezTo>
                      <a:pt x="9393" y="0"/>
                      <a:pt x="8273" y="722"/>
                      <a:pt x="7648" y="1931"/>
                    </a:cubicBezTo>
                    <a:lnTo>
                      <a:pt x="469" y="15808"/>
                    </a:lnTo>
                    <a:cubicBezTo>
                      <a:pt x="-156" y="17016"/>
                      <a:pt x="-156" y="18461"/>
                      <a:pt x="469" y="19669"/>
                    </a:cubicBezTo>
                    <a:cubicBezTo>
                      <a:pt x="1095" y="20878"/>
                      <a:pt x="2215" y="21600"/>
                      <a:pt x="3466" y="21600"/>
                    </a:cubicBezTo>
                    <a:lnTo>
                      <a:pt x="17822" y="21600"/>
                    </a:lnTo>
                    <a:cubicBezTo>
                      <a:pt x="19073" y="21600"/>
                      <a:pt x="20193" y="20878"/>
                      <a:pt x="20818" y="19669"/>
                    </a:cubicBezTo>
                    <a:cubicBezTo>
                      <a:pt x="21444" y="18461"/>
                      <a:pt x="21444" y="17016"/>
                      <a:pt x="20818" y="15808"/>
                    </a:cubicBezTo>
                    <a:cubicBezTo>
                      <a:pt x="20818" y="15808"/>
                      <a:pt x="13640" y="1931"/>
                      <a:pt x="13640" y="19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îşľiḋê">
                <a:extLst>
                  <a:ext uri="{FF2B5EF4-FFF2-40B4-BE49-F238E27FC236}">
                    <a16:creationId xmlns:a16="http://schemas.microsoft.com/office/drawing/2014/main" id="{3E916861-A652-4EF0-B3C3-38961A5FA675}"/>
                  </a:ext>
                </a:extLst>
              </p:cNvPr>
              <p:cNvSpPr/>
              <p:nvPr/>
            </p:nvSpPr>
            <p:spPr>
              <a:xfrm flipH="1">
                <a:off x="10549744" y="4017804"/>
                <a:ext cx="272550" cy="295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1" h="21214" extrusionOk="0">
                    <a:moveTo>
                      <a:pt x="9282" y="23"/>
                    </a:moveTo>
                    <a:cubicBezTo>
                      <a:pt x="9168" y="-11"/>
                      <a:pt x="9041" y="-11"/>
                      <a:pt x="8926" y="46"/>
                    </a:cubicBezTo>
                    <a:cubicBezTo>
                      <a:pt x="8696" y="157"/>
                      <a:pt x="8604" y="433"/>
                      <a:pt x="8724" y="649"/>
                    </a:cubicBezTo>
                    <a:lnTo>
                      <a:pt x="9378" y="1832"/>
                    </a:lnTo>
                    <a:lnTo>
                      <a:pt x="2980" y="4959"/>
                    </a:lnTo>
                    <a:lnTo>
                      <a:pt x="2314" y="3775"/>
                    </a:lnTo>
                    <a:cubicBezTo>
                      <a:pt x="2194" y="3559"/>
                      <a:pt x="1914" y="3474"/>
                      <a:pt x="1684" y="3586"/>
                    </a:cubicBezTo>
                    <a:cubicBezTo>
                      <a:pt x="1454" y="3699"/>
                      <a:pt x="1363" y="3962"/>
                      <a:pt x="1482" y="4177"/>
                    </a:cubicBezTo>
                    <a:lnTo>
                      <a:pt x="2148" y="5361"/>
                    </a:lnTo>
                    <a:lnTo>
                      <a:pt x="1518" y="5674"/>
                    </a:lnTo>
                    <a:cubicBezTo>
                      <a:pt x="141" y="6346"/>
                      <a:pt x="-400" y="7943"/>
                      <a:pt x="317" y="9236"/>
                    </a:cubicBezTo>
                    <a:lnTo>
                      <a:pt x="6167" y="19789"/>
                    </a:lnTo>
                    <a:cubicBezTo>
                      <a:pt x="6883" y="21083"/>
                      <a:pt x="8584" y="21589"/>
                      <a:pt x="9960" y="20917"/>
                    </a:cubicBezTo>
                    <a:lnTo>
                      <a:pt x="19283" y="16350"/>
                    </a:lnTo>
                    <a:cubicBezTo>
                      <a:pt x="20660" y="15677"/>
                      <a:pt x="21200" y="14080"/>
                      <a:pt x="20484" y="12787"/>
                    </a:cubicBezTo>
                    <a:lnTo>
                      <a:pt x="14633" y="2234"/>
                    </a:lnTo>
                    <a:cubicBezTo>
                      <a:pt x="13917" y="942"/>
                      <a:pt x="12216" y="446"/>
                      <a:pt x="10840" y="1118"/>
                    </a:cubicBezTo>
                    <a:lnTo>
                      <a:pt x="10210" y="1419"/>
                    </a:lnTo>
                    <a:lnTo>
                      <a:pt x="9556" y="235"/>
                    </a:lnTo>
                    <a:cubicBezTo>
                      <a:pt x="9496" y="128"/>
                      <a:pt x="9397" y="57"/>
                      <a:pt x="9282" y="23"/>
                    </a:cubicBezTo>
                    <a:close/>
                    <a:moveTo>
                      <a:pt x="11994" y="1698"/>
                    </a:moveTo>
                    <a:cubicBezTo>
                      <a:pt x="12722" y="1644"/>
                      <a:pt x="13443" y="2001"/>
                      <a:pt x="13801" y="2648"/>
                    </a:cubicBezTo>
                    <a:cubicBezTo>
                      <a:pt x="13801" y="2648"/>
                      <a:pt x="14764" y="4390"/>
                      <a:pt x="14764" y="4390"/>
                    </a:cubicBezTo>
                    <a:lnTo>
                      <a:pt x="2112" y="10565"/>
                    </a:lnTo>
                    <a:lnTo>
                      <a:pt x="1149" y="8823"/>
                    </a:lnTo>
                    <a:cubicBezTo>
                      <a:pt x="672" y="7961"/>
                      <a:pt x="1028" y="6905"/>
                      <a:pt x="1946" y="6456"/>
                    </a:cubicBezTo>
                    <a:lnTo>
                      <a:pt x="2576" y="6143"/>
                    </a:lnTo>
                    <a:lnTo>
                      <a:pt x="3242" y="7338"/>
                    </a:lnTo>
                    <a:cubicBezTo>
                      <a:pt x="3361" y="7553"/>
                      <a:pt x="3642" y="7640"/>
                      <a:pt x="3872" y="7528"/>
                    </a:cubicBezTo>
                    <a:cubicBezTo>
                      <a:pt x="4102" y="7414"/>
                      <a:pt x="4194" y="7152"/>
                      <a:pt x="4074" y="6936"/>
                    </a:cubicBezTo>
                    <a:lnTo>
                      <a:pt x="3408" y="5741"/>
                    </a:lnTo>
                    <a:lnTo>
                      <a:pt x="9818" y="2614"/>
                    </a:lnTo>
                    <a:lnTo>
                      <a:pt x="10472" y="3809"/>
                    </a:lnTo>
                    <a:cubicBezTo>
                      <a:pt x="10591" y="4025"/>
                      <a:pt x="10884" y="4101"/>
                      <a:pt x="11114" y="3988"/>
                    </a:cubicBezTo>
                    <a:cubicBezTo>
                      <a:pt x="11343" y="3875"/>
                      <a:pt x="11424" y="3612"/>
                      <a:pt x="11304" y="3396"/>
                    </a:cubicBezTo>
                    <a:lnTo>
                      <a:pt x="10650" y="2201"/>
                    </a:lnTo>
                    <a:lnTo>
                      <a:pt x="11268" y="1899"/>
                    </a:lnTo>
                    <a:cubicBezTo>
                      <a:pt x="11498" y="1787"/>
                      <a:pt x="11751" y="1716"/>
                      <a:pt x="11994" y="1698"/>
                    </a:cubicBezTo>
                    <a:close/>
                    <a:moveTo>
                      <a:pt x="13908" y="7304"/>
                    </a:moveTo>
                    <a:cubicBezTo>
                      <a:pt x="14023" y="7338"/>
                      <a:pt x="14122" y="7420"/>
                      <a:pt x="14181" y="7528"/>
                    </a:cubicBezTo>
                    <a:cubicBezTo>
                      <a:pt x="14301" y="7743"/>
                      <a:pt x="14210" y="8008"/>
                      <a:pt x="13979" y="8119"/>
                    </a:cubicBezTo>
                    <a:lnTo>
                      <a:pt x="12719" y="8734"/>
                    </a:lnTo>
                    <a:cubicBezTo>
                      <a:pt x="12062" y="9055"/>
                      <a:pt x="11807" y="9825"/>
                      <a:pt x="12148" y="10442"/>
                    </a:cubicBezTo>
                    <a:lnTo>
                      <a:pt x="12160" y="10465"/>
                    </a:lnTo>
                    <a:cubicBezTo>
                      <a:pt x="12502" y="11082"/>
                      <a:pt x="13311" y="11322"/>
                      <a:pt x="13967" y="11001"/>
                    </a:cubicBezTo>
                    <a:lnTo>
                      <a:pt x="15240" y="10386"/>
                    </a:lnTo>
                    <a:cubicBezTo>
                      <a:pt x="15469" y="10273"/>
                      <a:pt x="15750" y="10359"/>
                      <a:pt x="15870" y="10576"/>
                    </a:cubicBezTo>
                    <a:cubicBezTo>
                      <a:pt x="15990" y="10791"/>
                      <a:pt x="15898" y="11056"/>
                      <a:pt x="15668" y="11168"/>
                    </a:cubicBezTo>
                    <a:lnTo>
                      <a:pt x="14407" y="11782"/>
                    </a:lnTo>
                    <a:cubicBezTo>
                      <a:pt x="13751" y="12103"/>
                      <a:pt x="13495" y="12865"/>
                      <a:pt x="13837" y="13480"/>
                    </a:cubicBezTo>
                    <a:lnTo>
                      <a:pt x="13849" y="13513"/>
                    </a:lnTo>
                    <a:cubicBezTo>
                      <a:pt x="14190" y="14129"/>
                      <a:pt x="14999" y="14370"/>
                      <a:pt x="15656" y="14049"/>
                    </a:cubicBezTo>
                    <a:lnTo>
                      <a:pt x="16928" y="13435"/>
                    </a:lnTo>
                    <a:cubicBezTo>
                      <a:pt x="17158" y="13322"/>
                      <a:pt x="17439" y="13409"/>
                      <a:pt x="17559" y="13625"/>
                    </a:cubicBezTo>
                    <a:cubicBezTo>
                      <a:pt x="17678" y="13841"/>
                      <a:pt x="17585" y="14104"/>
                      <a:pt x="17356" y="14217"/>
                    </a:cubicBezTo>
                    <a:lnTo>
                      <a:pt x="16096" y="14831"/>
                    </a:lnTo>
                    <a:cubicBezTo>
                      <a:pt x="14980" y="15377"/>
                      <a:pt x="13597" y="14974"/>
                      <a:pt x="13016" y="13926"/>
                    </a:cubicBezTo>
                    <a:lnTo>
                      <a:pt x="13004" y="13893"/>
                    </a:lnTo>
                    <a:cubicBezTo>
                      <a:pt x="12664" y="13278"/>
                      <a:pt x="12666" y="12578"/>
                      <a:pt x="12957" y="11994"/>
                    </a:cubicBezTo>
                    <a:cubicBezTo>
                      <a:pt x="12281" y="11884"/>
                      <a:pt x="11668" y="11493"/>
                      <a:pt x="11328" y="10878"/>
                    </a:cubicBezTo>
                    <a:lnTo>
                      <a:pt x="11316" y="10844"/>
                    </a:lnTo>
                    <a:cubicBezTo>
                      <a:pt x="10736" y="9797"/>
                      <a:pt x="11163" y="8497"/>
                      <a:pt x="12279" y="7952"/>
                    </a:cubicBezTo>
                    <a:lnTo>
                      <a:pt x="13551" y="7338"/>
                    </a:lnTo>
                    <a:cubicBezTo>
                      <a:pt x="13666" y="7282"/>
                      <a:pt x="13793" y="7270"/>
                      <a:pt x="13908" y="7304"/>
                    </a:cubicBezTo>
                    <a:close/>
                    <a:moveTo>
                      <a:pt x="7986" y="10252"/>
                    </a:moveTo>
                    <a:cubicBezTo>
                      <a:pt x="8900" y="10185"/>
                      <a:pt x="9809" y="10626"/>
                      <a:pt x="10257" y="11436"/>
                    </a:cubicBezTo>
                    <a:lnTo>
                      <a:pt x="11958" y="14496"/>
                    </a:lnTo>
                    <a:cubicBezTo>
                      <a:pt x="12557" y="15576"/>
                      <a:pt x="12109" y="16904"/>
                      <a:pt x="10959" y="17466"/>
                    </a:cubicBezTo>
                    <a:lnTo>
                      <a:pt x="10923" y="17489"/>
                    </a:lnTo>
                    <a:cubicBezTo>
                      <a:pt x="9774" y="18050"/>
                      <a:pt x="8347" y="17630"/>
                      <a:pt x="7748" y="16551"/>
                    </a:cubicBezTo>
                    <a:lnTo>
                      <a:pt x="6060" y="13491"/>
                    </a:lnTo>
                    <a:cubicBezTo>
                      <a:pt x="5461" y="12411"/>
                      <a:pt x="5909" y="11071"/>
                      <a:pt x="7059" y="10509"/>
                    </a:cubicBezTo>
                    <a:lnTo>
                      <a:pt x="7094" y="10487"/>
                    </a:lnTo>
                    <a:cubicBezTo>
                      <a:pt x="7382" y="10346"/>
                      <a:pt x="7682" y="10275"/>
                      <a:pt x="7986" y="10252"/>
                    </a:cubicBezTo>
                    <a:close/>
                    <a:moveTo>
                      <a:pt x="8284" y="11090"/>
                    </a:moveTo>
                    <a:cubicBezTo>
                      <a:pt x="8101" y="11104"/>
                      <a:pt x="7909" y="11151"/>
                      <a:pt x="7737" y="11235"/>
                    </a:cubicBezTo>
                    <a:lnTo>
                      <a:pt x="7713" y="11246"/>
                    </a:lnTo>
                    <a:cubicBezTo>
                      <a:pt x="7021" y="11583"/>
                      <a:pt x="6746" y="12395"/>
                      <a:pt x="7106" y="13044"/>
                    </a:cubicBezTo>
                    <a:lnTo>
                      <a:pt x="8807" y="16104"/>
                    </a:lnTo>
                    <a:cubicBezTo>
                      <a:pt x="9166" y="16752"/>
                      <a:pt x="10018" y="16999"/>
                      <a:pt x="10709" y="16662"/>
                    </a:cubicBezTo>
                    <a:lnTo>
                      <a:pt x="10745" y="16651"/>
                    </a:lnTo>
                    <a:cubicBezTo>
                      <a:pt x="11436" y="16313"/>
                      <a:pt x="11699" y="15501"/>
                      <a:pt x="11340" y="14853"/>
                    </a:cubicBezTo>
                    <a:lnTo>
                      <a:pt x="9651" y="11793"/>
                    </a:lnTo>
                    <a:cubicBezTo>
                      <a:pt x="9382" y="11306"/>
                      <a:pt x="8832" y="11049"/>
                      <a:pt x="8284" y="1109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0" name="ïsļïḍé">
                <a:extLst>
                  <a:ext uri="{FF2B5EF4-FFF2-40B4-BE49-F238E27FC236}">
                    <a16:creationId xmlns:a16="http://schemas.microsoft.com/office/drawing/2014/main" id="{E6A54422-E493-4C9A-9628-F077757D5BD9}"/>
                  </a:ext>
                </a:extLst>
              </p:cNvPr>
              <p:cNvSpPr/>
              <p:nvPr/>
            </p:nvSpPr>
            <p:spPr>
              <a:xfrm flipH="1">
                <a:off x="10171358" y="4017804"/>
                <a:ext cx="34786" cy="16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0808" extrusionOk="0">
                    <a:moveTo>
                      <a:pt x="17067" y="2077"/>
                    </a:moveTo>
                    <a:lnTo>
                      <a:pt x="4889" y="32"/>
                    </a:lnTo>
                    <a:cubicBezTo>
                      <a:pt x="2398" y="-391"/>
                      <a:pt x="217" y="3467"/>
                      <a:pt x="15" y="8616"/>
                    </a:cubicBezTo>
                    <a:cubicBezTo>
                      <a:pt x="-189" y="13789"/>
                      <a:pt x="1665" y="18313"/>
                      <a:pt x="4156" y="18736"/>
                    </a:cubicBezTo>
                    <a:lnTo>
                      <a:pt x="16330" y="20775"/>
                    </a:lnTo>
                    <a:cubicBezTo>
                      <a:pt x="18820" y="21209"/>
                      <a:pt x="21006" y="17363"/>
                      <a:pt x="21213" y="12184"/>
                    </a:cubicBezTo>
                    <a:cubicBezTo>
                      <a:pt x="21411" y="7029"/>
                      <a:pt x="19557" y="2505"/>
                      <a:pt x="17067" y="207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1" name="iśliḑé">
                <a:extLst>
                  <a:ext uri="{FF2B5EF4-FFF2-40B4-BE49-F238E27FC236}">
                    <a16:creationId xmlns:a16="http://schemas.microsoft.com/office/drawing/2014/main" id="{D3EC52C8-B98B-41E4-BD92-0E2FC4F24DCB}"/>
                  </a:ext>
                </a:extLst>
              </p:cNvPr>
              <p:cNvSpPr/>
              <p:nvPr/>
            </p:nvSpPr>
            <p:spPr>
              <a:xfrm flipH="1">
                <a:off x="10187121" y="3952201"/>
                <a:ext cx="318922" cy="214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1" h="21186" extrusionOk="0">
                    <a:moveTo>
                      <a:pt x="18728" y="6837"/>
                    </a:moveTo>
                    <a:cubicBezTo>
                      <a:pt x="18700" y="7350"/>
                      <a:pt x="18620" y="7838"/>
                      <a:pt x="18496" y="8293"/>
                    </a:cubicBezTo>
                    <a:cubicBezTo>
                      <a:pt x="18085" y="8047"/>
                      <a:pt x="17642" y="7891"/>
                      <a:pt x="17178" y="7835"/>
                    </a:cubicBezTo>
                    <a:cubicBezTo>
                      <a:pt x="16868" y="7797"/>
                      <a:pt x="16558" y="7807"/>
                      <a:pt x="16251" y="7863"/>
                    </a:cubicBezTo>
                    <a:cubicBezTo>
                      <a:pt x="15733" y="5572"/>
                      <a:pt x="14651" y="3699"/>
                      <a:pt x="13264" y="2564"/>
                    </a:cubicBezTo>
                    <a:cubicBezTo>
                      <a:pt x="13912" y="1794"/>
                      <a:pt x="14752" y="1374"/>
                      <a:pt x="15645" y="1482"/>
                    </a:cubicBezTo>
                    <a:cubicBezTo>
                      <a:pt x="17495" y="1704"/>
                      <a:pt x="18878" y="4108"/>
                      <a:pt x="18728" y="6837"/>
                    </a:cubicBezTo>
                    <a:close/>
                    <a:moveTo>
                      <a:pt x="19372" y="8989"/>
                    </a:moveTo>
                    <a:cubicBezTo>
                      <a:pt x="19557" y="8360"/>
                      <a:pt x="19677" y="7677"/>
                      <a:pt x="19717" y="6958"/>
                    </a:cubicBezTo>
                    <a:cubicBezTo>
                      <a:pt x="19912" y="3420"/>
                      <a:pt x="18122" y="311"/>
                      <a:pt x="15725" y="21"/>
                    </a:cubicBezTo>
                    <a:cubicBezTo>
                      <a:pt x="14393" y="-138"/>
                      <a:pt x="13151" y="609"/>
                      <a:pt x="12277" y="1909"/>
                    </a:cubicBezTo>
                    <a:cubicBezTo>
                      <a:pt x="11765" y="1644"/>
                      <a:pt x="11225" y="1472"/>
                      <a:pt x="10667" y="1405"/>
                    </a:cubicBezTo>
                    <a:cubicBezTo>
                      <a:pt x="7207" y="989"/>
                      <a:pt x="4153" y="4713"/>
                      <a:pt x="3752" y="9763"/>
                    </a:cubicBezTo>
                    <a:cubicBezTo>
                      <a:pt x="3704" y="9753"/>
                      <a:pt x="3656" y="9746"/>
                      <a:pt x="3608" y="9740"/>
                    </a:cubicBezTo>
                    <a:cubicBezTo>
                      <a:pt x="1774" y="9520"/>
                      <a:pt x="161" y="11543"/>
                      <a:pt x="12" y="14250"/>
                    </a:cubicBezTo>
                    <a:cubicBezTo>
                      <a:pt x="-138" y="16957"/>
                      <a:pt x="1233" y="19338"/>
                      <a:pt x="3067" y="19557"/>
                    </a:cubicBezTo>
                    <a:lnTo>
                      <a:pt x="16443" y="21163"/>
                    </a:lnTo>
                    <a:cubicBezTo>
                      <a:pt x="18933" y="21462"/>
                      <a:pt x="21123" y="18717"/>
                      <a:pt x="21326" y="15041"/>
                    </a:cubicBezTo>
                    <a:cubicBezTo>
                      <a:pt x="21462" y="12572"/>
                      <a:pt x="20665" y="10303"/>
                      <a:pt x="19372" y="898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2" name="iṡḷiḋê">
                <a:extLst>
                  <a:ext uri="{FF2B5EF4-FFF2-40B4-BE49-F238E27FC236}">
                    <a16:creationId xmlns:a16="http://schemas.microsoft.com/office/drawing/2014/main" id="{087CA6A1-C621-43A9-9482-91A922B72005}"/>
                  </a:ext>
                </a:extLst>
              </p:cNvPr>
              <p:cNvSpPr/>
              <p:nvPr/>
            </p:nvSpPr>
            <p:spPr>
              <a:xfrm flipH="1">
                <a:off x="10190119" y="3942829"/>
                <a:ext cx="30083" cy="27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0836" extrusionOk="0">
                    <a:moveTo>
                      <a:pt x="12109" y="1318"/>
                    </a:moveTo>
                    <a:lnTo>
                      <a:pt x="1773" y="11028"/>
                    </a:lnTo>
                    <a:cubicBezTo>
                      <a:pt x="-341" y="13022"/>
                      <a:pt x="-602" y="16532"/>
                      <a:pt x="1194" y="18865"/>
                    </a:cubicBezTo>
                    <a:cubicBezTo>
                      <a:pt x="2093" y="20042"/>
                      <a:pt x="3334" y="20698"/>
                      <a:pt x="4613" y="20818"/>
                    </a:cubicBezTo>
                    <a:cubicBezTo>
                      <a:pt x="5899" y="20931"/>
                      <a:pt x="7223" y="20509"/>
                      <a:pt x="8282" y="19500"/>
                    </a:cubicBezTo>
                    <a:lnTo>
                      <a:pt x="18625" y="9793"/>
                    </a:lnTo>
                    <a:cubicBezTo>
                      <a:pt x="20739" y="7789"/>
                      <a:pt x="20998" y="4293"/>
                      <a:pt x="19199" y="1959"/>
                    </a:cubicBezTo>
                    <a:cubicBezTo>
                      <a:pt x="17402" y="-374"/>
                      <a:pt x="14228" y="-669"/>
                      <a:pt x="12109" y="131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3" name="išľïḋè">
                <a:extLst>
                  <a:ext uri="{FF2B5EF4-FFF2-40B4-BE49-F238E27FC236}">
                    <a16:creationId xmlns:a16="http://schemas.microsoft.com/office/drawing/2014/main" id="{5C08CAA4-C2E1-4186-AEFA-4BBA582A72F5}"/>
                  </a:ext>
                </a:extLst>
              </p:cNvPr>
              <p:cNvSpPr/>
              <p:nvPr/>
            </p:nvSpPr>
            <p:spPr>
              <a:xfrm flipH="1">
                <a:off x="10323621" y="3933458"/>
                <a:ext cx="27787" cy="30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0" h="20896" extrusionOk="0">
                    <a:moveTo>
                      <a:pt x="1909" y="1218"/>
                    </a:moveTo>
                    <a:cubicBezTo>
                      <a:pt x="-369" y="3062"/>
                      <a:pt x="-650" y="6312"/>
                      <a:pt x="1291" y="8486"/>
                    </a:cubicBezTo>
                    <a:lnTo>
                      <a:pt x="10753" y="19080"/>
                    </a:lnTo>
                    <a:cubicBezTo>
                      <a:pt x="11725" y="20164"/>
                      <a:pt x="13057" y="20768"/>
                      <a:pt x="14443" y="20879"/>
                    </a:cubicBezTo>
                    <a:cubicBezTo>
                      <a:pt x="15828" y="20984"/>
                      <a:pt x="17254" y="20593"/>
                      <a:pt x="18386" y="19684"/>
                    </a:cubicBezTo>
                    <a:cubicBezTo>
                      <a:pt x="20669" y="17833"/>
                      <a:pt x="20950" y="14575"/>
                      <a:pt x="19009" y="12413"/>
                    </a:cubicBezTo>
                    <a:lnTo>
                      <a:pt x="9537" y="1816"/>
                    </a:lnTo>
                    <a:cubicBezTo>
                      <a:pt x="7603" y="-349"/>
                      <a:pt x="4188" y="-616"/>
                      <a:pt x="1909" y="121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4" name="íślíďe">
                <a:extLst>
                  <a:ext uri="{FF2B5EF4-FFF2-40B4-BE49-F238E27FC236}">
                    <a16:creationId xmlns:a16="http://schemas.microsoft.com/office/drawing/2014/main" id="{2AE074F6-BEE8-4C95-B92A-AFF07784CBEF}"/>
                  </a:ext>
                </a:extLst>
              </p:cNvPr>
              <p:cNvSpPr/>
              <p:nvPr/>
            </p:nvSpPr>
            <p:spPr>
              <a:xfrm flipH="1">
                <a:off x="10259986" y="3910028"/>
                <a:ext cx="16446" cy="34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0" h="21230" extrusionOk="0">
                    <a:moveTo>
                      <a:pt x="2073" y="4163"/>
                    </a:moveTo>
                    <a:lnTo>
                      <a:pt x="31" y="16332"/>
                    </a:lnTo>
                    <a:cubicBezTo>
                      <a:pt x="-389" y="18817"/>
                      <a:pt x="3458" y="21006"/>
                      <a:pt x="8614" y="21215"/>
                    </a:cubicBezTo>
                    <a:cubicBezTo>
                      <a:pt x="13781" y="21416"/>
                      <a:pt x="18323" y="19554"/>
                      <a:pt x="18737" y="17063"/>
                    </a:cubicBezTo>
                    <a:lnTo>
                      <a:pt x="20788" y="4898"/>
                    </a:lnTo>
                    <a:cubicBezTo>
                      <a:pt x="21211" y="2407"/>
                      <a:pt x="17361" y="218"/>
                      <a:pt x="12205" y="14"/>
                    </a:cubicBezTo>
                    <a:cubicBezTo>
                      <a:pt x="7038" y="-184"/>
                      <a:pt x="2505" y="1664"/>
                      <a:pt x="2073" y="416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5" name="ïSļiḓé">
                <a:extLst>
                  <a:ext uri="{FF2B5EF4-FFF2-40B4-BE49-F238E27FC236}">
                    <a16:creationId xmlns:a16="http://schemas.microsoft.com/office/drawing/2014/main" id="{14475F96-B7AE-47B6-8DBC-9D5A3A6BF67E}"/>
                  </a:ext>
                </a:extLst>
              </p:cNvPr>
              <p:cNvSpPr/>
              <p:nvPr/>
            </p:nvSpPr>
            <p:spPr>
              <a:xfrm flipH="1">
                <a:off x="10849941" y="4519199"/>
                <a:ext cx="35662" cy="35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411" extrusionOk="0">
                    <a:moveTo>
                      <a:pt x="10875" y="1"/>
                    </a:moveTo>
                    <a:cubicBezTo>
                      <a:pt x="4980" y="-95"/>
                      <a:pt x="96" y="4631"/>
                      <a:pt x="1" y="10532"/>
                    </a:cubicBezTo>
                    <a:cubicBezTo>
                      <a:pt x="-95" y="16431"/>
                      <a:pt x="4627" y="21304"/>
                      <a:pt x="10527" y="21409"/>
                    </a:cubicBezTo>
                    <a:cubicBezTo>
                      <a:pt x="16432" y="21505"/>
                      <a:pt x="21310" y="16777"/>
                      <a:pt x="21410" y="10878"/>
                    </a:cubicBezTo>
                    <a:cubicBezTo>
                      <a:pt x="21505" y="4979"/>
                      <a:pt x="16783" y="97"/>
                      <a:pt x="10875" y="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6" name="í$ľiḋê">
                <a:extLst>
                  <a:ext uri="{FF2B5EF4-FFF2-40B4-BE49-F238E27FC236}">
                    <a16:creationId xmlns:a16="http://schemas.microsoft.com/office/drawing/2014/main" id="{DCF0A614-BCD4-4D76-9CF7-AEFA1DA3CD2F}"/>
                  </a:ext>
                </a:extLst>
              </p:cNvPr>
              <p:cNvSpPr/>
              <p:nvPr/>
            </p:nvSpPr>
            <p:spPr>
              <a:xfrm flipH="1">
                <a:off x="10819150" y="4486397"/>
                <a:ext cx="94569" cy="9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416" extrusionOk="0">
                    <a:moveTo>
                      <a:pt x="10583" y="18161"/>
                    </a:moveTo>
                    <a:cubicBezTo>
                      <a:pt x="6476" y="18093"/>
                      <a:pt x="3186" y="14697"/>
                      <a:pt x="3254" y="10586"/>
                    </a:cubicBezTo>
                    <a:cubicBezTo>
                      <a:pt x="3321" y="6479"/>
                      <a:pt x="6719" y="3189"/>
                      <a:pt x="10827" y="3255"/>
                    </a:cubicBezTo>
                    <a:cubicBezTo>
                      <a:pt x="14936" y="3321"/>
                      <a:pt x="18225" y="6719"/>
                      <a:pt x="18157" y="10831"/>
                    </a:cubicBezTo>
                    <a:cubicBezTo>
                      <a:pt x="18091" y="14940"/>
                      <a:pt x="14693" y="18226"/>
                      <a:pt x="10583" y="18161"/>
                    </a:cubicBezTo>
                    <a:close/>
                    <a:moveTo>
                      <a:pt x="10880" y="1"/>
                    </a:moveTo>
                    <a:cubicBezTo>
                      <a:pt x="4979" y="-90"/>
                      <a:pt x="97" y="4632"/>
                      <a:pt x="2" y="10536"/>
                    </a:cubicBezTo>
                    <a:cubicBezTo>
                      <a:pt x="-95" y="16438"/>
                      <a:pt x="4628" y="21317"/>
                      <a:pt x="10530" y="21415"/>
                    </a:cubicBezTo>
                    <a:cubicBezTo>
                      <a:pt x="16433" y="21510"/>
                      <a:pt x="21313" y="16785"/>
                      <a:pt x="21410" y="10884"/>
                    </a:cubicBezTo>
                    <a:cubicBezTo>
                      <a:pt x="21505" y="4979"/>
                      <a:pt x="16781" y="100"/>
                      <a:pt x="10880" y="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7" name="í$ļîḓé">
                <a:extLst>
                  <a:ext uri="{FF2B5EF4-FFF2-40B4-BE49-F238E27FC236}">
                    <a16:creationId xmlns:a16="http://schemas.microsoft.com/office/drawing/2014/main" id="{4923A376-3DE1-4E35-8852-C8336CD51DA3}"/>
                  </a:ext>
                </a:extLst>
              </p:cNvPr>
              <p:cNvSpPr/>
              <p:nvPr/>
            </p:nvSpPr>
            <p:spPr>
              <a:xfrm flipH="1">
                <a:off x="10806430" y="4387993"/>
                <a:ext cx="8885" cy="57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555"/>
                    </a:moveTo>
                    <a:lnTo>
                      <a:pt x="19330" y="21600"/>
                    </a:lnTo>
                    <a:lnTo>
                      <a:pt x="21600" y="50"/>
                    </a:lnTo>
                    <a:lnTo>
                      <a:pt x="2270" y="0"/>
                    </a:lnTo>
                    <a:cubicBezTo>
                      <a:pt x="2270" y="0"/>
                      <a:pt x="0" y="21555"/>
                      <a:pt x="0" y="2155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8" name="íśḷîdè">
                <a:extLst>
                  <a:ext uri="{FF2B5EF4-FFF2-40B4-BE49-F238E27FC236}">
                    <a16:creationId xmlns:a16="http://schemas.microsoft.com/office/drawing/2014/main" id="{7CDB1C96-CB83-42CC-9DEC-F66936C6822C}"/>
                  </a:ext>
                </a:extLst>
              </p:cNvPr>
              <p:cNvSpPr/>
              <p:nvPr/>
            </p:nvSpPr>
            <p:spPr>
              <a:xfrm flipH="1">
                <a:off x="10762800" y="4350505"/>
                <a:ext cx="197778" cy="285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568" extrusionOk="0">
                    <a:moveTo>
                      <a:pt x="18480" y="7819"/>
                    </a:moveTo>
                    <a:cubicBezTo>
                      <a:pt x="18472" y="8133"/>
                      <a:pt x="18098" y="8384"/>
                      <a:pt x="17645" y="8378"/>
                    </a:cubicBezTo>
                    <a:lnTo>
                      <a:pt x="15131" y="8351"/>
                    </a:lnTo>
                    <a:cubicBezTo>
                      <a:pt x="14676" y="8344"/>
                      <a:pt x="14315" y="8086"/>
                      <a:pt x="14321" y="7772"/>
                    </a:cubicBezTo>
                    <a:lnTo>
                      <a:pt x="14451" y="2318"/>
                    </a:lnTo>
                    <a:cubicBezTo>
                      <a:pt x="14458" y="2004"/>
                      <a:pt x="14831" y="1753"/>
                      <a:pt x="15286" y="1758"/>
                    </a:cubicBezTo>
                    <a:lnTo>
                      <a:pt x="17799" y="1786"/>
                    </a:lnTo>
                    <a:cubicBezTo>
                      <a:pt x="18255" y="1792"/>
                      <a:pt x="18616" y="2051"/>
                      <a:pt x="18609" y="2364"/>
                    </a:cubicBezTo>
                    <a:cubicBezTo>
                      <a:pt x="18609" y="2364"/>
                      <a:pt x="18480" y="7819"/>
                      <a:pt x="18480" y="7819"/>
                    </a:cubicBezTo>
                    <a:close/>
                    <a:moveTo>
                      <a:pt x="10117" y="18801"/>
                    </a:moveTo>
                    <a:cubicBezTo>
                      <a:pt x="6367" y="18758"/>
                      <a:pt x="3365" y="16614"/>
                      <a:pt x="3426" y="14019"/>
                    </a:cubicBezTo>
                    <a:cubicBezTo>
                      <a:pt x="3487" y="11425"/>
                      <a:pt x="6588" y="9350"/>
                      <a:pt x="10339" y="9391"/>
                    </a:cubicBezTo>
                    <a:cubicBezTo>
                      <a:pt x="14090" y="9434"/>
                      <a:pt x="17092" y="11578"/>
                      <a:pt x="17031" y="14173"/>
                    </a:cubicBezTo>
                    <a:cubicBezTo>
                      <a:pt x="16969" y="16767"/>
                      <a:pt x="13868" y="18844"/>
                      <a:pt x="10117" y="18801"/>
                    </a:cubicBezTo>
                    <a:close/>
                    <a:moveTo>
                      <a:pt x="20761" y="15249"/>
                    </a:moveTo>
                    <a:lnTo>
                      <a:pt x="20299" y="15243"/>
                    </a:lnTo>
                    <a:lnTo>
                      <a:pt x="20612" y="1964"/>
                    </a:lnTo>
                    <a:cubicBezTo>
                      <a:pt x="20635" y="991"/>
                      <a:pt x="19510" y="187"/>
                      <a:pt x="18103" y="170"/>
                    </a:cubicBezTo>
                    <a:lnTo>
                      <a:pt x="3013" y="0"/>
                    </a:lnTo>
                    <a:cubicBezTo>
                      <a:pt x="1608" y="-16"/>
                      <a:pt x="444" y="763"/>
                      <a:pt x="421" y="1736"/>
                    </a:cubicBezTo>
                    <a:lnTo>
                      <a:pt x="0" y="19604"/>
                    </a:lnTo>
                    <a:cubicBezTo>
                      <a:pt x="-22" y="20577"/>
                      <a:pt x="1103" y="21382"/>
                      <a:pt x="2509" y="21398"/>
                    </a:cubicBezTo>
                    <a:lnTo>
                      <a:pt x="17599" y="21567"/>
                    </a:lnTo>
                    <a:cubicBezTo>
                      <a:pt x="19005" y="21584"/>
                      <a:pt x="20168" y="20804"/>
                      <a:pt x="20191" y="19833"/>
                    </a:cubicBezTo>
                    <a:lnTo>
                      <a:pt x="20205" y="19228"/>
                    </a:lnTo>
                    <a:lnTo>
                      <a:pt x="20668" y="19234"/>
                    </a:lnTo>
                    <a:cubicBezTo>
                      <a:pt x="21123" y="19239"/>
                      <a:pt x="21497" y="18989"/>
                      <a:pt x="21505" y="18674"/>
                    </a:cubicBezTo>
                    <a:lnTo>
                      <a:pt x="21572" y="15827"/>
                    </a:lnTo>
                    <a:cubicBezTo>
                      <a:pt x="21578" y="15513"/>
                      <a:pt x="21217" y="15254"/>
                      <a:pt x="20761" y="1524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9" name="îşḻíḑe">
                <a:extLst>
                  <a:ext uri="{FF2B5EF4-FFF2-40B4-BE49-F238E27FC236}">
                    <a16:creationId xmlns:a16="http://schemas.microsoft.com/office/drawing/2014/main" id="{523E763C-2FEA-4493-8634-FEE698CE9BAC}"/>
                  </a:ext>
                </a:extLst>
              </p:cNvPr>
              <p:cNvSpPr/>
              <p:nvPr/>
            </p:nvSpPr>
            <p:spPr>
              <a:xfrm flipH="1">
                <a:off x="9436120" y="2387101"/>
                <a:ext cx="296745" cy="391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4" h="21223" extrusionOk="0">
                    <a:moveTo>
                      <a:pt x="6912" y="12316"/>
                    </a:moveTo>
                    <a:cubicBezTo>
                      <a:pt x="7171" y="12187"/>
                      <a:pt x="7518" y="12243"/>
                      <a:pt x="7686" y="12441"/>
                    </a:cubicBezTo>
                    <a:lnTo>
                      <a:pt x="13207" y="18907"/>
                    </a:lnTo>
                    <a:cubicBezTo>
                      <a:pt x="13376" y="19106"/>
                      <a:pt x="13303" y="19371"/>
                      <a:pt x="13044" y="19500"/>
                    </a:cubicBezTo>
                    <a:cubicBezTo>
                      <a:pt x="12785" y="19629"/>
                      <a:pt x="12439" y="19574"/>
                      <a:pt x="12270" y="19375"/>
                    </a:cubicBezTo>
                    <a:lnTo>
                      <a:pt x="6750" y="12908"/>
                    </a:lnTo>
                    <a:cubicBezTo>
                      <a:pt x="6581" y="12711"/>
                      <a:pt x="6653" y="12446"/>
                      <a:pt x="6912" y="12316"/>
                    </a:cubicBezTo>
                    <a:close/>
                    <a:moveTo>
                      <a:pt x="91" y="8786"/>
                    </a:moveTo>
                    <a:cubicBezTo>
                      <a:pt x="259" y="8984"/>
                      <a:pt x="606" y="9040"/>
                      <a:pt x="865" y="8911"/>
                    </a:cubicBezTo>
                    <a:lnTo>
                      <a:pt x="4323" y="7184"/>
                    </a:lnTo>
                    <a:lnTo>
                      <a:pt x="1535" y="9953"/>
                    </a:lnTo>
                    <a:cubicBezTo>
                      <a:pt x="1347" y="10141"/>
                      <a:pt x="1392" y="10410"/>
                      <a:pt x="1637" y="10553"/>
                    </a:cubicBezTo>
                    <a:cubicBezTo>
                      <a:pt x="1830" y="10667"/>
                      <a:pt x="2090" y="10669"/>
                      <a:pt x="2284" y="10572"/>
                    </a:cubicBezTo>
                    <a:cubicBezTo>
                      <a:pt x="2336" y="10547"/>
                      <a:pt x="2382" y="10514"/>
                      <a:pt x="2422" y="10475"/>
                    </a:cubicBezTo>
                    <a:lnTo>
                      <a:pt x="5345" y="7571"/>
                    </a:lnTo>
                    <a:lnTo>
                      <a:pt x="6467" y="8884"/>
                    </a:lnTo>
                    <a:cubicBezTo>
                      <a:pt x="5065" y="10216"/>
                      <a:pt x="4868" y="12141"/>
                      <a:pt x="6155" y="13648"/>
                    </a:cubicBezTo>
                    <a:lnTo>
                      <a:pt x="11582" y="20005"/>
                    </a:lnTo>
                    <a:cubicBezTo>
                      <a:pt x="12641" y="21246"/>
                      <a:pt x="14823" y="21597"/>
                      <a:pt x="16445" y="20787"/>
                    </a:cubicBezTo>
                    <a:lnTo>
                      <a:pt x="19443" y="19289"/>
                    </a:lnTo>
                    <a:cubicBezTo>
                      <a:pt x="21065" y="18479"/>
                      <a:pt x="21523" y="16810"/>
                      <a:pt x="20464" y="15569"/>
                    </a:cubicBezTo>
                    <a:lnTo>
                      <a:pt x="15038" y="9212"/>
                    </a:lnTo>
                    <a:cubicBezTo>
                      <a:pt x="13751" y="7705"/>
                      <a:pt x="11368" y="7068"/>
                      <a:pt x="9210" y="7514"/>
                    </a:cubicBezTo>
                    <a:lnTo>
                      <a:pt x="8206" y="6338"/>
                    </a:lnTo>
                    <a:lnTo>
                      <a:pt x="10102" y="5391"/>
                    </a:lnTo>
                    <a:lnTo>
                      <a:pt x="17015" y="3866"/>
                    </a:lnTo>
                    <a:cubicBezTo>
                      <a:pt x="17069" y="3853"/>
                      <a:pt x="17119" y="3836"/>
                      <a:pt x="17164" y="3813"/>
                    </a:cubicBezTo>
                    <a:cubicBezTo>
                      <a:pt x="17264" y="3764"/>
                      <a:pt x="17342" y="3691"/>
                      <a:pt x="17384" y="3604"/>
                    </a:cubicBezTo>
                    <a:cubicBezTo>
                      <a:pt x="17445" y="3476"/>
                      <a:pt x="17424" y="3334"/>
                      <a:pt x="17328" y="3221"/>
                    </a:cubicBezTo>
                    <a:lnTo>
                      <a:pt x="14744" y="195"/>
                    </a:lnTo>
                    <a:cubicBezTo>
                      <a:pt x="14644" y="77"/>
                      <a:pt x="14476" y="5"/>
                      <a:pt x="14292" y="0"/>
                    </a:cubicBezTo>
                    <a:cubicBezTo>
                      <a:pt x="14109" y="-3"/>
                      <a:pt x="13934" y="61"/>
                      <a:pt x="13826" y="174"/>
                    </a:cubicBezTo>
                    <a:lnTo>
                      <a:pt x="9465" y="4687"/>
                    </a:lnTo>
                    <a:lnTo>
                      <a:pt x="7595" y="5621"/>
                    </a:lnTo>
                    <a:lnTo>
                      <a:pt x="7245" y="5212"/>
                    </a:lnTo>
                    <a:cubicBezTo>
                      <a:pt x="7239" y="5204"/>
                      <a:pt x="7231" y="5199"/>
                      <a:pt x="7225" y="5192"/>
                    </a:cubicBezTo>
                    <a:cubicBezTo>
                      <a:pt x="7213" y="5180"/>
                      <a:pt x="7203" y="5168"/>
                      <a:pt x="7189" y="5156"/>
                    </a:cubicBezTo>
                    <a:cubicBezTo>
                      <a:pt x="7187" y="5154"/>
                      <a:pt x="7185" y="5154"/>
                      <a:pt x="7182" y="5152"/>
                    </a:cubicBezTo>
                    <a:cubicBezTo>
                      <a:pt x="7168" y="5141"/>
                      <a:pt x="7152" y="5130"/>
                      <a:pt x="7135" y="5119"/>
                    </a:cubicBezTo>
                    <a:cubicBezTo>
                      <a:pt x="7125" y="5113"/>
                      <a:pt x="7117" y="5106"/>
                      <a:pt x="7107" y="5101"/>
                    </a:cubicBezTo>
                    <a:cubicBezTo>
                      <a:pt x="7086" y="5090"/>
                      <a:pt x="7067" y="5082"/>
                      <a:pt x="7046" y="5073"/>
                    </a:cubicBezTo>
                    <a:cubicBezTo>
                      <a:pt x="7038" y="5069"/>
                      <a:pt x="7030" y="5065"/>
                      <a:pt x="7021" y="5062"/>
                    </a:cubicBezTo>
                    <a:cubicBezTo>
                      <a:pt x="6999" y="5054"/>
                      <a:pt x="6975" y="5047"/>
                      <a:pt x="6951" y="5040"/>
                    </a:cubicBezTo>
                    <a:cubicBezTo>
                      <a:pt x="6944" y="5039"/>
                      <a:pt x="6938" y="5038"/>
                      <a:pt x="6931" y="5036"/>
                    </a:cubicBezTo>
                    <a:cubicBezTo>
                      <a:pt x="6906" y="5031"/>
                      <a:pt x="6878" y="5026"/>
                      <a:pt x="6851" y="5022"/>
                    </a:cubicBezTo>
                    <a:cubicBezTo>
                      <a:pt x="6848" y="5023"/>
                      <a:pt x="6844" y="5022"/>
                      <a:pt x="6841" y="5022"/>
                    </a:cubicBezTo>
                    <a:cubicBezTo>
                      <a:pt x="6715" y="5011"/>
                      <a:pt x="6585" y="5031"/>
                      <a:pt x="6471" y="5087"/>
                    </a:cubicBezTo>
                    <a:lnTo>
                      <a:pt x="4663" y="5990"/>
                    </a:lnTo>
                    <a:cubicBezTo>
                      <a:pt x="4655" y="5994"/>
                      <a:pt x="4650" y="5998"/>
                      <a:pt x="4642" y="6002"/>
                    </a:cubicBezTo>
                    <a:lnTo>
                      <a:pt x="253" y="8194"/>
                    </a:lnTo>
                    <a:cubicBezTo>
                      <a:pt x="-5" y="8323"/>
                      <a:pt x="-77" y="8588"/>
                      <a:pt x="91" y="87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0" name="íšľidé">
                <a:extLst>
                  <a:ext uri="{FF2B5EF4-FFF2-40B4-BE49-F238E27FC236}">
                    <a16:creationId xmlns:a16="http://schemas.microsoft.com/office/drawing/2014/main" id="{3D7CC938-DEB2-4C61-9C94-ECE23B65742E}"/>
                  </a:ext>
                </a:extLst>
              </p:cNvPr>
              <p:cNvSpPr/>
              <p:nvPr/>
            </p:nvSpPr>
            <p:spPr>
              <a:xfrm flipH="1">
                <a:off x="10316209" y="4286795"/>
                <a:ext cx="361544" cy="36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8" h="21432" extrusionOk="0">
                    <a:moveTo>
                      <a:pt x="9652" y="0"/>
                    </a:moveTo>
                    <a:cubicBezTo>
                      <a:pt x="9195" y="-10"/>
                      <a:pt x="8733" y="156"/>
                      <a:pt x="8378" y="500"/>
                    </a:cubicBezTo>
                    <a:lnTo>
                      <a:pt x="6839" y="1981"/>
                    </a:lnTo>
                    <a:cubicBezTo>
                      <a:pt x="6129" y="2668"/>
                      <a:pt x="6104" y="3818"/>
                      <a:pt x="6784" y="4536"/>
                    </a:cubicBezTo>
                    <a:lnTo>
                      <a:pt x="7499" y="5285"/>
                    </a:lnTo>
                    <a:lnTo>
                      <a:pt x="463" y="12079"/>
                    </a:lnTo>
                    <a:cubicBezTo>
                      <a:pt x="-135" y="12658"/>
                      <a:pt x="-156" y="13622"/>
                      <a:pt x="417" y="14227"/>
                    </a:cubicBezTo>
                    <a:lnTo>
                      <a:pt x="6802" y="20965"/>
                    </a:lnTo>
                    <a:cubicBezTo>
                      <a:pt x="7375" y="21570"/>
                      <a:pt x="8330" y="21590"/>
                      <a:pt x="8928" y="21011"/>
                    </a:cubicBezTo>
                    <a:lnTo>
                      <a:pt x="15954" y="14217"/>
                    </a:lnTo>
                    <a:lnTo>
                      <a:pt x="16642" y="14949"/>
                    </a:lnTo>
                    <a:cubicBezTo>
                      <a:pt x="17322" y="15667"/>
                      <a:pt x="18459" y="15692"/>
                      <a:pt x="19170" y="15004"/>
                    </a:cubicBezTo>
                    <a:lnTo>
                      <a:pt x="20709" y="13514"/>
                    </a:lnTo>
                    <a:cubicBezTo>
                      <a:pt x="21420" y="12826"/>
                      <a:pt x="21444" y="11686"/>
                      <a:pt x="20764" y="10969"/>
                    </a:cubicBezTo>
                    <a:lnTo>
                      <a:pt x="10897" y="556"/>
                    </a:lnTo>
                    <a:cubicBezTo>
                      <a:pt x="10557" y="197"/>
                      <a:pt x="10108" y="10"/>
                      <a:pt x="9652" y="0"/>
                    </a:cubicBezTo>
                    <a:close/>
                    <a:moveTo>
                      <a:pt x="9633" y="917"/>
                    </a:moveTo>
                    <a:cubicBezTo>
                      <a:pt x="9857" y="922"/>
                      <a:pt x="10080" y="1009"/>
                      <a:pt x="10247" y="1185"/>
                    </a:cubicBezTo>
                    <a:lnTo>
                      <a:pt x="20104" y="11598"/>
                    </a:lnTo>
                    <a:cubicBezTo>
                      <a:pt x="20438" y="11951"/>
                      <a:pt x="20426" y="12510"/>
                      <a:pt x="20077" y="12847"/>
                    </a:cubicBezTo>
                    <a:lnTo>
                      <a:pt x="18538" y="14338"/>
                    </a:lnTo>
                    <a:cubicBezTo>
                      <a:pt x="18189" y="14676"/>
                      <a:pt x="17635" y="14663"/>
                      <a:pt x="17301" y="14310"/>
                    </a:cubicBezTo>
                    <a:lnTo>
                      <a:pt x="16614" y="13588"/>
                    </a:lnTo>
                    <a:lnTo>
                      <a:pt x="17246" y="12968"/>
                    </a:lnTo>
                    <a:lnTo>
                      <a:pt x="17466" y="13199"/>
                    </a:lnTo>
                    <a:cubicBezTo>
                      <a:pt x="17640" y="13382"/>
                      <a:pt x="17926" y="13393"/>
                      <a:pt x="18107" y="13218"/>
                    </a:cubicBezTo>
                    <a:lnTo>
                      <a:pt x="18987" y="12366"/>
                    </a:lnTo>
                    <a:cubicBezTo>
                      <a:pt x="19168" y="12191"/>
                      <a:pt x="19170" y="11901"/>
                      <a:pt x="18996" y="11718"/>
                    </a:cubicBezTo>
                    <a:lnTo>
                      <a:pt x="10082" y="2296"/>
                    </a:lnTo>
                    <a:cubicBezTo>
                      <a:pt x="9909" y="2113"/>
                      <a:pt x="9622" y="2111"/>
                      <a:pt x="9441" y="2286"/>
                    </a:cubicBezTo>
                    <a:lnTo>
                      <a:pt x="8561" y="3129"/>
                    </a:lnTo>
                    <a:cubicBezTo>
                      <a:pt x="8380" y="3304"/>
                      <a:pt x="8370" y="3603"/>
                      <a:pt x="8543" y="3786"/>
                    </a:cubicBezTo>
                    <a:lnTo>
                      <a:pt x="8790" y="4036"/>
                    </a:lnTo>
                    <a:lnTo>
                      <a:pt x="8149" y="4647"/>
                    </a:lnTo>
                    <a:lnTo>
                      <a:pt x="7444" y="3897"/>
                    </a:lnTo>
                    <a:cubicBezTo>
                      <a:pt x="7110" y="3544"/>
                      <a:pt x="7122" y="2985"/>
                      <a:pt x="7471" y="2647"/>
                    </a:cubicBezTo>
                    <a:lnTo>
                      <a:pt x="9010" y="1157"/>
                    </a:lnTo>
                    <a:cubicBezTo>
                      <a:pt x="9185" y="989"/>
                      <a:pt x="9409" y="911"/>
                      <a:pt x="9633" y="917"/>
                    </a:cubicBezTo>
                    <a:close/>
                    <a:moveTo>
                      <a:pt x="10540" y="7044"/>
                    </a:moveTo>
                    <a:cubicBezTo>
                      <a:pt x="11035" y="7055"/>
                      <a:pt x="11519" y="7257"/>
                      <a:pt x="11887" y="7646"/>
                    </a:cubicBezTo>
                    <a:cubicBezTo>
                      <a:pt x="12623" y="8424"/>
                      <a:pt x="12601" y="9660"/>
                      <a:pt x="11832" y="10404"/>
                    </a:cubicBezTo>
                    <a:lnTo>
                      <a:pt x="11438" y="10774"/>
                    </a:lnTo>
                    <a:lnTo>
                      <a:pt x="12849" y="12274"/>
                    </a:lnTo>
                    <a:lnTo>
                      <a:pt x="14305" y="10867"/>
                    </a:lnTo>
                    <a:cubicBezTo>
                      <a:pt x="14487" y="10691"/>
                      <a:pt x="14773" y="10694"/>
                      <a:pt x="14947" y="10876"/>
                    </a:cubicBezTo>
                    <a:cubicBezTo>
                      <a:pt x="15120" y="11059"/>
                      <a:pt x="15119" y="11349"/>
                      <a:pt x="14938" y="11524"/>
                    </a:cubicBezTo>
                    <a:lnTo>
                      <a:pt x="13481" y="12931"/>
                    </a:lnTo>
                    <a:lnTo>
                      <a:pt x="13756" y="13227"/>
                    </a:lnTo>
                    <a:cubicBezTo>
                      <a:pt x="13929" y="13410"/>
                      <a:pt x="13928" y="13708"/>
                      <a:pt x="13747" y="13884"/>
                    </a:cubicBezTo>
                    <a:cubicBezTo>
                      <a:pt x="13566" y="14059"/>
                      <a:pt x="13279" y="14049"/>
                      <a:pt x="13105" y="13866"/>
                    </a:cubicBezTo>
                    <a:lnTo>
                      <a:pt x="12821" y="13569"/>
                    </a:lnTo>
                    <a:lnTo>
                      <a:pt x="12437" y="13949"/>
                    </a:lnTo>
                    <a:cubicBezTo>
                      <a:pt x="11667" y="14693"/>
                      <a:pt x="10443" y="14661"/>
                      <a:pt x="9707" y="13884"/>
                    </a:cubicBezTo>
                    <a:cubicBezTo>
                      <a:pt x="8971" y="13107"/>
                      <a:pt x="8992" y="11869"/>
                      <a:pt x="9762" y="11126"/>
                    </a:cubicBezTo>
                    <a:lnTo>
                      <a:pt x="10155" y="10746"/>
                    </a:lnTo>
                    <a:lnTo>
                      <a:pt x="8735" y="9256"/>
                    </a:lnTo>
                    <a:lnTo>
                      <a:pt x="7279" y="10663"/>
                    </a:lnTo>
                    <a:cubicBezTo>
                      <a:pt x="7098" y="10838"/>
                      <a:pt x="6811" y="10838"/>
                      <a:pt x="6638" y="10654"/>
                    </a:cubicBezTo>
                    <a:cubicBezTo>
                      <a:pt x="6464" y="10471"/>
                      <a:pt x="6474" y="10182"/>
                      <a:pt x="6656" y="10006"/>
                    </a:cubicBezTo>
                    <a:cubicBezTo>
                      <a:pt x="6656" y="10006"/>
                      <a:pt x="8112" y="8590"/>
                      <a:pt x="8112" y="8590"/>
                    </a:cubicBezTo>
                    <a:lnTo>
                      <a:pt x="7719" y="8182"/>
                    </a:lnTo>
                    <a:cubicBezTo>
                      <a:pt x="7545" y="7998"/>
                      <a:pt x="7556" y="7710"/>
                      <a:pt x="7737" y="7535"/>
                    </a:cubicBezTo>
                    <a:cubicBezTo>
                      <a:pt x="7918" y="7360"/>
                      <a:pt x="8205" y="7360"/>
                      <a:pt x="8378" y="7544"/>
                    </a:cubicBezTo>
                    <a:lnTo>
                      <a:pt x="8772" y="7960"/>
                    </a:lnTo>
                    <a:lnTo>
                      <a:pt x="9157" y="7581"/>
                    </a:lnTo>
                    <a:cubicBezTo>
                      <a:pt x="9542" y="7209"/>
                      <a:pt x="10046" y="7033"/>
                      <a:pt x="10540" y="7044"/>
                    </a:cubicBezTo>
                    <a:close/>
                    <a:moveTo>
                      <a:pt x="10613" y="7794"/>
                    </a:moveTo>
                    <a:cubicBezTo>
                      <a:pt x="10352" y="7788"/>
                      <a:pt x="10084" y="7884"/>
                      <a:pt x="9881" y="8081"/>
                    </a:cubicBezTo>
                    <a:lnTo>
                      <a:pt x="9496" y="8451"/>
                    </a:lnTo>
                    <a:lnTo>
                      <a:pt x="10907" y="9950"/>
                    </a:lnTo>
                    <a:lnTo>
                      <a:pt x="11301" y="9571"/>
                    </a:lnTo>
                    <a:cubicBezTo>
                      <a:pt x="11708" y="9178"/>
                      <a:pt x="11717" y="8520"/>
                      <a:pt x="11328" y="8108"/>
                    </a:cubicBezTo>
                    <a:cubicBezTo>
                      <a:pt x="11133" y="7903"/>
                      <a:pt x="10875" y="7800"/>
                      <a:pt x="10613" y="7794"/>
                    </a:cubicBezTo>
                    <a:close/>
                    <a:moveTo>
                      <a:pt x="10751" y="11413"/>
                    </a:moveTo>
                    <a:cubicBezTo>
                      <a:pt x="10751" y="11413"/>
                      <a:pt x="10357" y="11792"/>
                      <a:pt x="10357" y="11792"/>
                    </a:cubicBezTo>
                    <a:cubicBezTo>
                      <a:pt x="9950" y="12186"/>
                      <a:pt x="9939" y="12834"/>
                      <a:pt x="10329" y="13245"/>
                    </a:cubicBezTo>
                    <a:cubicBezTo>
                      <a:pt x="10719" y="13657"/>
                      <a:pt x="11370" y="13675"/>
                      <a:pt x="11777" y="13283"/>
                    </a:cubicBezTo>
                    <a:lnTo>
                      <a:pt x="12162" y="12903"/>
                    </a:lnTo>
                    <a:lnTo>
                      <a:pt x="10751" y="11413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1" name="ïSļiḓê">
                <a:extLst>
                  <a:ext uri="{FF2B5EF4-FFF2-40B4-BE49-F238E27FC236}">
                    <a16:creationId xmlns:a16="http://schemas.microsoft.com/office/drawing/2014/main" id="{0EF78D1B-DF8A-4D3C-B332-D5687B1488A6}"/>
                  </a:ext>
                </a:extLst>
              </p:cNvPr>
              <p:cNvSpPr/>
              <p:nvPr/>
            </p:nvSpPr>
            <p:spPr>
              <a:xfrm flipH="1">
                <a:off x="10495094" y="4687892"/>
                <a:ext cx="259304" cy="260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290" extrusionOk="0">
                    <a:moveTo>
                      <a:pt x="20946" y="11132"/>
                    </a:moveTo>
                    <a:cubicBezTo>
                      <a:pt x="21450" y="10333"/>
                      <a:pt x="21494" y="9289"/>
                      <a:pt x="20972" y="8427"/>
                    </a:cubicBezTo>
                    <a:lnTo>
                      <a:pt x="20358" y="7412"/>
                    </a:lnTo>
                    <a:cubicBezTo>
                      <a:pt x="19836" y="6549"/>
                      <a:pt x="18886" y="6100"/>
                      <a:pt x="17941" y="6167"/>
                    </a:cubicBezTo>
                    <a:cubicBezTo>
                      <a:pt x="17424" y="5678"/>
                      <a:pt x="16748" y="5402"/>
                      <a:pt x="16051" y="5375"/>
                    </a:cubicBezTo>
                    <a:lnTo>
                      <a:pt x="15577" y="4590"/>
                    </a:lnTo>
                    <a:cubicBezTo>
                      <a:pt x="15287" y="4111"/>
                      <a:pt x="14951" y="3675"/>
                      <a:pt x="14580" y="3283"/>
                    </a:cubicBezTo>
                    <a:cubicBezTo>
                      <a:pt x="14648" y="2551"/>
                      <a:pt x="14317" y="1807"/>
                      <a:pt x="13654" y="1379"/>
                    </a:cubicBezTo>
                    <a:cubicBezTo>
                      <a:pt x="12324" y="522"/>
                      <a:pt x="10783" y="46"/>
                      <a:pt x="9196" y="3"/>
                    </a:cubicBezTo>
                    <a:cubicBezTo>
                      <a:pt x="7563" y="-38"/>
                      <a:pt x="5957" y="382"/>
                      <a:pt x="4552" y="1221"/>
                    </a:cubicBezTo>
                    <a:lnTo>
                      <a:pt x="4159" y="1457"/>
                    </a:lnTo>
                    <a:cubicBezTo>
                      <a:pt x="2754" y="2297"/>
                      <a:pt x="1627" y="3510"/>
                      <a:pt x="900" y="4963"/>
                    </a:cubicBezTo>
                    <a:cubicBezTo>
                      <a:pt x="193" y="6377"/>
                      <a:pt x="-106" y="7954"/>
                      <a:pt x="33" y="9522"/>
                    </a:cubicBezTo>
                    <a:cubicBezTo>
                      <a:pt x="103" y="10305"/>
                      <a:pt x="609" y="10945"/>
                      <a:pt x="1291" y="11227"/>
                    </a:cubicBezTo>
                    <a:cubicBezTo>
                      <a:pt x="1465" y="11738"/>
                      <a:pt x="1695" y="12236"/>
                      <a:pt x="1985" y="12716"/>
                    </a:cubicBezTo>
                    <a:lnTo>
                      <a:pt x="2460" y="13501"/>
                    </a:lnTo>
                    <a:cubicBezTo>
                      <a:pt x="2159" y="14124"/>
                      <a:pt x="2087" y="14847"/>
                      <a:pt x="2279" y="15531"/>
                    </a:cubicBezTo>
                    <a:cubicBezTo>
                      <a:pt x="1775" y="16329"/>
                      <a:pt x="1731" y="17373"/>
                      <a:pt x="2253" y="18236"/>
                    </a:cubicBezTo>
                    <a:lnTo>
                      <a:pt x="2867" y="19251"/>
                    </a:lnTo>
                    <a:cubicBezTo>
                      <a:pt x="3389" y="20114"/>
                      <a:pt x="4338" y="20563"/>
                      <a:pt x="5284" y="20495"/>
                    </a:cubicBezTo>
                    <a:cubicBezTo>
                      <a:pt x="6207" y="21369"/>
                      <a:pt x="7637" y="21562"/>
                      <a:pt x="8783" y="20877"/>
                    </a:cubicBezTo>
                    <a:cubicBezTo>
                      <a:pt x="10157" y="20056"/>
                      <a:pt x="10602" y="18282"/>
                      <a:pt x="9775" y="16915"/>
                    </a:cubicBezTo>
                    <a:lnTo>
                      <a:pt x="7566" y="13266"/>
                    </a:lnTo>
                    <a:cubicBezTo>
                      <a:pt x="6875" y="12123"/>
                      <a:pt x="5511" y="11626"/>
                      <a:pt x="4278" y="11978"/>
                    </a:cubicBezTo>
                    <a:lnTo>
                      <a:pt x="3997" y="11513"/>
                    </a:lnTo>
                    <a:cubicBezTo>
                      <a:pt x="3840" y="11255"/>
                      <a:pt x="3710" y="10987"/>
                      <a:pt x="3601" y="10713"/>
                    </a:cubicBezTo>
                    <a:cubicBezTo>
                      <a:pt x="3971" y="10307"/>
                      <a:pt x="4178" y="9753"/>
                      <a:pt x="4125" y="9163"/>
                    </a:cubicBezTo>
                    <a:cubicBezTo>
                      <a:pt x="3973" y="7453"/>
                      <a:pt x="4798" y="5840"/>
                      <a:pt x="6277" y="4957"/>
                    </a:cubicBezTo>
                    <a:lnTo>
                      <a:pt x="6670" y="4721"/>
                    </a:lnTo>
                    <a:cubicBezTo>
                      <a:pt x="8149" y="3837"/>
                      <a:pt x="9967" y="3869"/>
                      <a:pt x="11416" y="4803"/>
                    </a:cubicBezTo>
                    <a:cubicBezTo>
                      <a:pt x="11916" y="5127"/>
                      <a:pt x="12504" y="5206"/>
                      <a:pt x="13040" y="5069"/>
                    </a:cubicBezTo>
                    <a:cubicBezTo>
                      <a:pt x="13232" y="5291"/>
                      <a:pt x="13408" y="5534"/>
                      <a:pt x="13565" y="5793"/>
                    </a:cubicBezTo>
                    <a:lnTo>
                      <a:pt x="13847" y="6258"/>
                    </a:lnTo>
                    <a:cubicBezTo>
                      <a:pt x="12957" y="7175"/>
                      <a:pt x="12758" y="8605"/>
                      <a:pt x="13450" y="9749"/>
                    </a:cubicBezTo>
                    <a:lnTo>
                      <a:pt x="15658" y="13398"/>
                    </a:lnTo>
                    <a:cubicBezTo>
                      <a:pt x="16485" y="14763"/>
                      <a:pt x="18270" y="15204"/>
                      <a:pt x="19645" y="14383"/>
                    </a:cubicBezTo>
                    <a:cubicBezTo>
                      <a:pt x="20791" y="13698"/>
                      <a:pt x="21289" y="12352"/>
                      <a:pt x="20946" y="1113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2" name="íşļîḍê">
                <a:extLst>
                  <a:ext uri="{FF2B5EF4-FFF2-40B4-BE49-F238E27FC236}">
                    <a16:creationId xmlns:a16="http://schemas.microsoft.com/office/drawing/2014/main" id="{3A51D77B-B867-448A-8557-0B95EB3FBFE7}"/>
                  </a:ext>
                </a:extLst>
              </p:cNvPr>
              <p:cNvSpPr/>
              <p:nvPr/>
            </p:nvSpPr>
            <p:spPr>
              <a:xfrm flipH="1">
                <a:off x="10299286" y="4833156"/>
                <a:ext cx="220816" cy="234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364" extrusionOk="0">
                    <a:moveTo>
                      <a:pt x="20083" y="9738"/>
                    </a:moveTo>
                    <a:lnTo>
                      <a:pt x="14225" y="7517"/>
                    </a:lnTo>
                    <a:cubicBezTo>
                      <a:pt x="14225" y="7517"/>
                      <a:pt x="16038" y="5823"/>
                      <a:pt x="16852" y="2851"/>
                    </a:cubicBezTo>
                    <a:cubicBezTo>
                      <a:pt x="17395" y="869"/>
                      <a:pt x="15979" y="233"/>
                      <a:pt x="15102" y="17"/>
                    </a:cubicBezTo>
                    <a:cubicBezTo>
                      <a:pt x="14413" y="-155"/>
                      <a:pt x="13881" y="1069"/>
                      <a:pt x="13881" y="1069"/>
                    </a:cubicBezTo>
                    <a:lnTo>
                      <a:pt x="13878" y="1069"/>
                    </a:lnTo>
                    <a:cubicBezTo>
                      <a:pt x="13500" y="1843"/>
                      <a:pt x="13101" y="2503"/>
                      <a:pt x="12036" y="3636"/>
                    </a:cubicBezTo>
                    <a:cubicBezTo>
                      <a:pt x="10844" y="4909"/>
                      <a:pt x="9805" y="4504"/>
                      <a:pt x="8190" y="5499"/>
                    </a:cubicBezTo>
                    <a:cubicBezTo>
                      <a:pt x="7906" y="5673"/>
                      <a:pt x="7503" y="5980"/>
                      <a:pt x="7084" y="6374"/>
                    </a:cubicBezTo>
                    <a:cubicBezTo>
                      <a:pt x="7054" y="6394"/>
                      <a:pt x="7022" y="6422"/>
                      <a:pt x="6987" y="6466"/>
                    </a:cubicBezTo>
                    <a:cubicBezTo>
                      <a:pt x="6947" y="6517"/>
                      <a:pt x="6903" y="6549"/>
                      <a:pt x="6862" y="6597"/>
                    </a:cubicBezTo>
                    <a:cubicBezTo>
                      <a:pt x="6791" y="6669"/>
                      <a:pt x="6720" y="6742"/>
                      <a:pt x="6649" y="6819"/>
                    </a:cubicBezTo>
                    <a:cubicBezTo>
                      <a:pt x="5669" y="7366"/>
                      <a:pt x="4477" y="6989"/>
                      <a:pt x="3961" y="6861"/>
                    </a:cubicBezTo>
                    <a:cubicBezTo>
                      <a:pt x="2926" y="6606"/>
                      <a:pt x="2228" y="7042"/>
                      <a:pt x="1974" y="7971"/>
                    </a:cubicBezTo>
                    <a:lnTo>
                      <a:pt x="94" y="14821"/>
                    </a:lnTo>
                    <a:cubicBezTo>
                      <a:pt x="-191" y="15862"/>
                      <a:pt x="161" y="16323"/>
                      <a:pt x="1291" y="16603"/>
                    </a:cubicBezTo>
                    <a:lnTo>
                      <a:pt x="2867" y="16994"/>
                    </a:lnTo>
                    <a:cubicBezTo>
                      <a:pt x="3661" y="17191"/>
                      <a:pt x="4165" y="17777"/>
                      <a:pt x="5028" y="18329"/>
                    </a:cubicBezTo>
                    <a:cubicBezTo>
                      <a:pt x="6212" y="19079"/>
                      <a:pt x="8067" y="19882"/>
                      <a:pt x="11416" y="20710"/>
                    </a:cubicBezTo>
                    <a:cubicBezTo>
                      <a:pt x="12001" y="20856"/>
                      <a:pt x="13817" y="21308"/>
                      <a:pt x="13817" y="21308"/>
                    </a:cubicBezTo>
                    <a:cubicBezTo>
                      <a:pt x="14373" y="21445"/>
                      <a:pt x="14885" y="21316"/>
                      <a:pt x="15287" y="21102"/>
                    </a:cubicBezTo>
                    <a:cubicBezTo>
                      <a:pt x="15440" y="21021"/>
                      <a:pt x="15612" y="20894"/>
                      <a:pt x="15753" y="20593"/>
                    </a:cubicBezTo>
                    <a:cubicBezTo>
                      <a:pt x="15776" y="20546"/>
                      <a:pt x="15841" y="20343"/>
                      <a:pt x="15847" y="20317"/>
                    </a:cubicBezTo>
                    <a:cubicBezTo>
                      <a:pt x="16136" y="19429"/>
                      <a:pt x="15653" y="18961"/>
                      <a:pt x="15358" y="18779"/>
                    </a:cubicBezTo>
                    <a:cubicBezTo>
                      <a:pt x="15367" y="18779"/>
                      <a:pt x="15363" y="18768"/>
                      <a:pt x="15381" y="18775"/>
                    </a:cubicBezTo>
                    <a:lnTo>
                      <a:pt x="16397" y="19072"/>
                    </a:lnTo>
                    <a:cubicBezTo>
                      <a:pt x="17299" y="19338"/>
                      <a:pt x="18371" y="18936"/>
                      <a:pt x="18661" y="17874"/>
                    </a:cubicBezTo>
                    <a:cubicBezTo>
                      <a:pt x="18903" y="16993"/>
                      <a:pt x="18322" y="16186"/>
                      <a:pt x="17424" y="15919"/>
                    </a:cubicBezTo>
                    <a:lnTo>
                      <a:pt x="17962" y="16078"/>
                    </a:lnTo>
                    <a:cubicBezTo>
                      <a:pt x="18864" y="16342"/>
                      <a:pt x="19822" y="15850"/>
                      <a:pt x="20107" y="14980"/>
                    </a:cubicBezTo>
                    <a:cubicBezTo>
                      <a:pt x="20388" y="14108"/>
                      <a:pt x="19886" y="13187"/>
                      <a:pt x="18985" y="12922"/>
                    </a:cubicBezTo>
                    <a:cubicBezTo>
                      <a:pt x="19886" y="13187"/>
                      <a:pt x="20846" y="12697"/>
                      <a:pt x="21127" y="11825"/>
                    </a:cubicBezTo>
                    <a:cubicBezTo>
                      <a:pt x="21409" y="10952"/>
                      <a:pt x="20985" y="10002"/>
                      <a:pt x="20083" y="973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3" name="ïṧļîďé">
                <a:extLst>
                  <a:ext uri="{FF2B5EF4-FFF2-40B4-BE49-F238E27FC236}">
                    <a16:creationId xmlns:a16="http://schemas.microsoft.com/office/drawing/2014/main" id="{D92272F4-D662-4FC4-A7D7-E3AE8061923E}"/>
                  </a:ext>
                </a:extLst>
              </p:cNvPr>
              <p:cNvSpPr/>
              <p:nvPr/>
            </p:nvSpPr>
            <p:spPr>
              <a:xfrm flipH="1">
                <a:off x="8386483" y="2462076"/>
                <a:ext cx="423255" cy="305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2" h="21411" extrusionOk="0">
                    <a:moveTo>
                      <a:pt x="8096" y="11174"/>
                    </a:moveTo>
                    <a:cubicBezTo>
                      <a:pt x="8330" y="11696"/>
                      <a:pt x="8974" y="12262"/>
                      <a:pt x="10027" y="12617"/>
                    </a:cubicBezTo>
                    <a:cubicBezTo>
                      <a:pt x="12091" y="13312"/>
                      <a:pt x="12817" y="15383"/>
                      <a:pt x="10454" y="16308"/>
                    </a:cubicBezTo>
                    <a:cubicBezTo>
                      <a:pt x="8150" y="17209"/>
                      <a:pt x="8175" y="14503"/>
                      <a:pt x="8175" y="14503"/>
                    </a:cubicBezTo>
                    <a:cubicBezTo>
                      <a:pt x="8229" y="12751"/>
                      <a:pt x="8187" y="11746"/>
                      <a:pt x="8062" y="11190"/>
                    </a:cubicBezTo>
                    <a:cubicBezTo>
                      <a:pt x="8062" y="11190"/>
                      <a:pt x="8096" y="11174"/>
                      <a:pt x="8096" y="11174"/>
                    </a:cubicBezTo>
                    <a:close/>
                    <a:moveTo>
                      <a:pt x="9608" y="7392"/>
                    </a:moveTo>
                    <a:cubicBezTo>
                      <a:pt x="10194" y="6117"/>
                      <a:pt x="9991" y="3512"/>
                      <a:pt x="9991" y="3512"/>
                    </a:cubicBezTo>
                    <a:cubicBezTo>
                      <a:pt x="9991" y="3512"/>
                      <a:pt x="8268" y="4213"/>
                      <a:pt x="7683" y="5489"/>
                    </a:cubicBezTo>
                    <a:cubicBezTo>
                      <a:pt x="7536" y="5806"/>
                      <a:pt x="7434" y="6105"/>
                      <a:pt x="7370" y="6385"/>
                    </a:cubicBezTo>
                    <a:cubicBezTo>
                      <a:pt x="7355" y="6244"/>
                      <a:pt x="7341" y="6111"/>
                      <a:pt x="7328" y="5982"/>
                    </a:cubicBezTo>
                    <a:cubicBezTo>
                      <a:pt x="7283" y="5549"/>
                      <a:pt x="7243" y="5165"/>
                      <a:pt x="7164" y="4791"/>
                    </a:cubicBezTo>
                    <a:cubicBezTo>
                      <a:pt x="7607" y="4248"/>
                      <a:pt x="7713" y="3290"/>
                      <a:pt x="7157" y="2036"/>
                    </a:cubicBezTo>
                    <a:cubicBezTo>
                      <a:pt x="6587" y="746"/>
                      <a:pt x="4874" y="0"/>
                      <a:pt x="4874" y="0"/>
                    </a:cubicBezTo>
                    <a:cubicBezTo>
                      <a:pt x="4874" y="0"/>
                      <a:pt x="4639" y="2599"/>
                      <a:pt x="5209" y="3889"/>
                    </a:cubicBezTo>
                    <a:cubicBezTo>
                      <a:pt x="5708" y="5018"/>
                      <a:pt x="6277" y="5334"/>
                      <a:pt x="6764" y="5113"/>
                    </a:cubicBezTo>
                    <a:cubicBezTo>
                      <a:pt x="6817" y="5400"/>
                      <a:pt x="6849" y="5710"/>
                      <a:pt x="6887" y="6080"/>
                    </a:cubicBezTo>
                    <a:cubicBezTo>
                      <a:pt x="6903" y="6236"/>
                      <a:pt x="6920" y="6399"/>
                      <a:pt x="6939" y="6572"/>
                    </a:cubicBezTo>
                    <a:cubicBezTo>
                      <a:pt x="6788" y="6370"/>
                      <a:pt x="6595" y="6178"/>
                      <a:pt x="6354" y="6002"/>
                    </a:cubicBezTo>
                    <a:cubicBezTo>
                      <a:pt x="5416" y="5317"/>
                      <a:pt x="3682" y="5953"/>
                      <a:pt x="3682" y="5953"/>
                    </a:cubicBezTo>
                    <a:cubicBezTo>
                      <a:pt x="3682" y="5953"/>
                      <a:pt x="4381" y="8366"/>
                      <a:pt x="5319" y="9052"/>
                    </a:cubicBezTo>
                    <a:cubicBezTo>
                      <a:pt x="6307" y="9773"/>
                      <a:pt x="6973" y="9407"/>
                      <a:pt x="7258" y="8565"/>
                    </a:cubicBezTo>
                    <a:cubicBezTo>
                      <a:pt x="7261" y="8559"/>
                      <a:pt x="7262" y="8552"/>
                      <a:pt x="7264" y="8546"/>
                    </a:cubicBezTo>
                    <a:cubicBezTo>
                      <a:pt x="7288" y="8657"/>
                      <a:pt x="7560" y="9688"/>
                      <a:pt x="7804" y="10606"/>
                    </a:cubicBezTo>
                    <a:cubicBezTo>
                      <a:pt x="7611" y="10436"/>
                      <a:pt x="7418" y="10593"/>
                      <a:pt x="7418" y="10593"/>
                    </a:cubicBezTo>
                    <a:cubicBezTo>
                      <a:pt x="6843" y="10979"/>
                      <a:pt x="6278" y="14505"/>
                      <a:pt x="6278" y="14505"/>
                    </a:cubicBezTo>
                    <a:cubicBezTo>
                      <a:pt x="6186" y="15469"/>
                      <a:pt x="6334" y="16220"/>
                      <a:pt x="6486" y="16722"/>
                    </a:cubicBezTo>
                    <a:cubicBezTo>
                      <a:pt x="6486" y="16722"/>
                      <a:pt x="2723" y="16054"/>
                      <a:pt x="1623" y="16090"/>
                    </a:cubicBezTo>
                    <a:cubicBezTo>
                      <a:pt x="530" y="16127"/>
                      <a:pt x="-1358" y="17692"/>
                      <a:pt x="1532" y="18635"/>
                    </a:cubicBezTo>
                    <a:cubicBezTo>
                      <a:pt x="3343" y="19226"/>
                      <a:pt x="9524" y="21600"/>
                      <a:pt x="10472" y="21399"/>
                    </a:cubicBezTo>
                    <a:cubicBezTo>
                      <a:pt x="11650" y="21149"/>
                      <a:pt x="15342" y="17869"/>
                      <a:pt x="16202" y="17434"/>
                    </a:cubicBezTo>
                    <a:cubicBezTo>
                      <a:pt x="17060" y="17000"/>
                      <a:pt x="19111" y="16798"/>
                      <a:pt x="20242" y="16838"/>
                    </a:cubicBezTo>
                    <a:lnTo>
                      <a:pt x="18853" y="11867"/>
                    </a:lnTo>
                    <a:cubicBezTo>
                      <a:pt x="17859" y="11690"/>
                      <a:pt x="16374" y="10348"/>
                      <a:pt x="13095" y="10351"/>
                    </a:cubicBezTo>
                    <a:cubicBezTo>
                      <a:pt x="10401" y="10354"/>
                      <a:pt x="9657" y="9502"/>
                      <a:pt x="8534" y="9930"/>
                    </a:cubicBezTo>
                    <a:cubicBezTo>
                      <a:pt x="8373" y="9991"/>
                      <a:pt x="8263" y="10105"/>
                      <a:pt x="8186" y="10236"/>
                    </a:cubicBezTo>
                    <a:cubicBezTo>
                      <a:pt x="7946" y="9330"/>
                      <a:pt x="7699" y="8393"/>
                      <a:pt x="7675" y="8282"/>
                    </a:cubicBezTo>
                    <a:cubicBezTo>
                      <a:pt x="7701" y="8313"/>
                      <a:pt x="7729" y="8343"/>
                      <a:pt x="7758" y="8371"/>
                    </a:cubicBezTo>
                    <a:cubicBezTo>
                      <a:pt x="8290" y="8897"/>
                      <a:pt x="8992" y="8734"/>
                      <a:pt x="9608" y="739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4" name="íṩḻíḑê">
                <a:extLst>
                  <a:ext uri="{FF2B5EF4-FFF2-40B4-BE49-F238E27FC236}">
                    <a16:creationId xmlns:a16="http://schemas.microsoft.com/office/drawing/2014/main" id="{54B3EA90-260D-4BD2-BB1E-69A2FD8A8F46}"/>
                  </a:ext>
                </a:extLst>
              </p:cNvPr>
              <p:cNvSpPr/>
              <p:nvPr/>
            </p:nvSpPr>
            <p:spPr>
              <a:xfrm flipH="1">
                <a:off x="8722997" y="2162177"/>
                <a:ext cx="82054" cy="82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5" y="21600"/>
                    </a:moveTo>
                    <a:cubicBezTo>
                      <a:pt x="16777" y="21600"/>
                      <a:pt x="21600" y="16780"/>
                      <a:pt x="21600" y="10816"/>
                    </a:cubicBezTo>
                    <a:cubicBezTo>
                      <a:pt x="21600" y="4855"/>
                      <a:pt x="16777" y="0"/>
                      <a:pt x="10815" y="0"/>
                    </a:cubicBezTo>
                    <a:cubicBezTo>
                      <a:pt x="4818" y="0"/>
                      <a:pt x="0" y="4855"/>
                      <a:pt x="0" y="10816"/>
                    </a:cubicBezTo>
                    <a:cubicBezTo>
                      <a:pt x="0" y="16780"/>
                      <a:pt x="4818" y="21600"/>
                      <a:pt x="10815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5" name="î$ļíḑè">
                <a:extLst>
                  <a:ext uri="{FF2B5EF4-FFF2-40B4-BE49-F238E27FC236}">
                    <a16:creationId xmlns:a16="http://schemas.microsoft.com/office/drawing/2014/main" id="{3A204DE9-8C43-451E-B9BA-912216D029D8}"/>
                  </a:ext>
                </a:extLst>
              </p:cNvPr>
              <p:cNvSpPr/>
              <p:nvPr/>
            </p:nvSpPr>
            <p:spPr>
              <a:xfrm flipH="1">
                <a:off x="8649725" y="2255895"/>
                <a:ext cx="164699" cy="14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05" y="21600"/>
                    </a:lnTo>
                    <a:lnTo>
                      <a:pt x="12705" y="11335"/>
                    </a:lnTo>
                    <a:cubicBezTo>
                      <a:pt x="14557" y="13234"/>
                      <a:pt x="17191" y="15048"/>
                      <a:pt x="21215" y="15836"/>
                    </a:cubicBezTo>
                    <a:cubicBezTo>
                      <a:pt x="20879" y="15263"/>
                      <a:pt x="20604" y="14614"/>
                      <a:pt x="20541" y="13861"/>
                    </a:cubicBezTo>
                    <a:cubicBezTo>
                      <a:pt x="20418" y="12518"/>
                      <a:pt x="20864" y="11281"/>
                      <a:pt x="21600" y="10385"/>
                    </a:cubicBezTo>
                    <a:cubicBezTo>
                      <a:pt x="17053" y="9365"/>
                      <a:pt x="15185" y="6767"/>
                      <a:pt x="13562" y="4402"/>
                    </a:cubicBezTo>
                    <a:cubicBezTo>
                      <a:pt x="12765" y="3256"/>
                      <a:pt x="12014" y="2165"/>
                      <a:pt x="11017" y="1393"/>
                    </a:cubicBezTo>
                    <a:cubicBezTo>
                      <a:pt x="10991" y="1357"/>
                      <a:pt x="10943" y="1357"/>
                      <a:pt x="10930" y="1339"/>
                    </a:cubicBezTo>
                    <a:cubicBezTo>
                      <a:pt x="10070" y="517"/>
                      <a:pt x="9000" y="0"/>
                      <a:pt x="7806" y="0"/>
                    </a:cubicBezTo>
                    <a:lnTo>
                      <a:pt x="4897" y="0"/>
                    </a:lnTo>
                    <a:cubicBezTo>
                      <a:pt x="2201" y="0"/>
                      <a:pt x="0" y="2559"/>
                      <a:pt x="0" y="5715"/>
                    </a:cubicBezTo>
                    <a:cubicBezTo>
                      <a:pt x="0" y="5715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6" name="ís1ïḑé">
                <a:extLst>
                  <a:ext uri="{FF2B5EF4-FFF2-40B4-BE49-F238E27FC236}">
                    <a16:creationId xmlns:a16="http://schemas.microsoft.com/office/drawing/2014/main" id="{72E18C32-BCEE-44A3-9F7F-24A562B413CD}"/>
                  </a:ext>
                </a:extLst>
              </p:cNvPr>
              <p:cNvSpPr/>
              <p:nvPr/>
            </p:nvSpPr>
            <p:spPr>
              <a:xfrm flipH="1">
                <a:off x="8454455" y="2255895"/>
                <a:ext cx="191275" cy="14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extrusionOk="0">
                    <a:moveTo>
                      <a:pt x="1782" y="10677"/>
                    </a:moveTo>
                    <a:cubicBezTo>
                      <a:pt x="681" y="10839"/>
                      <a:pt x="-108" y="12182"/>
                      <a:pt x="12" y="13686"/>
                    </a:cubicBezTo>
                    <a:cubicBezTo>
                      <a:pt x="131" y="15085"/>
                      <a:pt x="996" y="16118"/>
                      <a:pt x="2004" y="16118"/>
                    </a:cubicBezTo>
                    <a:cubicBezTo>
                      <a:pt x="2071" y="16118"/>
                      <a:pt x="2149" y="16101"/>
                      <a:pt x="2227" y="16101"/>
                    </a:cubicBezTo>
                    <a:cubicBezTo>
                      <a:pt x="6320" y="15478"/>
                      <a:pt x="8864" y="13489"/>
                      <a:pt x="10607" y="11370"/>
                    </a:cubicBezTo>
                    <a:lnTo>
                      <a:pt x="10607" y="21600"/>
                    </a:lnTo>
                    <a:lnTo>
                      <a:pt x="21492" y="21600"/>
                    </a:lnTo>
                    <a:lnTo>
                      <a:pt x="21492" y="5715"/>
                    </a:lnTo>
                    <a:cubicBezTo>
                      <a:pt x="21492" y="2559"/>
                      <a:pt x="19604" y="0"/>
                      <a:pt x="17295" y="0"/>
                    </a:cubicBezTo>
                    <a:lnTo>
                      <a:pt x="14804" y="0"/>
                    </a:lnTo>
                    <a:cubicBezTo>
                      <a:pt x="13794" y="0"/>
                      <a:pt x="12863" y="517"/>
                      <a:pt x="12142" y="1339"/>
                    </a:cubicBezTo>
                    <a:cubicBezTo>
                      <a:pt x="12117" y="1357"/>
                      <a:pt x="12076" y="1357"/>
                      <a:pt x="12063" y="1393"/>
                    </a:cubicBezTo>
                    <a:cubicBezTo>
                      <a:pt x="11211" y="2165"/>
                      <a:pt x="10555" y="3256"/>
                      <a:pt x="9873" y="4402"/>
                    </a:cubicBezTo>
                    <a:cubicBezTo>
                      <a:pt x="8352" y="6982"/>
                      <a:pt x="6621" y="9937"/>
                      <a:pt x="1782" y="1067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7" name="ï$ļïde">
                <a:extLst>
                  <a:ext uri="{FF2B5EF4-FFF2-40B4-BE49-F238E27FC236}">
                    <a16:creationId xmlns:a16="http://schemas.microsoft.com/office/drawing/2014/main" id="{C5D7CC7A-B203-43A7-8684-6DF580F70D5F}"/>
                  </a:ext>
                </a:extLst>
              </p:cNvPr>
              <p:cNvSpPr/>
              <p:nvPr/>
            </p:nvSpPr>
            <p:spPr>
              <a:xfrm flipH="1">
                <a:off x="8460585" y="2162177"/>
                <a:ext cx="82054" cy="82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16"/>
                    </a:moveTo>
                    <a:cubicBezTo>
                      <a:pt x="0" y="16780"/>
                      <a:pt x="4823" y="21600"/>
                      <a:pt x="10785" y="21600"/>
                    </a:cubicBezTo>
                    <a:cubicBezTo>
                      <a:pt x="16777" y="21600"/>
                      <a:pt x="21600" y="16780"/>
                      <a:pt x="21600" y="10816"/>
                    </a:cubicBezTo>
                    <a:cubicBezTo>
                      <a:pt x="21600" y="4855"/>
                      <a:pt x="16777" y="0"/>
                      <a:pt x="10785" y="0"/>
                    </a:cubicBezTo>
                    <a:cubicBezTo>
                      <a:pt x="4823" y="0"/>
                      <a:pt x="0" y="4855"/>
                      <a:pt x="0" y="1081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8" name="îşļïḑê">
                <a:extLst>
                  <a:ext uri="{FF2B5EF4-FFF2-40B4-BE49-F238E27FC236}">
                    <a16:creationId xmlns:a16="http://schemas.microsoft.com/office/drawing/2014/main" id="{21CC6705-BEED-40E2-8715-D934A51ECFBD}"/>
                  </a:ext>
                </a:extLst>
              </p:cNvPr>
              <p:cNvSpPr/>
              <p:nvPr/>
            </p:nvSpPr>
            <p:spPr>
              <a:xfrm flipH="1">
                <a:off x="8608965" y="1881021"/>
                <a:ext cx="46137" cy="23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03"/>
                    </a:moveTo>
                    <a:lnTo>
                      <a:pt x="21600" y="2196"/>
                    </a:lnTo>
                    <a:cubicBezTo>
                      <a:pt x="21600" y="985"/>
                      <a:pt x="16471" y="0"/>
                      <a:pt x="10177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10177" y="21600"/>
                    </a:lnTo>
                    <a:cubicBezTo>
                      <a:pt x="16471" y="21600"/>
                      <a:pt x="21600" y="20614"/>
                      <a:pt x="21600" y="1940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9" name="íşḻïďé">
                <a:extLst>
                  <a:ext uri="{FF2B5EF4-FFF2-40B4-BE49-F238E27FC236}">
                    <a16:creationId xmlns:a16="http://schemas.microsoft.com/office/drawing/2014/main" id="{867DF930-3A68-4871-BD7C-C36CF72DE17C}"/>
                  </a:ext>
                </a:extLst>
              </p:cNvPr>
              <p:cNvSpPr/>
              <p:nvPr/>
            </p:nvSpPr>
            <p:spPr>
              <a:xfrm flipH="1">
                <a:off x="8922941" y="1881021"/>
                <a:ext cx="46118" cy="239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97"/>
                    </a:moveTo>
                    <a:lnTo>
                      <a:pt x="0" y="19403"/>
                    </a:lnTo>
                    <a:cubicBezTo>
                      <a:pt x="0" y="20615"/>
                      <a:pt x="5122" y="21600"/>
                      <a:pt x="11426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426" y="0"/>
                    </a:lnTo>
                    <a:cubicBezTo>
                      <a:pt x="5122" y="0"/>
                      <a:pt x="0" y="986"/>
                      <a:pt x="0" y="21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0" name="îṣľïḍé">
                <a:extLst>
                  <a:ext uri="{FF2B5EF4-FFF2-40B4-BE49-F238E27FC236}">
                    <a16:creationId xmlns:a16="http://schemas.microsoft.com/office/drawing/2014/main" id="{9CC35630-88FB-4739-A21B-21C99FF666C4}"/>
                  </a:ext>
                </a:extLst>
              </p:cNvPr>
              <p:cNvSpPr/>
              <p:nvPr/>
            </p:nvSpPr>
            <p:spPr>
              <a:xfrm flipH="1">
                <a:off x="8677245" y="1824790"/>
                <a:ext cx="230897" cy="295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" y="10398"/>
                    </a:moveTo>
                    <a:lnTo>
                      <a:pt x="4625" y="9326"/>
                    </a:lnTo>
                    <a:cubicBezTo>
                      <a:pt x="4831" y="9237"/>
                      <a:pt x="5073" y="9215"/>
                      <a:pt x="5298" y="9265"/>
                    </a:cubicBezTo>
                    <a:cubicBezTo>
                      <a:pt x="5525" y="9316"/>
                      <a:pt x="5716" y="9434"/>
                      <a:pt x="5828" y="9595"/>
                    </a:cubicBezTo>
                    <a:lnTo>
                      <a:pt x="7200" y="11525"/>
                    </a:lnTo>
                    <a:cubicBezTo>
                      <a:pt x="7437" y="11860"/>
                      <a:pt x="7283" y="12281"/>
                      <a:pt x="6856" y="12467"/>
                    </a:cubicBezTo>
                    <a:lnTo>
                      <a:pt x="4388" y="13539"/>
                    </a:lnTo>
                    <a:cubicBezTo>
                      <a:pt x="4255" y="13597"/>
                      <a:pt x="4107" y="13627"/>
                      <a:pt x="3959" y="13627"/>
                    </a:cubicBezTo>
                    <a:cubicBezTo>
                      <a:pt x="3876" y="13627"/>
                      <a:pt x="3795" y="13617"/>
                      <a:pt x="3714" y="13600"/>
                    </a:cubicBezTo>
                    <a:cubicBezTo>
                      <a:pt x="3489" y="13549"/>
                      <a:pt x="3298" y="13431"/>
                      <a:pt x="3184" y="13270"/>
                    </a:cubicBezTo>
                    <a:lnTo>
                      <a:pt x="1813" y="11340"/>
                    </a:lnTo>
                    <a:cubicBezTo>
                      <a:pt x="1575" y="11005"/>
                      <a:pt x="1729" y="10584"/>
                      <a:pt x="2158" y="10398"/>
                    </a:cubicBezTo>
                    <a:close/>
                    <a:moveTo>
                      <a:pt x="6587" y="2495"/>
                    </a:moveTo>
                    <a:cubicBezTo>
                      <a:pt x="6587" y="1883"/>
                      <a:pt x="7223" y="1384"/>
                      <a:pt x="8005" y="1384"/>
                    </a:cubicBezTo>
                    <a:lnTo>
                      <a:pt x="13595" y="1384"/>
                    </a:lnTo>
                    <a:cubicBezTo>
                      <a:pt x="14377" y="1384"/>
                      <a:pt x="15015" y="1883"/>
                      <a:pt x="15015" y="2495"/>
                    </a:cubicBezTo>
                    <a:lnTo>
                      <a:pt x="15015" y="4061"/>
                    </a:lnTo>
                    <a:lnTo>
                      <a:pt x="6587" y="4061"/>
                    </a:lnTo>
                    <a:cubicBezTo>
                      <a:pt x="6587" y="4061"/>
                      <a:pt x="6587" y="2495"/>
                      <a:pt x="6587" y="2495"/>
                    </a:cubicBezTo>
                    <a:close/>
                    <a:moveTo>
                      <a:pt x="17727" y="6224"/>
                    </a:moveTo>
                    <a:cubicBezTo>
                      <a:pt x="19296" y="6224"/>
                      <a:pt x="20310" y="6696"/>
                      <a:pt x="20310" y="7425"/>
                    </a:cubicBezTo>
                    <a:cubicBezTo>
                      <a:pt x="20310" y="8155"/>
                      <a:pt x="19297" y="8626"/>
                      <a:pt x="17727" y="8626"/>
                    </a:cubicBezTo>
                    <a:cubicBezTo>
                      <a:pt x="16158" y="8626"/>
                      <a:pt x="15142" y="8155"/>
                      <a:pt x="15142" y="7425"/>
                    </a:cubicBezTo>
                    <a:cubicBezTo>
                      <a:pt x="15142" y="6696"/>
                      <a:pt x="16158" y="6224"/>
                      <a:pt x="17727" y="6224"/>
                    </a:cubicBezTo>
                    <a:close/>
                    <a:moveTo>
                      <a:pt x="13461" y="15795"/>
                    </a:moveTo>
                    <a:lnTo>
                      <a:pt x="12167" y="16589"/>
                    </a:lnTo>
                    <a:lnTo>
                      <a:pt x="12268" y="17874"/>
                    </a:lnTo>
                    <a:cubicBezTo>
                      <a:pt x="12291" y="18137"/>
                      <a:pt x="12118" y="18386"/>
                      <a:pt x="11827" y="18518"/>
                    </a:cubicBezTo>
                    <a:cubicBezTo>
                      <a:pt x="11689" y="18579"/>
                      <a:pt x="11537" y="18609"/>
                      <a:pt x="11385" y="18609"/>
                    </a:cubicBezTo>
                    <a:cubicBezTo>
                      <a:pt x="11214" y="18609"/>
                      <a:pt x="11040" y="18570"/>
                      <a:pt x="10891" y="18492"/>
                    </a:cubicBezTo>
                    <a:lnTo>
                      <a:pt x="9527" y="17775"/>
                    </a:lnTo>
                    <a:lnTo>
                      <a:pt x="7996" y="18248"/>
                    </a:lnTo>
                    <a:cubicBezTo>
                      <a:pt x="7682" y="18345"/>
                      <a:pt x="7325" y="18294"/>
                      <a:pt x="7075" y="18118"/>
                    </a:cubicBezTo>
                    <a:cubicBezTo>
                      <a:pt x="6826" y="17941"/>
                      <a:pt x="6726" y="17668"/>
                      <a:pt x="6819" y="17415"/>
                    </a:cubicBezTo>
                    <a:lnTo>
                      <a:pt x="7268" y="16177"/>
                    </a:lnTo>
                    <a:lnTo>
                      <a:pt x="6221" y="15186"/>
                    </a:lnTo>
                    <a:cubicBezTo>
                      <a:pt x="6006" y="14982"/>
                      <a:pt x="5957" y="14702"/>
                      <a:pt x="6095" y="14461"/>
                    </a:cubicBezTo>
                    <a:cubicBezTo>
                      <a:pt x="6232" y="14221"/>
                      <a:pt x="6533" y="14063"/>
                      <a:pt x="6869" y="14053"/>
                    </a:cubicBezTo>
                    <a:lnTo>
                      <a:pt x="8514" y="14005"/>
                    </a:lnTo>
                    <a:lnTo>
                      <a:pt x="9397" y="12919"/>
                    </a:lnTo>
                    <a:cubicBezTo>
                      <a:pt x="9577" y="12696"/>
                      <a:pt x="9903" y="12574"/>
                      <a:pt x="10239" y="12602"/>
                    </a:cubicBezTo>
                    <a:cubicBezTo>
                      <a:pt x="10573" y="12630"/>
                      <a:pt x="10859" y="12804"/>
                      <a:pt x="10974" y="13052"/>
                    </a:cubicBezTo>
                    <a:lnTo>
                      <a:pt x="11541" y="14260"/>
                    </a:lnTo>
                    <a:lnTo>
                      <a:pt x="13135" y="14580"/>
                    </a:lnTo>
                    <a:cubicBezTo>
                      <a:pt x="13461" y="14646"/>
                      <a:pt x="13712" y="14851"/>
                      <a:pt x="13781" y="15109"/>
                    </a:cubicBezTo>
                    <a:cubicBezTo>
                      <a:pt x="13849" y="15366"/>
                      <a:pt x="13726" y="15632"/>
                      <a:pt x="13461" y="15795"/>
                    </a:cubicBezTo>
                    <a:close/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4061"/>
                    </a:lnTo>
                    <a:lnTo>
                      <a:pt x="16786" y="4061"/>
                    </a:lnTo>
                    <a:lnTo>
                      <a:pt x="16786" y="2495"/>
                    </a:lnTo>
                    <a:cubicBezTo>
                      <a:pt x="16786" y="1119"/>
                      <a:pt x="15355" y="0"/>
                      <a:pt x="13595" y="0"/>
                    </a:cubicBezTo>
                    <a:lnTo>
                      <a:pt x="8005" y="0"/>
                    </a:lnTo>
                    <a:cubicBezTo>
                      <a:pt x="6247" y="0"/>
                      <a:pt x="4814" y="1119"/>
                      <a:pt x="4814" y="2495"/>
                    </a:cubicBezTo>
                    <a:lnTo>
                      <a:pt x="4814" y="4061"/>
                    </a:lnTo>
                    <a:lnTo>
                      <a:pt x="0" y="4061"/>
                    </a:lnTo>
                    <a:cubicBezTo>
                      <a:pt x="0" y="4061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1" name="íşľidè">
                <a:extLst>
                  <a:ext uri="{FF2B5EF4-FFF2-40B4-BE49-F238E27FC236}">
                    <a16:creationId xmlns:a16="http://schemas.microsoft.com/office/drawing/2014/main" id="{51A308FB-50C5-47E2-AB74-D0C3E0398F84}"/>
                  </a:ext>
                </a:extLst>
              </p:cNvPr>
              <p:cNvSpPr/>
              <p:nvPr/>
            </p:nvSpPr>
            <p:spPr>
              <a:xfrm flipH="1">
                <a:off x="7891608" y="4172440"/>
                <a:ext cx="116836" cy="111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521" extrusionOk="0">
                    <a:moveTo>
                      <a:pt x="19147" y="9659"/>
                    </a:moveTo>
                    <a:lnTo>
                      <a:pt x="11176" y="1969"/>
                    </a:lnTo>
                    <a:cubicBezTo>
                      <a:pt x="9776" y="620"/>
                      <a:pt x="7956" y="-79"/>
                      <a:pt x="6055" y="8"/>
                    </a:cubicBezTo>
                    <a:cubicBezTo>
                      <a:pt x="4158" y="91"/>
                      <a:pt x="2405" y="952"/>
                      <a:pt x="1119" y="2424"/>
                    </a:cubicBezTo>
                    <a:lnTo>
                      <a:pt x="317" y="3341"/>
                    </a:lnTo>
                    <a:cubicBezTo>
                      <a:pt x="202" y="3477"/>
                      <a:pt x="98" y="3620"/>
                      <a:pt x="0" y="3768"/>
                    </a:cubicBezTo>
                    <a:lnTo>
                      <a:pt x="18400" y="21521"/>
                    </a:lnTo>
                    <a:cubicBezTo>
                      <a:pt x="18533" y="21404"/>
                      <a:pt x="18661" y="21283"/>
                      <a:pt x="18778" y="21149"/>
                    </a:cubicBezTo>
                    <a:lnTo>
                      <a:pt x="19580" y="20233"/>
                    </a:lnTo>
                    <a:cubicBezTo>
                      <a:pt x="20927" y="18685"/>
                      <a:pt x="21600" y="16602"/>
                      <a:pt x="21424" y="14509"/>
                    </a:cubicBezTo>
                    <a:cubicBezTo>
                      <a:pt x="21265" y="12646"/>
                      <a:pt x="20457" y="10925"/>
                      <a:pt x="19147" y="965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2" name="ïṧlïḑé">
                <a:extLst>
                  <a:ext uri="{FF2B5EF4-FFF2-40B4-BE49-F238E27FC236}">
                    <a16:creationId xmlns:a16="http://schemas.microsoft.com/office/drawing/2014/main" id="{C09AAA36-E599-44ED-A7B7-D42FD5E31421}"/>
                  </a:ext>
                </a:extLst>
              </p:cNvPr>
              <p:cNvSpPr/>
              <p:nvPr/>
            </p:nvSpPr>
            <p:spPr>
              <a:xfrm flipH="1">
                <a:off x="8102492" y="3980317"/>
                <a:ext cx="116818" cy="111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0805" extrusionOk="0">
                    <a:moveTo>
                      <a:pt x="11175" y="1901"/>
                    </a:moveTo>
                    <a:cubicBezTo>
                      <a:pt x="8283" y="-795"/>
                      <a:pt x="3771" y="-601"/>
                      <a:pt x="1116" y="2341"/>
                    </a:cubicBezTo>
                    <a:lnTo>
                      <a:pt x="317" y="3229"/>
                    </a:lnTo>
                    <a:cubicBezTo>
                      <a:pt x="199" y="3357"/>
                      <a:pt x="98" y="3497"/>
                      <a:pt x="0" y="3640"/>
                    </a:cubicBezTo>
                    <a:lnTo>
                      <a:pt x="18403" y="20805"/>
                    </a:lnTo>
                    <a:cubicBezTo>
                      <a:pt x="18534" y="20694"/>
                      <a:pt x="18661" y="20578"/>
                      <a:pt x="18778" y="20449"/>
                    </a:cubicBezTo>
                    <a:lnTo>
                      <a:pt x="19581" y="19560"/>
                    </a:lnTo>
                    <a:cubicBezTo>
                      <a:pt x="20928" y="18065"/>
                      <a:pt x="21600" y="16048"/>
                      <a:pt x="21424" y="14028"/>
                    </a:cubicBezTo>
                    <a:cubicBezTo>
                      <a:pt x="21268" y="12225"/>
                      <a:pt x="20457" y="10559"/>
                      <a:pt x="19147" y="9335"/>
                    </a:cubicBezTo>
                    <a:cubicBezTo>
                      <a:pt x="19147" y="9335"/>
                      <a:pt x="11175" y="1901"/>
                      <a:pt x="11175" y="190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3" name="ïṥlïḑé">
                <a:extLst>
                  <a:ext uri="{FF2B5EF4-FFF2-40B4-BE49-F238E27FC236}">
                    <a16:creationId xmlns:a16="http://schemas.microsoft.com/office/drawing/2014/main" id="{38AE41DB-4F62-44C8-9AD6-8B7F7947C509}"/>
                  </a:ext>
                </a:extLst>
              </p:cNvPr>
              <p:cNvSpPr/>
              <p:nvPr/>
            </p:nvSpPr>
            <p:spPr>
              <a:xfrm flipH="1">
                <a:off x="7928673" y="4022490"/>
                <a:ext cx="300009" cy="28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0282" extrusionOk="0">
                    <a:moveTo>
                      <a:pt x="15032" y="14959"/>
                    </a:moveTo>
                    <a:cubicBezTo>
                      <a:pt x="13922" y="14629"/>
                      <a:pt x="11514" y="13739"/>
                      <a:pt x="9364" y="11767"/>
                    </a:cubicBezTo>
                    <a:cubicBezTo>
                      <a:pt x="7199" y="9779"/>
                      <a:pt x="5970" y="7304"/>
                      <a:pt x="5484" y="6168"/>
                    </a:cubicBezTo>
                    <a:cubicBezTo>
                      <a:pt x="5923" y="6014"/>
                      <a:pt x="6327" y="5784"/>
                      <a:pt x="6687" y="5486"/>
                    </a:cubicBezTo>
                    <a:lnTo>
                      <a:pt x="709" y="0"/>
                    </a:lnTo>
                    <a:cubicBezTo>
                      <a:pt x="304" y="584"/>
                      <a:pt x="63" y="1263"/>
                      <a:pt x="14" y="1990"/>
                    </a:cubicBezTo>
                    <a:cubicBezTo>
                      <a:pt x="14" y="1991"/>
                      <a:pt x="13" y="1993"/>
                      <a:pt x="13" y="1995"/>
                    </a:cubicBezTo>
                    <a:cubicBezTo>
                      <a:pt x="13" y="1995"/>
                      <a:pt x="11" y="2024"/>
                      <a:pt x="6" y="2086"/>
                    </a:cubicBezTo>
                    <a:lnTo>
                      <a:pt x="5" y="2102"/>
                    </a:lnTo>
                    <a:cubicBezTo>
                      <a:pt x="-2" y="2282"/>
                      <a:pt x="-9" y="2667"/>
                      <a:pt x="40" y="3220"/>
                    </a:cubicBezTo>
                    <a:cubicBezTo>
                      <a:pt x="251" y="5611"/>
                      <a:pt x="1401" y="10351"/>
                      <a:pt x="6711" y="15224"/>
                    </a:cubicBezTo>
                    <a:cubicBezTo>
                      <a:pt x="13657" y="21600"/>
                      <a:pt x="19069" y="20217"/>
                      <a:pt x="19703" y="20024"/>
                    </a:cubicBezTo>
                    <a:cubicBezTo>
                      <a:pt x="20409" y="19907"/>
                      <a:pt x="21051" y="19612"/>
                      <a:pt x="21591" y="19166"/>
                    </a:cubicBezTo>
                    <a:lnTo>
                      <a:pt x="15613" y="13680"/>
                    </a:lnTo>
                    <a:cubicBezTo>
                      <a:pt x="15343" y="14069"/>
                      <a:pt x="15145" y="14501"/>
                      <a:pt x="15032" y="1495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4" name="iṧļïďé">
                <a:extLst>
                  <a:ext uri="{FF2B5EF4-FFF2-40B4-BE49-F238E27FC236}">
                    <a16:creationId xmlns:a16="http://schemas.microsoft.com/office/drawing/2014/main" id="{0A42ADF0-BAF9-423C-88F9-B0F2909856FD}"/>
                  </a:ext>
                </a:extLst>
              </p:cNvPr>
              <p:cNvSpPr/>
              <p:nvPr/>
            </p:nvSpPr>
            <p:spPr>
              <a:xfrm flipH="1">
                <a:off x="8202255" y="3118106"/>
                <a:ext cx="316955" cy="39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8" h="21600" extrusionOk="0">
                    <a:moveTo>
                      <a:pt x="3546" y="21551"/>
                    </a:moveTo>
                    <a:cubicBezTo>
                      <a:pt x="3632" y="21583"/>
                      <a:pt x="3727" y="21600"/>
                      <a:pt x="3822" y="21600"/>
                    </a:cubicBezTo>
                    <a:cubicBezTo>
                      <a:pt x="3903" y="21600"/>
                      <a:pt x="3984" y="21588"/>
                      <a:pt x="4062" y="21563"/>
                    </a:cubicBezTo>
                    <a:lnTo>
                      <a:pt x="19292" y="16768"/>
                    </a:lnTo>
                    <a:cubicBezTo>
                      <a:pt x="20769" y="16303"/>
                      <a:pt x="21512" y="14932"/>
                      <a:pt x="20950" y="13712"/>
                    </a:cubicBezTo>
                    <a:lnTo>
                      <a:pt x="19366" y="10280"/>
                    </a:lnTo>
                    <a:cubicBezTo>
                      <a:pt x="18945" y="9368"/>
                      <a:pt x="17868" y="8755"/>
                      <a:pt x="16686" y="8755"/>
                    </a:cubicBezTo>
                    <a:cubicBezTo>
                      <a:pt x="16645" y="8755"/>
                      <a:pt x="16607" y="8758"/>
                      <a:pt x="16567" y="8759"/>
                    </a:cubicBezTo>
                    <a:lnTo>
                      <a:pt x="16567" y="1114"/>
                    </a:lnTo>
                    <a:lnTo>
                      <a:pt x="18594" y="1114"/>
                    </a:lnTo>
                    <a:cubicBezTo>
                      <a:pt x="18967" y="1114"/>
                      <a:pt x="19268" y="865"/>
                      <a:pt x="19268" y="557"/>
                    </a:cubicBezTo>
                    <a:cubicBezTo>
                      <a:pt x="19268" y="249"/>
                      <a:pt x="18967" y="0"/>
                      <a:pt x="18594" y="0"/>
                    </a:cubicBezTo>
                    <a:lnTo>
                      <a:pt x="15892" y="0"/>
                    </a:lnTo>
                    <a:cubicBezTo>
                      <a:pt x="15520" y="0"/>
                      <a:pt x="15218" y="249"/>
                      <a:pt x="15218" y="557"/>
                    </a:cubicBezTo>
                    <a:lnTo>
                      <a:pt x="15218" y="9051"/>
                    </a:lnTo>
                    <a:lnTo>
                      <a:pt x="13946" y="9452"/>
                    </a:lnTo>
                    <a:lnTo>
                      <a:pt x="13946" y="557"/>
                    </a:lnTo>
                    <a:cubicBezTo>
                      <a:pt x="13946" y="249"/>
                      <a:pt x="13644" y="0"/>
                      <a:pt x="13271" y="0"/>
                    </a:cubicBezTo>
                    <a:lnTo>
                      <a:pt x="10569" y="0"/>
                    </a:lnTo>
                    <a:cubicBezTo>
                      <a:pt x="10197" y="0"/>
                      <a:pt x="9894" y="249"/>
                      <a:pt x="9894" y="557"/>
                    </a:cubicBezTo>
                    <a:cubicBezTo>
                      <a:pt x="9894" y="865"/>
                      <a:pt x="10197" y="1114"/>
                      <a:pt x="10569" y="1114"/>
                    </a:cubicBezTo>
                    <a:lnTo>
                      <a:pt x="12597" y="1114"/>
                    </a:lnTo>
                    <a:lnTo>
                      <a:pt x="12597" y="9877"/>
                    </a:lnTo>
                    <a:lnTo>
                      <a:pt x="434" y="13706"/>
                    </a:lnTo>
                    <a:cubicBezTo>
                      <a:pt x="87" y="13815"/>
                      <a:pt x="-88" y="14137"/>
                      <a:pt x="44" y="14424"/>
                    </a:cubicBezTo>
                    <a:lnTo>
                      <a:pt x="3191" y="21241"/>
                    </a:lnTo>
                    <a:cubicBezTo>
                      <a:pt x="3255" y="21379"/>
                      <a:pt x="3383" y="21490"/>
                      <a:pt x="3546" y="2155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5" name="íṩlíḍê">
                <a:extLst>
                  <a:ext uri="{FF2B5EF4-FFF2-40B4-BE49-F238E27FC236}">
                    <a16:creationId xmlns:a16="http://schemas.microsoft.com/office/drawing/2014/main" id="{9CE3CC48-ECF7-4DDE-9E21-39265FC3E23A}"/>
                  </a:ext>
                </a:extLst>
              </p:cNvPr>
              <p:cNvSpPr/>
              <p:nvPr/>
            </p:nvSpPr>
            <p:spPr>
              <a:xfrm flipH="1">
                <a:off x="8498726" y="3418006"/>
                <a:ext cx="95459" cy="112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580" extrusionOk="0">
                    <a:moveTo>
                      <a:pt x="7913" y="20332"/>
                    </a:moveTo>
                    <a:cubicBezTo>
                      <a:pt x="8181" y="20932"/>
                      <a:pt x="8776" y="21379"/>
                      <a:pt x="9506" y="21527"/>
                    </a:cubicBezTo>
                    <a:cubicBezTo>
                      <a:pt x="9677" y="21562"/>
                      <a:pt x="9851" y="21580"/>
                      <a:pt x="10026" y="21580"/>
                    </a:cubicBezTo>
                    <a:cubicBezTo>
                      <a:pt x="10582" y="21580"/>
                      <a:pt x="11127" y="21401"/>
                      <a:pt x="11551" y="21071"/>
                    </a:cubicBezTo>
                    <a:lnTo>
                      <a:pt x="20577" y="13988"/>
                    </a:lnTo>
                    <a:cubicBezTo>
                      <a:pt x="21255" y="13456"/>
                      <a:pt x="21488" y="12622"/>
                      <a:pt x="21171" y="11882"/>
                    </a:cubicBezTo>
                    <a:lnTo>
                      <a:pt x="16565" y="1262"/>
                    </a:lnTo>
                    <a:cubicBezTo>
                      <a:pt x="16229" y="490"/>
                      <a:pt x="15357" y="-20"/>
                      <a:pt x="14403" y="1"/>
                    </a:cubicBezTo>
                    <a:lnTo>
                      <a:pt x="2208" y="228"/>
                    </a:lnTo>
                    <a:cubicBezTo>
                      <a:pt x="1474" y="242"/>
                      <a:pt x="793" y="560"/>
                      <a:pt x="386" y="1083"/>
                    </a:cubicBezTo>
                    <a:cubicBezTo>
                      <a:pt x="-24" y="1606"/>
                      <a:pt x="-112" y="2266"/>
                      <a:pt x="146" y="2855"/>
                    </a:cubicBezTo>
                    <a:cubicBezTo>
                      <a:pt x="146" y="2855"/>
                      <a:pt x="7913" y="20332"/>
                      <a:pt x="7913" y="2033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6" name="ísḷiḍe">
                <a:extLst>
                  <a:ext uri="{FF2B5EF4-FFF2-40B4-BE49-F238E27FC236}">
                    <a16:creationId xmlns:a16="http://schemas.microsoft.com/office/drawing/2014/main" id="{3770C5E8-9F1F-4F9B-8053-4566C5D4B660}"/>
                  </a:ext>
                </a:extLst>
              </p:cNvPr>
              <p:cNvSpPr/>
              <p:nvPr/>
            </p:nvSpPr>
            <p:spPr>
              <a:xfrm flipH="1">
                <a:off x="8408848" y="2879124"/>
                <a:ext cx="283742" cy="291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94" y="14343"/>
                    </a:moveTo>
                    <a:lnTo>
                      <a:pt x="6592" y="9716"/>
                    </a:lnTo>
                    <a:lnTo>
                      <a:pt x="15008" y="9716"/>
                    </a:lnTo>
                    <a:lnTo>
                      <a:pt x="16305" y="14343"/>
                    </a:lnTo>
                    <a:cubicBezTo>
                      <a:pt x="16305" y="14343"/>
                      <a:pt x="5294" y="14343"/>
                      <a:pt x="5294" y="14343"/>
                    </a:cubicBezTo>
                    <a:close/>
                    <a:moveTo>
                      <a:pt x="9009" y="1100"/>
                    </a:moveTo>
                    <a:lnTo>
                      <a:pt x="12591" y="1100"/>
                    </a:lnTo>
                    <a:lnTo>
                      <a:pt x="13572" y="4599"/>
                    </a:lnTo>
                    <a:lnTo>
                      <a:pt x="8028" y="4599"/>
                    </a:lnTo>
                    <a:cubicBezTo>
                      <a:pt x="8028" y="4599"/>
                      <a:pt x="9009" y="1100"/>
                      <a:pt x="9009" y="1100"/>
                    </a:cubicBezTo>
                    <a:close/>
                    <a:moveTo>
                      <a:pt x="21600" y="21050"/>
                    </a:moveTo>
                    <a:lnTo>
                      <a:pt x="21600" y="19528"/>
                    </a:lnTo>
                    <a:cubicBezTo>
                      <a:pt x="21600" y="19224"/>
                      <a:pt x="21347" y="18978"/>
                      <a:pt x="21036" y="18978"/>
                    </a:cubicBezTo>
                    <a:lnTo>
                      <a:pt x="18777" y="18978"/>
                    </a:lnTo>
                    <a:lnTo>
                      <a:pt x="15997" y="9067"/>
                    </a:lnTo>
                    <a:cubicBezTo>
                      <a:pt x="15994" y="9055"/>
                      <a:pt x="15988" y="9044"/>
                      <a:pt x="15987" y="9032"/>
                    </a:cubicBezTo>
                    <a:lnTo>
                      <a:pt x="14890" y="5126"/>
                    </a:lnTo>
                    <a:lnTo>
                      <a:pt x="14857" y="5004"/>
                    </a:lnTo>
                    <a:lnTo>
                      <a:pt x="13566" y="405"/>
                    </a:lnTo>
                    <a:cubicBezTo>
                      <a:pt x="13498" y="166"/>
                      <a:pt x="13277" y="0"/>
                      <a:pt x="13021" y="0"/>
                    </a:cubicBezTo>
                    <a:lnTo>
                      <a:pt x="8577" y="0"/>
                    </a:lnTo>
                    <a:cubicBezTo>
                      <a:pt x="8323" y="0"/>
                      <a:pt x="8101" y="166"/>
                      <a:pt x="8033" y="405"/>
                    </a:cubicBezTo>
                    <a:lnTo>
                      <a:pt x="5803" y="8357"/>
                    </a:lnTo>
                    <a:lnTo>
                      <a:pt x="5617" y="9021"/>
                    </a:lnTo>
                    <a:lnTo>
                      <a:pt x="2823" y="18978"/>
                    </a:lnTo>
                    <a:lnTo>
                      <a:pt x="564" y="18978"/>
                    </a:lnTo>
                    <a:cubicBezTo>
                      <a:pt x="252" y="18978"/>
                      <a:pt x="0" y="19224"/>
                      <a:pt x="0" y="19528"/>
                    </a:cubicBezTo>
                    <a:lnTo>
                      <a:pt x="0" y="21050"/>
                    </a:lnTo>
                    <a:cubicBezTo>
                      <a:pt x="0" y="21354"/>
                      <a:pt x="252" y="21600"/>
                      <a:pt x="564" y="21600"/>
                    </a:cubicBezTo>
                    <a:lnTo>
                      <a:pt x="21036" y="21600"/>
                    </a:lnTo>
                    <a:cubicBezTo>
                      <a:pt x="21347" y="21600"/>
                      <a:pt x="21600" y="21354"/>
                      <a:pt x="21600" y="210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7" name="îṩḻidê">
                <a:extLst>
                  <a:ext uri="{FF2B5EF4-FFF2-40B4-BE49-F238E27FC236}">
                    <a16:creationId xmlns:a16="http://schemas.microsoft.com/office/drawing/2014/main" id="{28689D0A-EECA-48D3-9981-CE294A0A1829}"/>
                  </a:ext>
                </a:extLst>
              </p:cNvPr>
              <p:cNvSpPr/>
              <p:nvPr/>
            </p:nvSpPr>
            <p:spPr>
              <a:xfrm>
                <a:off x="8267808" y="3577327"/>
                <a:ext cx="307634" cy="413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6" y="16199"/>
                    </a:moveTo>
                    <a:lnTo>
                      <a:pt x="10817" y="16199"/>
                    </a:lnTo>
                    <a:cubicBezTo>
                      <a:pt x="9823" y="16199"/>
                      <a:pt x="8976" y="15940"/>
                      <a:pt x="8280" y="15419"/>
                    </a:cubicBezTo>
                    <a:cubicBezTo>
                      <a:pt x="7581" y="14898"/>
                      <a:pt x="7237" y="14268"/>
                      <a:pt x="7237" y="13524"/>
                    </a:cubicBezTo>
                    <a:lnTo>
                      <a:pt x="7237" y="11626"/>
                    </a:lnTo>
                    <a:lnTo>
                      <a:pt x="17437" y="11626"/>
                    </a:lnTo>
                    <a:cubicBezTo>
                      <a:pt x="18358" y="11626"/>
                      <a:pt x="19151" y="11381"/>
                      <a:pt x="19809" y="10892"/>
                    </a:cubicBezTo>
                    <a:cubicBezTo>
                      <a:pt x="20466" y="10398"/>
                      <a:pt x="20797" y="9810"/>
                      <a:pt x="20797" y="9123"/>
                    </a:cubicBezTo>
                    <a:cubicBezTo>
                      <a:pt x="20797" y="8435"/>
                      <a:pt x="20466" y="7847"/>
                      <a:pt x="19807" y="7356"/>
                    </a:cubicBezTo>
                    <a:cubicBezTo>
                      <a:pt x="19146" y="6867"/>
                      <a:pt x="18351" y="6620"/>
                      <a:pt x="17427" y="6620"/>
                    </a:cubicBezTo>
                    <a:lnTo>
                      <a:pt x="7237" y="6620"/>
                    </a:lnTo>
                    <a:lnTo>
                      <a:pt x="7237" y="2702"/>
                    </a:lnTo>
                    <a:cubicBezTo>
                      <a:pt x="7237" y="1959"/>
                      <a:pt x="6881" y="1325"/>
                      <a:pt x="6176" y="796"/>
                    </a:cubicBezTo>
                    <a:cubicBezTo>
                      <a:pt x="5474" y="266"/>
                      <a:pt x="4623" y="0"/>
                      <a:pt x="3638" y="0"/>
                    </a:cubicBezTo>
                    <a:cubicBezTo>
                      <a:pt x="2622" y="0"/>
                      <a:pt x="1761" y="261"/>
                      <a:pt x="1057" y="781"/>
                    </a:cubicBezTo>
                    <a:cubicBezTo>
                      <a:pt x="352" y="1300"/>
                      <a:pt x="0" y="1941"/>
                      <a:pt x="0" y="2704"/>
                    </a:cubicBezTo>
                    <a:lnTo>
                      <a:pt x="0" y="13525"/>
                    </a:lnTo>
                    <a:cubicBezTo>
                      <a:pt x="0" y="15751"/>
                      <a:pt x="1057" y="17652"/>
                      <a:pt x="3171" y="19231"/>
                    </a:cubicBezTo>
                    <a:cubicBezTo>
                      <a:pt x="5288" y="20811"/>
                      <a:pt x="7840" y="21600"/>
                      <a:pt x="10822" y="21600"/>
                    </a:cubicBezTo>
                    <a:lnTo>
                      <a:pt x="17978" y="21600"/>
                    </a:lnTo>
                    <a:cubicBezTo>
                      <a:pt x="18972" y="21600"/>
                      <a:pt x="19826" y="21334"/>
                      <a:pt x="20535" y="20804"/>
                    </a:cubicBezTo>
                    <a:cubicBezTo>
                      <a:pt x="21246" y="20277"/>
                      <a:pt x="21600" y="19641"/>
                      <a:pt x="21600" y="18901"/>
                    </a:cubicBezTo>
                    <a:cubicBezTo>
                      <a:pt x="21600" y="18159"/>
                      <a:pt x="21246" y="17525"/>
                      <a:pt x="20535" y="16994"/>
                    </a:cubicBezTo>
                    <a:cubicBezTo>
                      <a:pt x="19826" y="16466"/>
                      <a:pt x="18970" y="16199"/>
                      <a:pt x="17976" y="1619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8" name="îṣlíďè">
                <a:extLst>
                  <a:ext uri="{FF2B5EF4-FFF2-40B4-BE49-F238E27FC236}">
                    <a16:creationId xmlns:a16="http://schemas.microsoft.com/office/drawing/2014/main" id="{4022AAC5-07FD-46E2-883C-2A9573B99694}"/>
                  </a:ext>
                </a:extLst>
              </p:cNvPr>
              <p:cNvSpPr/>
              <p:nvPr/>
            </p:nvSpPr>
            <p:spPr>
              <a:xfrm flipH="1">
                <a:off x="7962715" y="2654219"/>
                <a:ext cx="420678" cy="420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4" y="0"/>
                      <a:pt x="0" y="4847"/>
                      <a:pt x="0" y="10800"/>
                    </a:cubicBezTo>
                    <a:cubicBezTo>
                      <a:pt x="0" y="16755"/>
                      <a:pt x="4844" y="21600"/>
                      <a:pt x="10800" y="21600"/>
                    </a:cubicBezTo>
                    <a:cubicBezTo>
                      <a:pt x="16753" y="21600"/>
                      <a:pt x="21600" y="16755"/>
                      <a:pt x="21600" y="10800"/>
                    </a:cubicBezTo>
                    <a:cubicBezTo>
                      <a:pt x="21600" y="4847"/>
                      <a:pt x="16753" y="0"/>
                      <a:pt x="10800" y="0"/>
                    </a:cubicBezTo>
                    <a:close/>
                    <a:moveTo>
                      <a:pt x="13072" y="6760"/>
                    </a:moveTo>
                    <a:lnTo>
                      <a:pt x="17208" y="6760"/>
                    </a:lnTo>
                    <a:lnTo>
                      <a:pt x="17208" y="14704"/>
                    </a:lnTo>
                    <a:lnTo>
                      <a:pt x="13072" y="14704"/>
                    </a:lnTo>
                    <a:cubicBezTo>
                      <a:pt x="13072" y="14704"/>
                      <a:pt x="10544" y="14786"/>
                      <a:pt x="10544" y="12360"/>
                    </a:cubicBezTo>
                    <a:cubicBezTo>
                      <a:pt x="10544" y="12360"/>
                      <a:pt x="10435" y="10384"/>
                      <a:pt x="12032" y="10384"/>
                    </a:cubicBezTo>
                    <a:cubicBezTo>
                      <a:pt x="12032" y="10384"/>
                      <a:pt x="10816" y="10293"/>
                      <a:pt x="10816" y="8872"/>
                    </a:cubicBezTo>
                    <a:cubicBezTo>
                      <a:pt x="10816" y="7449"/>
                      <a:pt x="11814" y="6760"/>
                      <a:pt x="13072" y="6760"/>
                    </a:cubicBezTo>
                    <a:close/>
                    <a:moveTo>
                      <a:pt x="5608" y="7224"/>
                    </a:moveTo>
                    <a:lnTo>
                      <a:pt x="8888" y="7224"/>
                    </a:lnTo>
                    <a:cubicBezTo>
                      <a:pt x="8888" y="7224"/>
                      <a:pt x="8888" y="8208"/>
                      <a:pt x="8888" y="8208"/>
                    </a:cubicBezTo>
                    <a:lnTo>
                      <a:pt x="5608" y="8208"/>
                    </a:lnTo>
                    <a:lnTo>
                      <a:pt x="5608" y="7224"/>
                    </a:lnTo>
                    <a:close/>
                    <a:moveTo>
                      <a:pt x="13032" y="8176"/>
                    </a:moveTo>
                    <a:cubicBezTo>
                      <a:pt x="13032" y="8176"/>
                      <a:pt x="12464" y="8182"/>
                      <a:pt x="12464" y="9008"/>
                    </a:cubicBezTo>
                    <a:cubicBezTo>
                      <a:pt x="12464" y="9836"/>
                      <a:pt x="12794" y="9952"/>
                      <a:pt x="13168" y="9952"/>
                    </a:cubicBezTo>
                    <a:lnTo>
                      <a:pt x="15344" y="9952"/>
                    </a:lnTo>
                    <a:lnTo>
                      <a:pt x="15344" y="8176"/>
                    </a:lnTo>
                    <a:lnTo>
                      <a:pt x="13032" y="8176"/>
                    </a:lnTo>
                    <a:close/>
                    <a:moveTo>
                      <a:pt x="7176" y="8776"/>
                    </a:moveTo>
                    <a:cubicBezTo>
                      <a:pt x="10232" y="8776"/>
                      <a:pt x="10232" y="11832"/>
                      <a:pt x="10232" y="11832"/>
                    </a:cubicBezTo>
                    <a:cubicBezTo>
                      <a:pt x="10232" y="11832"/>
                      <a:pt x="10439" y="14872"/>
                      <a:pt x="7176" y="14872"/>
                    </a:cubicBezTo>
                    <a:cubicBezTo>
                      <a:pt x="7176" y="14872"/>
                      <a:pt x="4456" y="15028"/>
                      <a:pt x="4456" y="12760"/>
                    </a:cubicBezTo>
                    <a:lnTo>
                      <a:pt x="5856" y="12760"/>
                    </a:lnTo>
                    <a:cubicBezTo>
                      <a:pt x="5856" y="12760"/>
                      <a:pt x="5807" y="13616"/>
                      <a:pt x="7128" y="13616"/>
                    </a:cubicBezTo>
                    <a:cubicBezTo>
                      <a:pt x="7128" y="13616"/>
                      <a:pt x="8528" y="13708"/>
                      <a:pt x="8528" y="12232"/>
                    </a:cubicBezTo>
                    <a:lnTo>
                      <a:pt x="4408" y="12232"/>
                    </a:lnTo>
                    <a:cubicBezTo>
                      <a:pt x="4408" y="12232"/>
                      <a:pt x="3959" y="8776"/>
                      <a:pt x="7176" y="8776"/>
                    </a:cubicBezTo>
                    <a:close/>
                    <a:moveTo>
                      <a:pt x="6968" y="9864"/>
                    </a:moveTo>
                    <a:cubicBezTo>
                      <a:pt x="5738" y="9864"/>
                      <a:pt x="5752" y="11088"/>
                      <a:pt x="5752" y="11088"/>
                    </a:cubicBezTo>
                    <a:lnTo>
                      <a:pt x="8360" y="11088"/>
                    </a:lnTo>
                    <a:cubicBezTo>
                      <a:pt x="8360" y="11088"/>
                      <a:pt x="8193" y="9864"/>
                      <a:pt x="6968" y="9864"/>
                    </a:cubicBezTo>
                    <a:close/>
                    <a:moveTo>
                      <a:pt x="13032" y="11304"/>
                    </a:moveTo>
                    <a:cubicBezTo>
                      <a:pt x="13032" y="11304"/>
                      <a:pt x="12192" y="11298"/>
                      <a:pt x="12192" y="12400"/>
                    </a:cubicBezTo>
                    <a:cubicBezTo>
                      <a:pt x="12192" y="13330"/>
                      <a:pt x="12814" y="13422"/>
                      <a:pt x="13144" y="13432"/>
                    </a:cubicBezTo>
                    <a:cubicBezTo>
                      <a:pt x="13203" y="13432"/>
                      <a:pt x="13255" y="13432"/>
                      <a:pt x="13288" y="13432"/>
                    </a:cubicBezTo>
                    <a:lnTo>
                      <a:pt x="15344" y="13432"/>
                    </a:lnTo>
                    <a:lnTo>
                      <a:pt x="15344" y="11304"/>
                    </a:lnTo>
                    <a:lnTo>
                      <a:pt x="13032" y="11304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9" name="íṧ1îḑé">
                <a:extLst>
                  <a:ext uri="{FF2B5EF4-FFF2-40B4-BE49-F238E27FC236}">
                    <a16:creationId xmlns:a16="http://schemas.microsoft.com/office/drawing/2014/main" id="{1CD083BB-C756-4C70-AE9C-E4F7278D4ED3}"/>
                  </a:ext>
                </a:extLst>
              </p:cNvPr>
              <p:cNvSpPr/>
              <p:nvPr/>
            </p:nvSpPr>
            <p:spPr>
              <a:xfrm flipH="1">
                <a:off x="8180689" y="1623246"/>
                <a:ext cx="375962" cy="376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0"/>
                    </a:moveTo>
                    <a:cubicBezTo>
                      <a:pt x="4848" y="0"/>
                      <a:pt x="0" y="4846"/>
                      <a:pt x="0" y="10800"/>
                    </a:cubicBezTo>
                    <a:cubicBezTo>
                      <a:pt x="0" y="16754"/>
                      <a:pt x="4848" y="21600"/>
                      <a:pt x="10804" y="21600"/>
                    </a:cubicBezTo>
                    <a:cubicBezTo>
                      <a:pt x="16761" y="21600"/>
                      <a:pt x="21600" y="16754"/>
                      <a:pt x="21600" y="10800"/>
                    </a:cubicBezTo>
                    <a:cubicBezTo>
                      <a:pt x="21600" y="4846"/>
                      <a:pt x="16761" y="0"/>
                      <a:pt x="10804" y="0"/>
                    </a:cubicBezTo>
                    <a:close/>
                    <a:moveTo>
                      <a:pt x="10804" y="993"/>
                    </a:moveTo>
                    <a:cubicBezTo>
                      <a:pt x="16215" y="993"/>
                      <a:pt x="20615" y="5392"/>
                      <a:pt x="20615" y="10800"/>
                    </a:cubicBezTo>
                    <a:cubicBezTo>
                      <a:pt x="20615" y="16208"/>
                      <a:pt x="16215" y="20607"/>
                      <a:pt x="10804" y="20607"/>
                    </a:cubicBezTo>
                    <a:cubicBezTo>
                      <a:pt x="5394" y="20607"/>
                      <a:pt x="985" y="16208"/>
                      <a:pt x="985" y="10800"/>
                    </a:cubicBezTo>
                    <a:cubicBezTo>
                      <a:pt x="985" y="5392"/>
                      <a:pt x="5394" y="993"/>
                      <a:pt x="10804" y="993"/>
                    </a:cubicBezTo>
                    <a:close/>
                    <a:moveTo>
                      <a:pt x="10903" y="1888"/>
                    </a:moveTo>
                    <a:cubicBezTo>
                      <a:pt x="5893" y="1888"/>
                      <a:pt x="1817" y="5963"/>
                      <a:pt x="1817" y="10970"/>
                    </a:cubicBezTo>
                    <a:cubicBezTo>
                      <a:pt x="1817" y="15977"/>
                      <a:pt x="5893" y="20043"/>
                      <a:pt x="10903" y="20043"/>
                    </a:cubicBezTo>
                    <a:cubicBezTo>
                      <a:pt x="15912" y="20043"/>
                      <a:pt x="19989" y="15977"/>
                      <a:pt x="19989" y="10970"/>
                    </a:cubicBezTo>
                    <a:cubicBezTo>
                      <a:pt x="19989" y="5963"/>
                      <a:pt x="15912" y="1888"/>
                      <a:pt x="10903" y="1888"/>
                    </a:cubicBezTo>
                    <a:close/>
                    <a:moveTo>
                      <a:pt x="9820" y="2854"/>
                    </a:moveTo>
                    <a:cubicBezTo>
                      <a:pt x="10092" y="2854"/>
                      <a:pt x="10312" y="3073"/>
                      <a:pt x="10312" y="3346"/>
                    </a:cubicBezTo>
                    <a:lnTo>
                      <a:pt x="10312" y="4000"/>
                    </a:lnTo>
                    <a:lnTo>
                      <a:pt x="11386" y="2989"/>
                    </a:lnTo>
                    <a:cubicBezTo>
                      <a:pt x="11530" y="2853"/>
                      <a:pt x="11742" y="2811"/>
                      <a:pt x="11923" y="2890"/>
                    </a:cubicBezTo>
                    <a:cubicBezTo>
                      <a:pt x="12105" y="2968"/>
                      <a:pt x="12219" y="3149"/>
                      <a:pt x="12219" y="3346"/>
                    </a:cubicBezTo>
                    <a:cubicBezTo>
                      <a:pt x="12219" y="3346"/>
                      <a:pt x="12219" y="5145"/>
                      <a:pt x="12219" y="5145"/>
                    </a:cubicBezTo>
                    <a:cubicBezTo>
                      <a:pt x="12219" y="5418"/>
                      <a:pt x="12000" y="5637"/>
                      <a:pt x="11726" y="5637"/>
                    </a:cubicBezTo>
                    <a:cubicBezTo>
                      <a:pt x="11453" y="5637"/>
                      <a:pt x="11225" y="5418"/>
                      <a:pt x="11225" y="5145"/>
                    </a:cubicBezTo>
                    <a:lnTo>
                      <a:pt x="11225" y="4492"/>
                    </a:lnTo>
                    <a:lnTo>
                      <a:pt x="10160" y="5503"/>
                    </a:lnTo>
                    <a:cubicBezTo>
                      <a:pt x="10066" y="5591"/>
                      <a:pt x="9944" y="5637"/>
                      <a:pt x="9820" y="5637"/>
                    </a:cubicBezTo>
                    <a:cubicBezTo>
                      <a:pt x="9754" y="5637"/>
                      <a:pt x="9686" y="5629"/>
                      <a:pt x="9623" y="5601"/>
                    </a:cubicBezTo>
                    <a:cubicBezTo>
                      <a:pt x="9442" y="5523"/>
                      <a:pt x="9319" y="5343"/>
                      <a:pt x="9319" y="5145"/>
                    </a:cubicBezTo>
                    <a:lnTo>
                      <a:pt x="9319" y="3346"/>
                    </a:lnTo>
                    <a:cubicBezTo>
                      <a:pt x="9318" y="3073"/>
                      <a:pt x="9545" y="2854"/>
                      <a:pt x="9820" y="2854"/>
                    </a:cubicBezTo>
                    <a:close/>
                    <a:moveTo>
                      <a:pt x="5899" y="5512"/>
                    </a:moveTo>
                    <a:cubicBezTo>
                      <a:pt x="6014" y="5503"/>
                      <a:pt x="6132" y="5529"/>
                      <a:pt x="6230" y="5601"/>
                    </a:cubicBezTo>
                    <a:lnTo>
                      <a:pt x="11950" y="9816"/>
                    </a:lnTo>
                    <a:cubicBezTo>
                      <a:pt x="11956" y="9820"/>
                      <a:pt x="11954" y="9829"/>
                      <a:pt x="11959" y="9834"/>
                    </a:cubicBezTo>
                    <a:cubicBezTo>
                      <a:pt x="11967" y="9839"/>
                      <a:pt x="11979" y="9846"/>
                      <a:pt x="11986" y="9852"/>
                    </a:cubicBezTo>
                    <a:cubicBezTo>
                      <a:pt x="11994" y="9857"/>
                      <a:pt x="11997" y="9863"/>
                      <a:pt x="12004" y="9869"/>
                    </a:cubicBezTo>
                    <a:cubicBezTo>
                      <a:pt x="12010" y="9876"/>
                      <a:pt x="12016" y="9881"/>
                      <a:pt x="12022" y="9887"/>
                    </a:cubicBezTo>
                    <a:cubicBezTo>
                      <a:pt x="12028" y="9894"/>
                      <a:pt x="12034" y="9898"/>
                      <a:pt x="12040" y="9905"/>
                    </a:cubicBezTo>
                    <a:cubicBezTo>
                      <a:pt x="12044" y="9911"/>
                      <a:pt x="12046" y="9918"/>
                      <a:pt x="12049" y="9923"/>
                    </a:cubicBezTo>
                    <a:lnTo>
                      <a:pt x="16274" y="15641"/>
                    </a:lnTo>
                    <a:cubicBezTo>
                      <a:pt x="16419" y="15838"/>
                      <a:pt x="16394" y="16112"/>
                      <a:pt x="16220" y="16285"/>
                    </a:cubicBezTo>
                    <a:cubicBezTo>
                      <a:pt x="16124" y="16381"/>
                      <a:pt x="15998" y="16428"/>
                      <a:pt x="15871" y="16428"/>
                    </a:cubicBezTo>
                    <a:cubicBezTo>
                      <a:pt x="15768" y="16428"/>
                      <a:pt x="15664" y="16395"/>
                      <a:pt x="15576" y="16330"/>
                    </a:cubicBezTo>
                    <a:lnTo>
                      <a:pt x="9856" y="12115"/>
                    </a:lnTo>
                    <a:cubicBezTo>
                      <a:pt x="9850" y="12111"/>
                      <a:pt x="9852" y="12111"/>
                      <a:pt x="9847" y="12106"/>
                    </a:cubicBezTo>
                    <a:cubicBezTo>
                      <a:pt x="9839" y="12101"/>
                      <a:pt x="9826" y="12094"/>
                      <a:pt x="9820" y="12088"/>
                    </a:cubicBezTo>
                    <a:cubicBezTo>
                      <a:pt x="9812" y="12082"/>
                      <a:pt x="9808" y="12077"/>
                      <a:pt x="9802" y="12071"/>
                    </a:cubicBezTo>
                    <a:cubicBezTo>
                      <a:pt x="9796" y="12064"/>
                      <a:pt x="9790" y="12051"/>
                      <a:pt x="9784" y="12044"/>
                    </a:cubicBezTo>
                    <a:cubicBezTo>
                      <a:pt x="9778" y="12037"/>
                      <a:pt x="9772" y="12033"/>
                      <a:pt x="9766" y="12026"/>
                    </a:cubicBezTo>
                    <a:cubicBezTo>
                      <a:pt x="9762" y="12020"/>
                      <a:pt x="9761" y="12013"/>
                      <a:pt x="9757" y="12008"/>
                    </a:cubicBezTo>
                    <a:lnTo>
                      <a:pt x="5541" y="6299"/>
                    </a:lnTo>
                    <a:cubicBezTo>
                      <a:pt x="5395" y="6102"/>
                      <a:pt x="5413" y="5828"/>
                      <a:pt x="5586" y="5655"/>
                    </a:cubicBezTo>
                    <a:cubicBezTo>
                      <a:pt x="5673" y="5568"/>
                      <a:pt x="5784" y="5521"/>
                      <a:pt x="5899" y="5512"/>
                    </a:cubicBezTo>
                    <a:close/>
                    <a:moveTo>
                      <a:pt x="10822" y="15990"/>
                    </a:moveTo>
                    <a:cubicBezTo>
                      <a:pt x="11131" y="16010"/>
                      <a:pt x="11477" y="16081"/>
                      <a:pt x="11726" y="16294"/>
                    </a:cubicBezTo>
                    <a:cubicBezTo>
                      <a:pt x="11943" y="16478"/>
                      <a:pt x="12058" y="16728"/>
                      <a:pt x="12058" y="17019"/>
                    </a:cubicBezTo>
                    <a:cubicBezTo>
                      <a:pt x="12058" y="17648"/>
                      <a:pt x="11421" y="17875"/>
                      <a:pt x="11001" y="18021"/>
                    </a:cubicBezTo>
                    <a:cubicBezTo>
                      <a:pt x="10875" y="18064"/>
                      <a:pt x="10673" y="18133"/>
                      <a:pt x="10554" y="18200"/>
                    </a:cubicBezTo>
                    <a:cubicBezTo>
                      <a:pt x="10760" y="18232"/>
                      <a:pt x="11138" y="18209"/>
                      <a:pt x="11458" y="18137"/>
                    </a:cubicBezTo>
                    <a:cubicBezTo>
                      <a:pt x="11725" y="18076"/>
                      <a:pt x="11988" y="18247"/>
                      <a:pt x="12049" y="18513"/>
                    </a:cubicBezTo>
                    <a:cubicBezTo>
                      <a:pt x="12109" y="18780"/>
                      <a:pt x="11940" y="19042"/>
                      <a:pt x="11673" y="19104"/>
                    </a:cubicBezTo>
                    <a:cubicBezTo>
                      <a:pt x="11517" y="19138"/>
                      <a:pt x="11168" y="19211"/>
                      <a:pt x="10796" y="19211"/>
                    </a:cubicBezTo>
                    <a:cubicBezTo>
                      <a:pt x="10441" y="19211"/>
                      <a:pt x="10070" y="19150"/>
                      <a:pt x="9811" y="18942"/>
                    </a:cubicBezTo>
                    <a:cubicBezTo>
                      <a:pt x="9600" y="18774"/>
                      <a:pt x="9480" y="18529"/>
                      <a:pt x="9480" y="18254"/>
                    </a:cubicBezTo>
                    <a:cubicBezTo>
                      <a:pt x="9480" y="17504"/>
                      <a:pt x="10202" y="17247"/>
                      <a:pt x="10679" y="17081"/>
                    </a:cubicBezTo>
                    <a:cubicBezTo>
                      <a:pt x="10753" y="17056"/>
                      <a:pt x="10849" y="17024"/>
                      <a:pt x="10930" y="16992"/>
                    </a:cubicBezTo>
                    <a:cubicBezTo>
                      <a:pt x="10768" y="16964"/>
                      <a:pt x="10519" y="16961"/>
                      <a:pt x="10312" y="16992"/>
                    </a:cubicBezTo>
                    <a:cubicBezTo>
                      <a:pt x="10042" y="17035"/>
                      <a:pt x="9792" y="16851"/>
                      <a:pt x="9748" y="16580"/>
                    </a:cubicBezTo>
                    <a:cubicBezTo>
                      <a:pt x="9706" y="16310"/>
                      <a:pt x="9890" y="16059"/>
                      <a:pt x="10160" y="16017"/>
                    </a:cubicBezTo>
                    <a:cubicBezTo>
                      <a:pt x="10248" y="16003"/>
                      <a:pt x="10514" y="15969"/>
                      <a:pt x="10822" y="1599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0" name="ïṥḻîḓé">
                <a:extLst>
                  <a:ext uri="{FF2B5EF4-FFF2-40B4-BE49-F238E27FC236}">
                    <a16:creationId xmlns:a16="http://schemas.microsoft.com/office/drawing/2014/main" id="{DD81BE29-7520-4B9D-B16D-874EEF5638E4}"/>
                  </a:ext>
                </a:extLst>
              </p:cNvPr>
              <p:cNvSpPr/>
              <p:nvPr/>
            </p:nvSpPr>
            <p:spPr>
              <a:xfrm flipH="1">
                <a:off x="8969745" y="2176235"/>
                <a:ext cx="153950" cy="162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1931" y="21600"/>
                      <a:pt x="21600" y="11932"/>
                      <a:pt x="21600" y="0"/>
                    </a:cubicBezTo>
                    <a:cubicBezTo>
                      <a:pt x="9671" y="0"/>
                      <a:pt x="0" y="9672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1" name="iṡľíḑé">
                <a:extLst>
                  <a:ext uri="{FF2B5EF4-FFF2-40B4-BE49-F238E27FC236}">
                    <a16:creationId xmlns:a16="http://schemas.microsoft.com/office/drawing/2014/main" id="{CDAD2254-5AF4-45C6-AEC0-1F39CAEA888F}"/>
                  </a:ext>
                </a:extLst>
              </p:cNvPr>
              <p:cNvSpPr/>
              <p:nvPr/>
            </p:nvSpPr>
            <p:spPr>
              <a:xfrm flipH="1">
                <a:off x="9012559" y="1960682"/>
                <a:ext cx="218912" cy="253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6942"/>
                    </a:moveTo>
                    <a:cubicBezTo>
                      <a:pt x="13131" y="6942"/>
                      <a:pt x="15020" y="8671"/>
                      <a:pt x="15020" y="10798"/>
                    </a:cubicBezTo>
                    <a:cubicBezTo>
                      <a:pt x="15020" y="12930"/>
                      <a:pt x="13129" y="14655"/>
                      <a:pt x="10800" y="14655"/>
                    </a:cubicBezTo>
                    <a:cubicBezTo>
                      <a:pt x="8471" y="14655"/>
                      <a:pt x="6582" y="12930"/>
                      <a:pt x="6582" y="10798"/>
                    </a:cubicBezTo>
                    <a:cubicBezTo>
                      <a:pt x="6582" y="8671"/>
                      <a:pt x="8470" y="6942"/>
                      <a:pt x="10800" y="6942"/>
                    </a:cubicBezTo>
                    <a:close/>
                    <a:moveTo>
                      <a:pt x="0" y="7329"/>
                    </a:moveTo>
                    <a:cubicBezTo>
                      <a:pt x="0" y="8869"/>
                      <a:pt x="994" y="10181"/>
                      <a:pt x="2410" y="10797"/>
                    </a:cubicBezTo>
                    <a:cubicBezTo>
                      <a:pt x="994" y="11418"/>
                      <a:pt x="0" y="12727"/>
                      <a:pt x="0" y="14270"/>
                    </a:cubicBezTo>
                    <a:cubicBezTo>
                      <a:pt x="0" y="16397"/>
                      <a:pt x="1891" y="18128"/>
                      <a:pt x="4219" y="18128"/>
                    </a:cubicBezTo>
                    <a:cubicBezTo>
                      <a:pt x="5110" y="18128"/>
                      <a:pt x="5921" y="17879"/>
                      <a:pt x="6614" y="17451"/>
                    </a:cubicBezTo>
                    <a:lnTo>
                      <a:pt x="6581" y="17743"/>
                    </a:lnTo>
                    <a:cubicBezTo>
                      <a:pt x="6581" y="19870"/>
                      <a:pt x="8470" y="21600"/>
                      <a:pt x="10799" y="21600"/>
                    </a:cubicBezTo>
                    <a:cubicBezTo>
                      <a:pt x="13128" y="21600"/>
                      <a:pt x="15019" y="19870"/>
                      <a:pt x="15019" y="17743"/>
                    </a:cubicBezTo>
                    <a:lnTo>
                      <a:pt x="14986" y="17451"/>
                    </a:lnTo>
                    <a:cubicBezTo>
                      <a:pt x="15661" y="17879"/>
                      <a:pt x="16488" y="18128"/>
                      <a:pt x="17381" y="18128"/>
                    </a:cubicBezTo>
                    <a:cubicBezTo>
                      <a:pt x="19709" y="18128"/>
                      <a:pt x="21600" y="16397"/>
                      <a:pt x="21600" y="14270"/>
                    </a:cubicBezTo>
                    <a:cubicBezTo>
                      <a:pt x="21600" y="12726"/>
                      <a:pt x="20606" y="11418"/>
                      <a:pt x="19189" y="10798"/>
                    </a:cubicBezTo>
                    <a:cubicBezTo>
                      <a:pt x="20606" y="10182"/>
                      <a:pt x="21600" y="8869"/>
                      <a:pt x="21600" y="7331"/>
                    </a:cubicBezTo>
                    <a:cubicBezTo>
                      <a:pt x="21600" y="5198"/>
                      <a:pt x="19709" y="3474"/>
                      <a:pt x="17381" y="3474"/>
                    </a:cubicBezTo>
                    <a:cubicBezTo>
                      <a:pt x="16488" y="3474"/>
                      <a:pt x="15678" y="3722"/>
                      <a:pt x="14986" y="4149"/>
                    </a:cubicBezTo>
                    <a:lnTo>
                      <a:pt x="15019" y="3859"/>
                    </a:lnTo>
                    <a:cubicBezTo>
                      <a:pt x="15020" y="1729"/>
                      <a:pt x="13131" y="0"/>
                      <a:pt x="10800" y="0"/>
                    </a:cubicBezTo>
                    <a:cubicBezTo>
                      <a:pt x="8470" y="0"/>
                      <a:pt x="6582" y="1729"/>
                      <a:pt x="6582" y="3857"/>
                    </a:cubicBezTo>
                    <a:lnTo>
                      <a:pt x="6615" y="4148"/>
                    </a:lnTo>
                    <a:cubicBezTo>
                      <a:pt x="5938" y="3720"/>
                      <a:pt x="5113" y="3472"/>
                      <a:pt x="4219" y="3472"/>
                    </a:cubicBezTo>
                    <a:cubicBezTo>
                      <a:pt x="1889" y="3472"/>
                      <a:pt x="0" y="5197"/>
                      <a:pt x="0" y="732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2" name="ïşlide">
                <a:extLst>
                  <a:ext uri="{FF2B5EF4-FFF2-40B4-BE49-F238E27FC236}">
                    <a16:creationId xmlns:a16="http://schemas.microsoft.com/office/drawing/2014/main" id="{9A4907E6-BEAE-4D7D-AEBB-867E8A78180A}"/>
                  </a:ext>
                </a:extLst>
              </p:cNvPr>
              <p:cNvSpPr/>
              <p:nvPr/>
            </p:nvSpPr>
            <p:spPr>
              <a:xfrm flipH="1">
                <a:off x="9124383" y="2176235"/>
                <a:ext cx="153947" cy="162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32"/>
                      <a:pt x="9669" y="21600"/>
                      <a:pt x="21600" y="21600"/>
                    </a:cubicBezTo>
                    <a:cubicBezTo>
                      <a:pt x="21600" y="9672"/>
                      <a:pt x="11929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3" name="ïSḷïḋè">
                <a:extLst>
                  <a:ext uri="{FF2B5EF4-FFF2-40B4-BE49-F238E27FC236}">
                    <a16:creationId xmlns:a16="http://schemas.microsoft.com/office/drawing/2014/main" id="{B8FC82D8-4DA6-4DA2-831E-B1387DB46FA8}"/>
                  </a:ext>
                </a:extLst>
              </p:cNvPr>
              <p:cNvSpPr/>
              <p:nvPr/>
            </p:nvSpPr>
            <p:spPr>
              <a:xfrm flipH="1">
                <a:off x="8226184" y="4088107"/>
                <a:ext cx="264872" cy="29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52" y="0"/>
                    </a:moveTo>
                    <a:lnTo>
                      <a:pt x="6455" y="6171"/>
                    </a:lnTo>
                    <a:cubicBezTo>
                      <a:pt x="6455" y="6171"/>
                      <a:pt x="11575" y="10800"/>
                      <a:pt x="11575" y="10800"/>
                    </a:cubicBezTo>
                    <a:lnTo>
                      <a:pt x="6455" y="15440"/>
                    </a:lnTo>
                    <a:lnTo>
                      <a:pt x="13265" y="21600"/>
                    </a:lnTo>
                    <a:lnTo>
                      <a:pt x="14447" y="21600"/>
                    </a:lnTo>
                    <a:lnTo>
                      <a:pt x="14447" y="13402"/>
                    </a:lnTo>
                    <a:lnTo>
                      <a:pt x="19923" y="18365"/>
                    </a:lnTo>
                    <a:lnTo>
                      <a:pt x="21600" y="16845"/>
                    </a:lnTo>
                    <a:lnTo>
                      <a:pt x="14942" y="10800"/>
                    </a:lnTo>
                    <a:lnTo>
                      <a:pt x="21600" y="4767"/>
                    </a:lnTo>
                    <a:lnTo>
                      <a:pt x="19923" y="3247"/>
                    </a:lnTo>
                    <a:lnTo>
                      <a:pt x="14447" y="8198"/>
                    </a:lnTo>
                    <a:lnTo>
                      <a:pt x="14447" y="0"/>
                    </a:lnTo>
                    <a:lnTo>
                      <a:pt x="13252" y="0"/>
                    </a:lnTo>
                    <a:close/>
                    <a:moveTo>
                      <a:pt x="12058" y="4133"/>
                    </a:moveTo>
                    <a:cubicBezTo>
                      <a:pt x="12058" y="4133"/>
                      <a:pt x="12058" y="8198"/>
                      <a:pt x="12058" y="8198"/>
                    </a:cubicBezTo>
                    <a:lnTo>
                      <a:pt x="9822" y="6171"/>
                    </a:lnTo>
                    <a:lnTo>
                      <a:pt x="12058" y="4133"/>
                    </a:lnTo>
                    <a:close/>
                    <a:moveTo>
                      <a:pt x="1766" y="5193"/>
                    </a:moveTo>
                    <a:cubicBezTo>
                      <a:pt x="656" y="6837"/>
                      <a:pt x="8" y="8757"/>
                      <a:pt x="0" y="10800"/>
                    </a:cubicBezTo>
                    <a:cubicBezTo>
                      <a:pt x="0" y="12907"/>
                      <a:pt x="673" y="14869"/>
                      <a:pt x="1830" y="16534"/>
                    </a:cubicBezTo>
                    <a:lnTo>
                      <a:pt x="3265" y="15244"/>
                    </a:lnTo>
                    <a:cubicBezTo>
                      <a:pt x="2525" y="13951"/>
                      <a:pt x="2096" y="12467"/>
                      <a:pt x="2096" y="10904"/>
                    </a:cubicBezTo>
                    <a:cubicBezTo>
                      <a:pt x="2096" y="9334"/>
                      <a:pt x="2514" y="7869"/>
                      <a:pt x="3265" y="6563"/>
                    </a:cubicBezTo>
                    <a:cubicBezTo>
                      <a:pt x="3265" y="6563"/>
                      <a:pt x="1766" y="5193"/>
                      <a:pt x="1766" y="5193"/>
                    </a:cubicBezTo>
                    <a:close/>
                    <a:moveTo>
                      <a:pt x="5070" y="8313"/>
                    </a:moveTo>
                    <a:cubicBezTo>
                      <a:pt x="4746" y="9091"/>
                      <a:pt x="4549" y="9913"/>
                      <a:pt x="4549" y="10800"/>
                    </a:cubicBezTo>
                    <a:cubicBezTo>
                      <a:pt x="4549" y="11685"/>
                      <a:pt x="4746" y="12542"/>
                      <a:pt x="5082" y="13322"/>
                    </a:cubicBezTo>
                    <a:lnTo>
                      <a:pt x="7852" y="10812"/>
                    </a:lnTo>
                    <a:cubicBezTo>
                      <a:pt x="7852" y="10812"/>
                      <a:pt x="5070" y="8313"/>
                      <a:pt x="5070" y="8313"/>
                    </a:cubicBezTo>
                    <a:close/>
                    <a:moveTo>
                      <a:pt x="12058" y="13402"/>
                    </a:moveTo>
                    <a:lnTo>
                      <a:pt x="12058" y="17467"/>
                    </a:lnTo>
                    <a:lnTo>
                      <a:pt x="9822" y="15440"/>
                    </a:lnTo>
                    <a:cubicBezTo>
                      <a:pt x="9822" y="15440"/>
                      <a:pt x="12058" y="13402"/>
                      <a:pt x="12058" y="1340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4" name="í$ļïdé">
                <a:extLst>
                  <a:ext uri="{FF2B5EF4-FFF2-40B4-BE49-F238E27FC236}">
                    <a16:creationId xmlns:a16="http://schemas.microsoft.com/office/drawing/2014/main" id="{DC3E01C7-D263-4CDC-B757-847CFD941067}"/>
                  </a:ext>
                </a:extLst>
              </p:cNvPr>
              <p:cNvSpPr/>
              <p:nvPr/>
            </p:nvSpPr>
            <p:spPr>
              <a:xfrm flipH="1">
                <a:off x="8683297" y="2771347"/>
                <a:ext cx="299820" cy="320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3" h="20415" extrusionOk="0">
                    <a:moveTo>
                      <a:pt x="12057" y="16331"/>
                    </a:moveTo>
                    <a:lnTo>
                      <a:pt x="10898" y="15917"/>
                    </a:lnTo>
                    <a:cubicBezTo>
                      <a:pt x="11021" y="15668"/>
                      <a:pt x="11091" y="15389"/>
                      <a:pt x="11091" y="15092"/>
                    </a:cubicBezTo>
                    <a:cubicBezTo>
                      <a:pt x="11091" y="14067"/>
                      <a:pt x="10263" y="13235"/>
                      <a:pt x="9240" y="13235"/>
                    </a:cubicBezTo>
                    <a:cubicBezTo>
                      <a:pt x="8219" y="13235"/>
                      <a:pt x="7389" y="14067"/>
                      <a:pt x="7389" y="15092"/>
                    </a:cubicBezTo>
                    <a:cubicBezTo>
                      <a:pt x="7389" y="16119"/>
                      <a:pt x="8219" y="16951"/>
                      <a:pt x="9240" y="16951"/>
                    </a:cubicBezTo>
                    <a:cubicBezTo>
                      <a:pt x="9618" y="16951"/>
                      <a:pt x="9970" y="16837"/>
                      <a:pt x="10263" y="16642"/>
                    </a:cubicBezTo>
                    <a:lnTo>
                      <a:pt x="10898" y="17691"/>
                    </a:lnTo>
                    <a:cubicBezTo>
                      <a:pt x="10419" y="18000"/>
                      <a:pt x="9852" y="18181"/>
                      <a:pt x="9240" y="18181"/>
                    </a:cubicBezTo>
                    <a:cubicBezTo>
                      <a:pt x="7542" y="18181"/>
                      <a:pt x="6167" y="16798"/>
                      <a:pt x="6167" y="15092"/>
                    </a:cubicBezTo>
                    <a:cubicBezTo>
                      <a:pt x="6167" y="13388"/>
                      <a:pt x="7542" y="12005"/>
                      <a:pt x="9240" y="12005"/>
                    </a:cubicBezTo>
                    <a:cubicBezTo>
                      <a:pt x="10939" y="12005"/>
                      <a:pt x="12316" y="13388"/>
                      <a:pt x="12316" y="15092"/>
                    </a:cubicBezTo>
                    <a:cubicBezTo>
                      <a:pt x="12316" y="15533"/>
                      <a:pt x="12222" y="15952"/>
                      <a:pt x="12057" y="16331"/>
                    </a:cubicBezTo>
                    <a:close/>
                    <a:moveTo>
                      <a:pt x="183" y="2376"/>
                    </a:moveTo>
                    <a:lnTo>
                      <a:pt x="56" y="2782"/>
                    </a:lnTo>
                    <a:cubicBezTo>
                      <a:pt x="-145" y="3425"/>
                      <a:pt x="210" y="4110"/>
                      <a:pt x="851" y="4313"/>
                    </a:cubicBezTo>
                    <a:lnTo>
                      <a:pt x="3752" y="5230"/>
                    </a:lnTo>
                    <a:cubicBezTo>
                      <a:pt x="4393" y="5433"/>
                      <a:pt x="5075" y="5076"/>
                      <a:pt x="5277" y="4433"/>
                    </a:cubicBezTo>
                    <a:lnTo>
                      <a:pt x="5404" y="4027"/>
                    </a:lnTo>
                    <a:cubicBezTo>
                      <a:pt x="5981" y="2186"/>
                      <a:pt x="8805" y="3017"/>
                      <a:pt x="10406" y="3523"/>
                    </a:cubicBezTo>
                    <a:cubicBezTo>
                      <a:pt x="12005" y="4029"/>
                      <a:pt x="14795" y="4972"/>
                      <a:pt x="14218" y="6813"/>
                    </a:cubicBezTo>
                    <a:lnTo>
                      <a:pt x="14090" y="7219"/>
                    </a:lnTo>
                    <a:cubicBezTo>
                      <a:pt x="13890" y="7862"/>
                      <a:pt x="14244" y="8548"/>
                      <a:pt x="14885" y="8750"/>
                    </a:cubicBezTo>
                    <a:lnTo>
                      <a:pt x="17787" y="9667"/>
                    </a:lnTo>
                    <a:cubicBezTo>
                      <a:pt x="18427" y="9870"/>
                      <a:pt x="19111" y="9512"/>
                      <a:pt x="19312" y="8869"/>
                    </a:cubicBezTo>
                    <a:lnTo>
                      <a:pt x="19394" y="8589"/>
                    </a:lnTo>
                    <a:cubicBezTo>
                      <a:pt x="19566" y="8660"/>
                      <a:pt x="19750" y="8769"/>
                      <a:pt x="19920" y="8946"/>
                    </a:cubicBezTo>
                    <a:cubicBezTo>
                      <a:pt x="20531" y="9581"/>
                      <a:pt x="20734" y="10808"/>
                      <a:pt x="20506" y="12495"/>
                    </a:cubicBezTo>
                    <a:cubicBezTo>
                      <a:pt x="20113" y="15418"/>
                      <a:pt x="18969" y="16462"/>
                      <a:pt x="17750" y="16809"/>
                    </a:cubicBezTo>
                    <a:lnTo>
                      <a:pt x="17750" y="16301"/>
                    </a:lnTo>
                    <a:cubicBezTo>
                      <a:pt x="17750" y="15785"/>
                      <a:pt x="17621" y="15273"/>
                      <a:pt x="17361" y="14827"/>
                    </a:cubicBezTo>
                    <a:cubicBezTo>
                      <a:pt x="16146" y="12738"/>
                      <a:pt x="14419" y="10884"/>
                      <a:pt x="12226" y="9250"/>
                    </a:cubicBezTo>
                    <a:lnTo>
                      <a:pt x="12226" y="8015"/>
                    </a:lnTo>
                    <a:cubicBezTo>
                      <a:pt x="12226" y="7920"/>
                      <a:pt x="12148" y="7841"/>
                      <a:pt x="12052" y="7841"/>
                    </a:cubicBezTo>
                    <a:lnTo>
                      <a:pt x="10247" y="7841"/>
                    </a:lnTo>
                    <a:cubicBezTo>
                      <a:pt x="10151" y="7841"/>
                      <a:pt x="10074" y="7920"/>
                      <a:pt x="10074" y="8015"/>
                    </a:cubicBezTo>
                    <a:lnTo>
                      <a:pt x="10074" y="9243"/>
                    </a:lnTo>
                    <a:lnTo>
                      <a:pt x="8014" y="9243"/>
                    </a:lnTo>
                    <a:lnTo>
                      <a:pt x="8014" y="8015"/>
                    </a:lnTo>
                    <a:cubicBezTo>
                      <a:pt x="8014" y="7920"/>
                      <a:pt x="7936" y="7841"/>
                      <a:pt x="7842" y="7841"/>
                    </a:cubicBezTo>
                    <a:lnTo>
                      <a:pt x="6035" y="7841"/>
                    </a:lnTo>
                    <a:cubicBezTo>
                      <a:pt x="5939" y="7841"/>
                      <a:pt x="5861" y="7920"/>
                      <a:pt x="5861" y="8015"/>
                    </a:cubicBezTo>
                    <a:lnTo>
                      <a:pt x="5861" y="9243"/>
                    </a:lnTo>
                    <a:cubicBezTo>
                      <a:pt x="3664" y="10880"/>
                      <a:pt x="1936" y="12735"/>
                      <a:pt x="718" y="14827"/>
                    </a:cubicBezTo>
                    <a:cubicBezTo>
                      <a:pt x="458" y="15273"/>
                      <a:pt x="330" y="15784"/>
                      <a:pt x="330" y="16301"/>
                    </a:cubicBezTo>
                    <a:lnTo>
                      <a:pt x="330" y="17450"/>
                    </a:lnTo>
                    <a:cubicBezTo>
                      <a:pt x="330" y="19088"/>
                      <a:pt x="1651" y="20415"/>
                      <a:pt x="3281" y="20415"/>
                    </a:cubicBezTo>
                    <a:lnTo>
                      <a:pt x="14797" y="20415"/>
                    </a:lnTo>
                    <a:cubicBezTo>
                      <a:pt x="16402" y="20415"/>
                      <a:pt x="17706" y="19128"/>
                      <a:pt x="17746" y="17526"/>
                    </a:cubicBezTo>
                    <a:cubicBezTo>
                      <a:pt x="19698" y="17067"/>
                      <a:pt x="20805" y="15467"/>
                      <a:pt x="21195" y="12589"/>
                    </a:cubicBezTo>
                    <a:cubicBezTo>
                      <a:pt x="21455" y="10655"/>
                      <a:pt x="21195" y="9267"/>
                      <a:pt x="20420" y="8461"/>
                    </a:cubicBezTo>
                    <a:cubicBezTo>
                      <a:pt x="20142" y="8173"/>
                      <a:pt x="19840" y="8004"/>
                      <a:pt x="19567" y="7905"/>
                    </a:cubicBezTo>
                    <a:cubicBezTo>
                      <a:pt x="19942" y="5711"/>
                      <a:pt x="19873" y="4484"/>
                      <a:pt x="10985" y="1674"/>
                    </a:cubicBezTo>
                    <a:cubicBezTo>
                      <a:pt x="1940" y="-1185"/>
                      <a:pt x="928" y="0"/>
                      <a:pt x="183" y="23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5" name="ïṣľidê">
                <a:extLst>
                  <a:ext uri="{FF2B5EF4-FFF2-40B4-BE49-F238E27FC236}">
                    <a16:creationId xmlns:a16="http://schemas.microsoft.com/office/drawing/2014/main" id="{6F95C141-4060-49BB-B6D5-80E74A6F6238}"/>
                  </a:ext>
                </a:extLst>
              </p:cNvPr>
              <p:cNvSpPr/>
              <p:nvPr/>
            </p:nvSpPr>
            <p:spPr>
              <a:xfrm flipH="1">
                <a:off x="8628319" y="3440618"/>
                <a:ext cx="282806" cy="263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5" h="20485" extrusionOk="0">
                    <a:moveTo>
                      <a:pt x="10633" y="2"/>
                    </a:moveTo>
                    <a:cubicBezTo>
                      <a:pt x="10435" y="-17"/>
                      <a:pt x="10260" y="138"/>
                      <a:pt x="10242" y="341"/>
                    </a:cubicBezTo>
                    <a:lnTo>
                      <a:pt x="10064" y="2209"/>
                    </a:lnTo>
                    <a:cubicBezTo>
                      <a:pt x="10047" y="2412"/>
                      <a:pt x="10198" y="2591"/>
                      <a:pt x="10396" y="2609"/>
                    </a:cubicBezTo>
                    <a:lnTo>
                      <a:pt x="10952" y="2670"/>
                    </a:lnTo>
                    <a:cubicBezTo>
                      <a:pt x="11150" y="2689"/>
                      <a:pt x="11324" y="2533"/>
                      <a:pt x="11343" y="2330"/>
                    </a:cubicBezTo>
                    <a:lnTo>
                      <a:pt x="11508" y="463"/>
                    </a:lnTo>
                    <a:cubicBezTo>
                      <a:pt x="11527" y="260"/>
                      <a:pt x="11388" y="82"/>
                      <a:pt x="11189" y="62"/>
                    </a:cubicBezTo>
                    <a:lnTo>
                      <a:pt x="10633" y="2"/>
                    </a:lnTo>
                    <a:close/>
                    <a:moveTo>
                      <a:pt x="7318" y="378"/>
                    </a:moveTo>
                    <a:lnTo>
                      <a:pt x="6786" y="547"/>
                    </a:lnTo>
                    <a:cubicBezTo>
                      <a:pt x="6595" y="605"/>
                      <a:pt x="6492" y="813"/>
                      <a:pt x="6549" y="1008"/>
                    </a:cubicBezTo>
                    <a:lnTo>
                      <a:pt x="7070" y="2803"/>
                    </a:lnTo>
                    <a:cubicBezTo>
                      <a:pt x="7126" y="2998"/>
                      <a:pt x="7329" y="3117"/>
                      <a:pt x="7519" y="3058"/>
                    </a:cubicBezTo>
                    <a:cubicBezTo>
                      <a:pt x="7520" y="3058"/>
                      <a:pt x="8052" y="2888"/>
                      <a:pt x="8052" y="2888"/>
                    </a:cubicBezTo>
                    <a:cubicBezTo>
                      <a:pt x="8244" y="2831"/>
                      <a:pt x="8357" y="2622"/>
                      <a:pt x="8301" y="2427"/>
                    </a:cubicBezTo>
                    <a:lnTo>
                      <a:pt x="7768" y="632"/>
                    </a:lnTo>
                    <a:cubicBezTo>
                      <a:pt x="7711" y="437"/>
                      <a:pt x="7509" y="319"/>
                      <a:pt x="7318" y="378"/>
                    </a:cubicBezTo>
                    <a:close/>
                    <a:moveTo>
                      <a:pt x="14113" y="1117"/>
                    </a:moveTo>
                    <a:cubicBezTo>
                      <a:pt x="14025" y="1146"/>
                      <a:pt x="13945" y="1209"/>
                      <a:pt x="13899" y="1299"/>
                    </a:cubicBezTo>
                    <a:lnTo>
                      <a:pt x="13059" y="2961"/>
                    </a:lnTo>
                    <a:cubicBezTo>
                      <a:pt x="12966" y="3141"/>
                      <a:pt x="13036" y="3365"/>
                      <a:pt x="13213" y="3458"/>
                    </a:cubicBezTo>
                    <a:lnTo>
                      <a:pt x="13710" y="3725"/>
                    </a:lnTo>
                    <a:cubicBezTo>
                      <a:pt x="13887" y="3819"/>
                      <a:pt x="14104" y="3749"/>
                      <a:pt x="14195" y="3567"/>
                    </a:cubicBezTo>
                    <a:cubicBezTo>
                      <a:pt x="14195" y="3567"/>
                      <a:pt x="15036" y="1894"/>
                      <a:pt x="15036" y="1894"/>
                    </a:cubicBezTo>
                    <a:cubicBezTo>
                      <a:pt x="15127" y="1713"/>
                      <a:pt x="15059" y="1490"/>
                      <a:pt x="14882" y="1396"/>
                    </a:cubicBezTo>
                    <a:lnTo>
                      <a:pt x="14385" y="1142"/>
                    </a:lnTo>
                    <a:cubicBezTo>
                      <a:pt x="14296" y="1095"/>
                      <a:pt x="14200" y="1089"/>
                      <a:pt x="14113" y="1117"/>
                    </a:cubicBezTo>
                    <a:close/>
                    <a:moveTo>
                      <a:pt x="4359" y="1833"/>
                    </a:moveTo>
                    <a:cubicBezTo>
                      <a:pt x="4267" y="1823"/>
                      <a:pt x="4165" y="1842"/>
                      <a:pt x="4087" y="1906"/>
                    </a:cubicBezTo>
                    <a:lnTo>
                      <a:pt x="3661" y="2258"/>
                    </a:lnTo>
                    <a:cubicBezTo>
                      <a:pt x="3505" y="2385"/>
                      <a:pt x="3476" y="2619"/>
                      <a:pt x="3602" y="2779"/>
                    </a:cubicBezTo>
                    <a:lnTo>
                      <a:pt x="4738" y="4247"/>
                    </a:lnTo>
                    <a:cubicBezTo>
                      <a:pt x="4863" y="4406"/>
                      <a:pt x="5092" y="4434"/>
                      <a:pt x="5247" y="4307"/>
                    </a:cubicBezTo>
                    <a:cubicBezTo>
                      <a:pt x="5247" y="4307"/>
                      <a:pt x="5685" y="3955"/>
                      <a:pt x="5685" y="3955"/>
                    </a:cubicBezTo>
                    <a:cubicBezTo>
                      <a:pt x="5840" y="3828"/>
                      <a:pt x="5868" y="3593"/>
                      <a:pt x="5744" y="3434"/>
                    </a:cubicBezTo>
                    <a:lnTo>
                      <a:pt x="4596" y="1966"/>
                    </a:lnTo>
                    <a:cubicBezTo>
                      <a:pt x="4534" y="1887"/>
                      <a:pt x="4451" y="1843"/>
                      <a:pt x="4359" y="1833"/>
                    </a:cubicBezTo>
                    <a:close/>
                    <a:moveTo>
                      <a:pt x="17427" y="3664"/>
                    </a:moveTo>
                    <a:cubicBezTo>
                      <a:pt x="17310" y="3698"/>
                      <a:pt x="17213" y="3793"/>
                      <a:pt x="17178" y="3931"/>
                    </a:cubicBezTo>
                    <a:lnTo>
                      <a:pt x="15924" y="8928"/>
                    </a:lnTo>
                    <a:cubicBezTo>
                      <a:pt x="15855" y="9203"/>
                      <a:pt x="16096" y="9453"/>
                      <a:pt x="16361" y="9377"/>
                    </a:cubicBezTo>
                    <a:lnTo>
                      <a:pt x="17521" y="9049"/>
                    </a:lnTo>
                    <a:cubicBezTo>
                      <a:pt x="18093" y="12917"/>
                      <a:pt x="15711" y="16712"/>
                      <a:pt x="11887" y="17684"/>
                    </a:cubicBezTo>
                    <a:cubicBezTo>
                      <a:pt x="7905" y="18697"/>
                      <a:pt x="3877" y="16142"/>
                      <a:pt x="2773" y="12093"/>
                    </a:cubicBezTo>
                    <a:lnTo>
                      <a:pt x="2584" y="11378"/>
                    </a:lnTo>
                    <a:cubicBezTo>
                      <a:pt x="2531" y="11181"/>
                      <a:pt x="2337" y="11068"/>
                      <a:pt x="2146" y="11123"/>
                    </a:cubicBezTo>
                    <a:lnTo>
                      <a:pt x="406" y="11620"/>
                    </a:lnTo>
                    <a:cubicBezTo>
                      <a:pt x="215" y="11675"/>
                      <a:pt x="104" y="11872"/>
                      <a:pt x="157" y="12069"/>
                    </a:cubicBezTo>
                    <a:lnTo>
                      <a:pt x="347" y="12760"/>
                    </a:lnTo>
                    <a:cubicBezTo>
                      <a:pt x="1830" y="18205"/>
                      <a:pt x="7271" y="21583"/>
                      <a:pt x="12609" y="20159"/>
                    </a:cubicBezTo>
                    <a:cubicBezTo>
                      <a:pt x="17751" y="18787"/>
                      <a:pt x="20895" y="13578"/>
                      <a:pt x="19960" y="8346"/>
                    </a:cubicBezTo>
                    <a:lnTo>
                      <a:pt x="21214" y="7982"/>
                    </a:lnTo>
                    <a:cubicBezTo>
                      <a:pt x="21481" y="7905"/>
                      <a:pt x="21578" y="7562"/>
                      <a:pt x="21380" y="7363"/>
                    </a:cubicBezTo>
                    <a:lnTo>
                      <a:pt x="17770" y="3749"/>
                    </a:lnTo>
                    <a:cubicBezTo>
                      <a:pt x="17671" y="3650"/>
                      <a:pt x="17544" y="3631"/>
                      <a:pt x="17427" y="3664"/>
                    </a:cubicBezTo>
                    <a:close/>
                    <a:moveTo>
                      <a:pt x="1625" y="4756"/>
                    </a:moveTo>
                    <a:cubicBezTo>
                      <a:pt x="1536" y="4781"/>
                      <a:pt x="1461" y="4849"/>
                      <a:pt x="1412" y="4938"/>
                    </a:cubicBezTo>
                    <a:lnTo>
                      <a:pt x="1140" y="5435"/>
                    </a:lnTo>
                    <a:cubicBezTo>
                      <a:pt x="1041" y="5613"/>
                      <a:pt x="1096" y="5832"/>
                      <a:pt x="1270" y="5932"/>
                    </a:cubicBezTo>
                    <a:lnTo>
                      <a:pt x="2868" y="6854"/>
                    </a:lnTo>
                    <a:cubicBezTo>
                      <a:pt x="3040" y="6954"/>
                      <a:pt x="3267" y="6886"/>
                      <a:pt x="3365" y="6709"/>
                    </a:cubicBezTo>
                    <a:cubicBezTo>
                      <a:pt x="3365" y="6709"/>
                      <a:pt x="3637" y="6223"/>
                      <a:pt x="3637" y="6223"/>
                    </a:cubicBezTo>
                    <a:cubicBezTo>
                      <a:pt x="3735" y="6046"/>
                      <a:pt x="3669" y="5814"/>
                      <a:pt x="3495" y="5714"/>
                    </a:cubicBezTo>
                    <a:lnTo>
                      <a:pt x="1897" y="4792"/>
                    </a:lnTo>
                    <a:cubicBezTo>
                      <a:pt x="1811" y="4743"/>
                      <a:pt x="1714" y="4730"/>
                      <a:pt x="1625" y="4756"/>
                    </a:cubicBezTo>
                    <a:close/>
                    <a:moveTo>
                      <a:pt x="477" y="8394"/>
                    </a:moveTo>
                    <a:cubicBezTo>
                      <a:pt x="279" y="8368"/>
                      <a:pt x="99" y="8507"/>
                      <a:pt x="74" y="8710"/>
                    </a:cubicBezTo>
                    <a:lnTo>
                      <a:pt x="3" y="9280"/>
                    </a:lnTo>
                    <a:cubicBezTo>
                      <a:pt x="-22" y="9482"/>
                      <a:pt x="125" y="9666"/>
                      <a:pt x="323" y="9692"/>
                    </a:cubicBezTo>
                    <a:lnTo>
                      <a:pt x="2134" y="9935"/>
                    </a:lnTo>
                    <a:cubicBezTo>
                      <a:pt x="2331" y="9961"/>
                      <a:pt x="2510" y="9822"/>
                      <a:pt x="2536" y="9619"/>
                    </a:cubicBezTo>
                    <a:lnTo>
                      <a:pt x="2607" y="9049"/>
                    </a:lnTo>
                    <a:cubicBezTo>
                      <a:pt x="2634" y="8848"/>
                      <a:pt x="2497" y="8663"/>
                      <a:pt x="2300" y="8637"/>
                    </a:cubicBezTo>
                    <a:lnTo>
                      <a:pt x="477" y="8394"/>
                    </a:lnTo>
                    <a:close/>
                    <a:moveTo>
                      <a:pt x="6490" y="8394"/>
                    </a:moveTo>
                    <a:lnTo>
                      <a:pt x="6490" y="11766"/>
                    </a:lnTo>
                    <a:lnTo>
                      <a:pt x="5768" y="11766"/>
                    </a:lnTo>
                    <a:lnTo>
                      <a:pt x="5768" y="12627"/>
                    </a:lnTo>
                    <a:lnTo>
                      <a:pt x="6490" y="12627"/>
                    </a:lnTo>
                    <a:lnTo>
                      <a:pt x="6490" y="14107"/>
                    </a:lnTo>
                    <a:cubicBezTo>
                      <a:pt x="6490" y="14107"/>
                      <a:pt x="7484" y="14107"/>
                      <a:pt x="7484" y="14107"/>
                    </a:cubicBezTo>
                    <a:lnTo>
                      <a:pt x="7484" y="12627"/>
                    </a:lnTo>
                    <a:lnTo>
                      <a:pt x="10088" y="12627"/>
                    </a:lnTo>
                    <a:lnTo>
                      <a:pt x="10088" y="11996"/>
                    </a:lnTo>
                    <a:lnTo>
                      <a:pt x="7685" y="8394"/>
                    </a:lnTo>
                    <a:lnTo>
                      <a:pt x="6490" y="8394"/>
                    </a:lnTo>
                    <a:close/>
                    <a:moveTo>
                      <a:pt x="12515" y="8394"/>
                    </a:moveTo>
                    <a:cubicBezTo>
                      <a:pt x="11533" y="8394"/>
                      <a:pt x="10704" y="9001"/>
                      <a:pt x="10704" y="10080"/>
                    </a:cubicBezTo>
                    <a:cubicBezTo>
                      <a:pt x="10704" y="11915"/>
                      <a:pt x="13202" y="12228"/>
                      <a:pt x="13225" y="13306"/>
                    </a:cubicBezTo>
                    <a:lnTo>
                      <a:pt x="10621" y="13306"/>
                    </a:lnTo>
                    <a:lnTo>
                      <a:pt x="10621" y="14204"/>
                    </a:lnTo>
                    <a:lnTo>
                      <a:pt x="14314" y="14204"/>
                    </a:lnTo>
                    <a:cubicBezTo>
                      <a:pt x="14337" y="14019"/>
                      <a:pt x="14361" y="13855"/>
                      <a:pt x="14361" y="13694"/>
                    </a:cubicBezTo>
                    <a:cubicBezTo>
                      <a:pt x="14361" y="11634"/>
                      <a:pt x="11757" y="11301"/>
                      <a:pt x="11757" y="10165"/>
                    </a:cubicBezTo>
                    <a:cubicBezTo>
                      <a:pt x="11757" y="9667"/>
                      <a:pt x="12138" y="9377"/>
                      <a:pt x="12609" y="9377"/>
                    </a:cubicBezTo>
                    <a:cubicBezTo>
                      <a:pt x="13261" y="9377"/>
                      <a:pt x="13604" y="10056"/>
                      <a:pt x="13604" y="10056"/>
                    </a:cubicBezTo>
                    <a:lnTo>
                      <a:pt x="14361" y="9534"/>
                    </a:lnTo>
                    <a:cubicBezTo>
                      <a:pt x="14361" y="9534"/>
                      <a:pt x="13850" y="8394"/>
                      <a:pt x="12515" y="8394"/>
                    </a:cubicBezTo>
                    <a:close/>
                    <a:moveTo>
                      <a:pt x="7448" y="9401"/>
                    </a:moveTo>
                    <a:lnTo>
                      <a:pt x="7460" y="9401"/>
                    </a:lnTo>
                    <a:cubicBezTo>
                      <a:pt x="7460" y="9401"/>
                      <a:pt x="7583" y="9717"/>
                      <a:pt x="7733" y="9935"/>
                    </a:cubicBezTo>
                    <a:lnTo>
                      <a:pt x="9023" y="11754"/>
                    </a:lnTo>
                    <a:lnTo>
                      <a:pt x="9023" y="11766"/>
                    </a:lnTo>
                    <a:cubicBezTo>
                      <a:pt x="9023" y="11766"/>
                      <a:pt x="7484" y="11766"/>
                      <a:pt x="7484" y="11766"/>
                    </a:cubicBezTo>
                    <a:lnTo>
                      <a:pt x="7484" y="10007"/>
                    </a:lnTo>
                    <a:cubicBezTo>
                      <a:pt x="7484" y="9726"/>
                      <a:pt x="7448" y="9401"/>
                      <a:pt x="7448" y="940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6" name="işḷidé">
                <a:extLst>
                  <a:ext uri="{FF2B5EF4-FFF2-40B4-BE49-F238E27FC236}">
                    <a16:creationId xmlns:a16="http://schemas.microsoft.com/office/drawing/2014/main" id="{3158F543-ADA3-4E78-8B47-E4D26729B93B}"/>
                  </a:ext>
                </a:extLst>
              </p:cNvPr>
              <p:cNvSpPr/>
              <p:nvPr/>
            </p:nvSpPr>
            <p:spPr>
              <a:xfrm flipH="1">
                <a:off x="8634871" y="3300857"/>
                <a:ext cx="334188" cy="5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79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4879"/>
                    </a:lnTo>
                    <a:cubicBezTo>
                      <a:pt x="0" y="18592"/>
                      <a:pt x="468" y="21600"/>
                      <a:pt x="1044" y="21600"/>
                    </a:cubicBezTo>
                    <a:lnTo>
                      <a:pt x="2443" y="21600"/>
                    </a:lnTo>
                    <a:cubicBezTo>
                      <a:pt x="2645" y="12684"/>
                      <a:pt x="3839" y="5828"/>
                      <a:pt x="5275" y="5828"/>
                    </a:cubicBezTo>
                    <a:cubicBezTo>
                      <a:pt x="6713" y="5828"/>
                      <a:pt x="7907" y="12684"/>
                      <a:pt x="8109" y="21600"/>
                    </a:cubicBezTo>
                    <a:lnTo>
                      <a:pt x="13770" y="21600"/>
                    </a:lnTo>
                    <a:cubicBezTo>
                      <a:pt x="13972" y="12684"/>
                      <a:pt x="15166" y="5828"/>
                      <a:pt x="16604" y="5828"/>
                    </a:cubicBezTo>
                    <a:cubicBezTo>
                      <a:pt x="18044" y="5828"/>
                      <a:pt x="19237" y="12684"/>
                      <a:pt x="19439" y="21600"/>
                    </a:cubicBezTo>
                    <a:lnTo>
                      <a:pt x="20556" y="21600"/>
                    </a:lnTo>
                    <a:cubicBezTo>
                      <a:pt x="21133" y="21600"/>
                      <a:pt x="21600" y="18592"/>
                      <a:pt x="21600" y="1487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7" name="íś1ïḍe">
                <a:extLst>
                  <a:ext uri="{FF2B5EF4-FFF2-40B4-BE49-F238E27FC236}">
                    <a16:creationId xmlns:a16="http://schemas.microsoft.com/office/drawing/2014/main" id="{AB3DDCE3-3568-4674-B7D0-74A19E5A0B82}"/>
                  </a:ext>
                </a:extLst>
              </p:cNvPr>
              <p:cNvSpPr/>
              <p:nvPr/>
            </p:nvSpPr>
            <p:spPr>
              <a:xfrm flipH="1">
                <a:off x="8855210" y="3324287"/>
                <a:ext cx="66990" cy="67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2" y="16205"/>
                    </a:moveTo>
                    <a:cubicBezTo>
                      <a:pt x="7816" y="16205"/>
                      <a:pt x="5399" y="13775"/>
                      <a:pt x="5399" y="10810"/>
                    </a:cubicBezTo>
                    <a:cubicBezTo>
                      <a:pt x="5399" y="7825"/>
                      <a:pt x="7816" y="5415"/>
                      <a:pt x="10802" y="5415"/>
                    </a:cubicBezTo>
                    <a:cubicBezTo>
                      <a:pt x="13789" y="5415"/>
                      <a:pt x="16197" y="7825"/>
                      <a:pt x="16197" y="10810"/>
                    </a:cubicBezTo>
                    <a:cubicBezTo>
                      <a:pt x="16197" y="13775"/>
                      <a:pt x="13789" y="16205"/>
                      <a:pt x="10802" y="16205"/>
                    </a:cubicBezTo>
                    <a:close/>
                    <a:moveTo>
                      <a:pt x="21600" y="10810"/>
                    </a:moveTo>
                    <a:cubicBezTo>
                      <a:pt x="21600" y="4842"/>
                      <a:pt x="16769" y="0"/>
                      <a:pt x="10802" y="0"/>
                    </a:cubicBezTo>
                    <a:cubicBezTo>
                      <a:pt x="4825" y="0"/>
                      <a:pt x="0" y="4842"/>
                      <a:pt x="0" y="10810"/>
                    </a:cubicBezTo>
                    <a:cubicBezTo>
                      <a:pt x="0" y="16760"/>
                      <a:pt x="4825" y="21600"/>
                      <a:pt x="10802" y="21600"/>
                    </a:cubicBezTo>
                    <a:cubicBezTo>
                      <a:pt x="16769" y="21600"/>
                      <a:pt x="21600" y="16760"/>
                      <a:pt x="21600" y="1081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8" name="isḷïďé">
                <a:extLst>
                  <a:ext uri="{FF2B5EF4-FFF2-40B4-BE49-F238E27FC236}">
                    <a16:creationId xmlns:a16="http://schemas.microsoft.com/office/drawing/2014/main" id="{10A56DA6-1E0E-4BA2-9544-FF9AFACBC77F}"/>
                  </a:ext>
                </a:extLst>
              </p:cNvPr>
              <p:cNvSpPr/>
              <p:nvPr/>
            </p:nvSpPr>
            <p:spPr>
              <a:xfrm flipH="1">
                <a:off x="8638110" y="3164965"/>
                <a:ext cx="401238" cy="124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25" y="8573"/>
                    </a:moveTo>
                    <a:cubicBezTo>
                      <a:pt x="16325" y="8330"/>
                      <a:pt x="16386" y="8133"/>
                      <a:pt x="16461" y="8133"/>
                    </a:cubicBezTo>
                    <a:lnTo>
                      <a:pt x="17090" y="8133"/>
                    </a:lnTo>
                    <a:cubicBezTo>
                      <a:pt x="17125" y="8133"/>
                      <a:pt x="17160" y="8179"/>
                      <a:pt x="17186" y="8254"/>
                    </a:cubicBezTo>
                    <a:lnTo>
                      <a:pt x="19861" y="16500"/>
                    </a:lnTo>
                    <a:cubicBezTo>
                      <a:pt x="19951" y="16772"/>
                      <a:pt x="19890" y="17258"/>
                      <a:pt x="19768" y="17258"/>
                    </a:cubicBezTo>
                    <a:lnTo>
                      <a:pt x="16461" y="17258"/>
                    </a:lnTo>
                    <a:cubicBezTo>
                      <a:pt x="16386" y="17258"/>
                      <a:pt x="16325" y="17062"/>
                      <a:pt x="16325" y="16818"/>
                    </a:cubicBezTo>
                    <a:cubicBezTo>
                      <a:pt x="16325" y="16818"/>
                      <a:pt x="16325" y="8573"/>
                      <a:pt x="16325" y="8573"/>
                    </a:cubicBezTo>
                    <a:close/>
                    <a:moveTo>
                      <a:pt x="21600" y="21600"/>
                    </a:moveTo>
                    <a:lnTo>
                      <a:pt x="21600" y="19550"/>
                    </a:lnTo>
                    <a:cubicBezTo>
                      <a:pt x="21600" y="18549"/>
                      <a:pt x="21475" y="17595"/>
                      <a:pt x="21259" y="16893"/>
                    </a:cubicBezTo>
                    <a:lnTo>
                      <a:pt x="17841" y="5981"/>
                    </a:lnTo>
                    <a:cubicBezTo>
                      <a:pt x="17623" y="5288"/>
                      <a:pt x="17331" y="4895"/>
                      <a:pt x="17027" y="4895"/>
                    </a:cubicBezTo>
                    <a:lnTo>
                      <a:pt x="15302" y="4895"/>
                    </a:lnTo>
                    <a:lnTo>
                      <a:pt x="15302" y="2807"/>
                    </a:lnTo>
                    <a:cubicBezTo>
                      <a:pt x="15302" y="1254"/>
                      <a:pt x="14913" y="0"/>
                      <a:pt x="14433" y="0"/>
                    </a:cubicBezTo>
                    <a:lnTo>
                      <a:pt x="4479" y="0"/>
                    </a:lnTo>
                    <a:cubicBezTo>
                      <a:pt x="4001" y="0"/>
                      <a:pt x="3609" y="1254"/>
                      <a:pt x="3609" y="2807"/>
                    </a:cubicBezTo>
                    <a:lnTo>
                      <a:pt x="3609" y="3248"/>
                    </a:lnTo>
                    <a:lnTo>
                      <a:pt x="81" y="4560"/>
                    </a:lnTo>
                    <a:lnTo>
                      <a:pt x="6334" y="7189"/>
                    </a:lnTo>
                    <a:lnTo>
                      <a:pt x="0" y="9220"/>
                    </a:lnTo>
                    <a:lnTo>
                      <a:pt x="6311" y="12119"/>
                    </a:lnTo>
                    <a:lnTo>
                      <a:pt x="0" y="13886"/>
                    </a:lnTo>
                    <a:lnTo>
                      <a:pt x="3610" y="16084"/>
                    </a:lnTo>
                    <a:lnTo>
                      <a:pt x="3609" y="21600"/>
                    </a:lnTo>
                    <a:cubicBezTo>
                      <a:pt x="3609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9" name="ïslîḍé">
                <a:extLst>
                  <a:ext uri="{FF2B5EF4-FFF2-40B4-BE49-F238E27FC236}">
                    <a16:creationId xmlns:a16="http://schemas.microsoft.com/office/drawing/2014/main" id="{A5BA69D6-63B5-4DD0-940C-A1406FD89B31}"/>
                  </a:ext>
                </a:extLst>
              </p:cNvPr>
              <p:cNvSpPr/>
              <p:nvPr/>
            </p:nvSpPr>
            <p:spPr>
              <a:xfrm flipH="1">
                <a:off x="8681776" y="3324287"/>
                <a:ext cx="67045" cy="67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1" y="5415"/>
                    </a:moveTo>
                    <a:cubicBezTo>
                      <a:pt x="13776" y="5415"/>
                      <a:pt x="16201" y="7825"/>
                      <a:pt x="16201" y="10810"/>
                    </a:cubicBezTo>
                    <a:cubicBezTo>
                      <a:pt x="16201" y="13775"/>
                      <a:pt x="13776" y="16205"/>
                      <a:pt x="10811" y="16205"/>
                    </a:cubicBezTo>
                    <a:cubicBezTo>
                      <a:pt x="7827" y="16205"/>
                      <a:pt x="5417" y="13775"/>
                      <a:pt x="5417" y="10810"/>
                    </a:cubicBezTo>
                    <a:cubicBezTo>
                      <a:pt x="5417" y="7825"/>
                      <a:pt x="7827" y="5415"/>
                      <a:pt x="10811" y="5415"/>
                    </a:cubicBezTo>
                    <a:close/>
                    <a:moveTo>
                      <a:pt x="10811" y="21600"/>
                    </a:moveTo>
                    <a:cubicBezTo>
                      <a:pt x="16760" y="21600"/>
                      <a:pt x="21600" y="16760"/>
                      <a:pt x="21600" y="10810"/>
                    </a:cubicBezTo>
                    <a:cubicBezTo>
                      <a:pt x="21600" y="4842"/>
                      <a:pt x="16760" y="0"/>
                      <a:pt x="10811" y="0"/>
                    </a:cubicBezTo>
                    <a:cubicBezTo>
                      <a:pt x="4839" y="0"/>
                      <a:pt x="0" y="4842"/>
                      <a:pt x="0" y="10810"/>
                    </a:cubicBezTo>
                    <a:cubicBezTo>
                      <a:pt x="0" y="16760"/>
                      <a:pt x="4843" y="21600"/>
                      <a:pt x="1081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0" name="i$lïḍê">
                <a:extLst>
                  <a:ext uri="{FF2B5EF4-FFF2-40B4-BE49-F238E27FC236}">
                    <a16:creationId xmlns:a16="http://schemas.microsoft.com/office/drawing/2014/main" id="{3C3282B8-F4E0-4E2B-81A0-3D21914601CA}"/>
                  </a:ext>
                </a:extLst>
              </p:cNvPr>
              <p:cNvSpPr/>
              <p:nvPr/>
            </p:nvSpPr>
            <p:spPr>
              <a:xfrm flipH="1">
                <a:off x="8662450" y="4031862"/>
                <a:ext cx="25454" cy="37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5" h="20689" extrusionOk="0">
                    <a:moveTo>
                      <a:pt x="4968" y="19943"/>
                    </a:moveTo>
                    <a:cubicBezTo>
                      <a:pt x="9512" y="21600"/>
                      <a:pt x="15128" y="20404"/>
                      <a:pt x="17528" y="17281"/>
                    </a:cubicBezTo>
                    <a:cubicBezTo>
                      <a:pt x="19939" y="14150"/>
                      <a:pt x="20285" y="0"/>
                      <a:pt x="20285" y="0"/>
                    </a:cubicBezTo>
                    <a:cubicBezTo>
                      <a:pt x="20285" y="0"/>
                      <a:pt x="3481" y="8179"/>
                      <a:pt x="1074" y="11303"/>
                    </a:cubicBezTo>
                    <a:cubicBezTo>
                      <a:pt x="-1315" y="14426"/>
                      <a:pt x="414" y="18304"/>
                      <a:pt x="4968" y="1994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1" name="iṣḻíďe">
                <a:extLst>
                  <a:ext uri="{FF2B5EF4-FFF2-40B4-BE49-F238E27FC236}">
                    <a16:creationId xmlns:a16="http://schemas.microsoft.com/office/drawing/2014/main" id="{2053D195-2FF9-464A-BAF8-5BC021AFC46B}"/>
                  </a:ext>
                </a:extLst>
              </p:cNvPr>
              <p:cNvSpPr/>
              <p:nvPr/>
            </p:nvSpPr>
            <p:spPr>
              <a:xfrm flipH="1">
                <a:off x="8521397" y="4083408"/>
                <a:ext cx="358629" cy="31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46" y="1278"/>
                    </a:moveTo>
                    <a:lnTo>
                      <a:pt x="11446" y="731"/>
                    </a:lnTo>
                    <a:cubicBezTo>
                      <a:pt x="11446" y="327"/>
                      <a:pt x="11156" y="0"/>
                      <a:pt x="10799" y="0"/>
                    </a:cubicBezTo>
                    <a:cubicBezTo>
                      <a:pt x="10443" y="0"/>
                      <a:pt x="10153" y="327"/>
                      <a:pt x="10153" y="731"/>
                    </a:cubicBezTo>
                    <a:lnTo>
                      <a:pt x="10153" y="1278"/>
                    </a:lnTo>
                    <a:cubicBezTo>
                      <a:pt x="4754" y="1587"/>
                      <a:pt x="422" y="5726"/>
                      <a:pt x="0" y="10935"/>
                    </a:cubicBezTo>
                    <a:cubicBezTo>
                      <a:pt x="524" y="10509"/>
                      <a:pt x="1321" y="10237"/>
                      <a:pt x="2213" y="10237"/>
                    </a:cubicBezTo>
                    <a:cubicBezTo>
                      <a:pt x="3600" y="10237"/>
                      <a:pt x="4757" y="10896"/>
                      <a:pt x="5019" y="11769"/>
                    </a:cubicBezTo>
                    <a:lnTo>
                      <a:pt x="5134" y="11769"/>
                    </a:lnTo>
                    <a:cubicBezTo>
                      <a:pt x="5402" y="10901"/>
                      <a:pt x="6555" y="10248"/>
                      <a:pt x="7937" y="10248"/>
                    </a:cubicBezTo>
                    <a:cubicBezTo>
                      <a:pt x="8831" y="10248"/>
                      <a:pt x="9628" y="10522"/>
                      <a:pt x="10152" y="10950"/>
                    </a:cubicBezTo>
                    <a:lnTo>
                      <a:pt x="10152" y="18284"/>
                    </a:lnTo>
                    <a:cubicBezTo>
                      <a:pt x="10152" y="19306"/>
                      <a:pt x="9418" y="20137"/>
                      <a:pt x="8515" y="20137"/>
                    </a:cubicBezTo>
                    <a:cubicBezTo>
                      <a:pt x="7612" y="20137"/>
                      <a:pt x="6876" y="19306"/>
                      <a:pt x="6876" y="18284"/>
                    </a:cubicBezTo>
                    <a:cubicBezTo>
                      <a:pt x="6876" y="17881"/>
                      <a:pt x="6587" y="17553"/>
                      <a:pt x="6229" y="17553"/>
                    </a:cubicBezTo>
                    <a:cubicBezTo>
                      <a:pt x="5873" y="17553"/>
                      <a:pt x="5583" y="17881"/>
                      <a:pt x="5583" y="18284"/>
                    </a:cubicBezTo>
                    <a:cubicBezTo>
                      <a:pt x="5583" y="20113"/>
                      <a:pt x="6898" y="21600"/>
                      <a:pt x="8515" y="21600"/>
                    </a:cubicBezTo>
                    <a:cubicBezTo>
                      <a:pt x="10131" y="21600"/>
                      <a:pt x="11446" y="20113"/>
                      <a:pt x="11446" y="18284"/>
                    </a:cubicBezTo>
                    <a:lnTo>
                      <a:pt x="11446" y="10939"/>
                    </a:lnTo>
                    <a:cubicBezTo>
                      <a:pt x="11971" y="10511"/>
                      <a:pt x="12767" y="10237"/>
                      <a:pt x="13661" y="10237"/>
                    </a:cubicBezTo>
                    <a:cubicBezTo>
                      <a:pt x="15049" y="10237"/>
                      <a:pt x="16206" y="10896"/>
                      <a:pt x="16467" y="11769"/>
                    </a:cubicBezTo>
                    <a:lnTo>
                      <a:pt x="16582" y="11769"/>
                    </a:lnTo>
                    <a:cubicBezTo>
                      <a:pt x="16851" y="10901"/>
                      <a:pt x="18003" y="10248"/>
                      <a:pt x="19386" y="10248"/>
                    </a:cubicBezTo>
                    <a:cubicBezTo>
                      <a:pt x="20278" y="10248"/>
                      <a:pt x="21074" y="10521"/>
                      <a:pt x="21600" y="10946"/>
                    </a:cubicBezTo>
                    <a:cubicBezTo>
                      <a:pt x="21183" y="5733"/>
                      <a:pt x="16848" y="1587"/>
                      <a:pt x="11446" y="127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2" name="íṣḻiḑê">
                <a:extLst>
                  <a:ext uri="{FF2B5EF4-FFF2-40B4-BE49-F238E27FC236}">
                    <a16:creationId xmlns:a16="http://schemas.microsoft.com/office/drawing/2014/main" id="{D4D34916-9CE1-4533-9FAC-6CA3DFF6E138}"/>
                  </a:ext>
                </a:extLst>
              </p:cNvPr>
              <p:cNvSpPr/>
              <p:nvPr/>
            </p:nvSpPr>
            <p:spPr>
              <a:xfrm flipH="1">
                <a:off x="8615595" y="4050606"/>
                <a:ext cx="25449" cy="37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0" h="20692" extrusionOk="0">
                    <a:moveTo>
                      <a:pt x="4956" y="19953"/>
                    </a:moveTo>
                    <a:cubicBezTo>
                      <a:pt x="9511" y="21600"/>
                      <a:pt x="15138" y="20404"/>
                      <a:pt x="17538" y="17279"/>
                    </a:cubicBezTo>
                    <a:cubicBezTo>
                      <a:pt x="19934" y="14163"/>
                      <a:pt x="20280" y="0"/>
                      <a:pt x="20280" y="0"/>
                    </a:cubicBezTo>
                    <a:cubicBezTo>
                      <a:pt x="20280" y="0"/>
                      <a:pt x="3468" y="8185"/>
                      <a:pt x="1080" y="11309"/>
                    </a:cubicBezTo>
                    <a:cubicBezTo>
                      <a:pt x="-1320" y="14433"/>
                      <a:pt x="412" y="18303"/>
                      <a:pt x="4956" y="1995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" name="iṩḷíḓê">
                <a:extLst>
                  <a:ext uri="{FF2B5EF4-FFF2-40B4-BE49-F238E27FC236}">
                    <a16:creationId xmlns:a16="http://schemas.microsoft.com/office/drawing/2014/main" id="{EA26F914-9242-45E5-91AE-6DB3C5A65391}"/>
                  </a:ext>
                </a:extLst>
              </p:cNvPr>
              <p:cNvSpPr/>
              <p:nvPr/>
            </p:nvSpPr>
            <p:spPr>
              <a:xfrm flipH="1">
                <a:off x="8714005" y="4031862"/>
                <a:ext cx="25444" cy="37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7" h="20689" extrusionOk="0">
                    <a:moveTo>
                      <a:pt x="1077" y="11303"/>
                    </a:moveTo>
                    <a:cubicBezTo>
                      <a:pt x="-1323" y="14426"/>
                      <a:pt x="427" y="18304"/>
                      <a:pt x="4960" y="19943"/>
                    </a:cubicBezTo>
                    <a:cubicBezTo>
                      <a:pt x="9504" y="21600"/>
                      <a:pt x="15146" y="20404"/>
                      <a:pt x="17546" y="17281"/>
                    </a:cubicBezTo>
                    <a:cubicBezTo>
                      <a:pt x="19931" y="14150"/>
                      <a:pt x="20277" y="0"/>
                      <a:pt x="20277" y="0"/>
                    </a:cubicBezTo>
                    <a:cubicBezTo>
                      <a:pt x="20277" y="0"/>
                      <a:pt x="3473" y="8179"/>
                      <a:pt x="1077" y="1130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" name="ïSḷïḋê">
                <a:extLst>
                  <a:ext uri="{FF2B5EF4-FFF2-40B4-BE49-F238E27FC236}">
                    <a16:creationId xmlns:a16="http://schemas.microsoft.com/office/drawing/2014/main" id="{1213AB64-BD6C-4DB1-89B3-D5C0ECC57E18}"/>
                  </a:ext>
                </a:extLst>
              </p:cNvPr>
              <p:cNvSpPr/>
              <p:nvPr/>
            </p:nvSpPr>
            <p:spPr>
              <a:xfrm flipH="1">
                <a:off x="8760875" y="4050606"/>
                <a:ext cx="25432" cy="37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20694" extrusionOk="0">
                    <a:moveTo>
                      <a:pt x="4954" y="19958"/>
                    </a:moveTo>
                    <a:cubicBezTo>
                      <a:pt x="9511" y="21600"/>
                      <a:pt x="15144" y="20402"/>
                      <a:pt x="17545" y="17285"/>
                    </a:cubicBezTo>
                    <a:cubicBezTo>
                      <a:pt x="19942" y="14163"/>
                      <a:pt x="20278" y="0"/>
                      <a:pt x="20278" y="0"/>
                    </a:cubicBezTo>
                    <a:cubicBezTo>
                      <a:pt x="20278" y="0"/>
                      <a:pt x="3480" y="8184"/>
                      <a:pt x="1079" y="11308"/>
                    </a:cubicBezTo>
                    <a:cubicBezTo>
                      <a:pt x="-1322" y="14432"/>
                      <a:pt x="422" y="18300"/>
                      <a:pt x="4954" y="1995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5" name="îṩļidê">
                <a:extLst>
                  <a:ext uri="{FF2B5EF4-FFF2-40B4-BE49-F238E27FC236}">
                    <a16:creationId xmlns:a16="http://schemas.microsoft.com/office/drawing/2014/main" id="{59389BA6-80CA-48C3-B1EC-FA694FB8CCD2}"/>
                  </a:ext>
                </a:extLst>
              </p:cNvPr>
              <p:cNvSpPr/>
              <p:nvPr/>
            </p:nvSpPr>
            <p:spPr>
              <a:xfrm flipH="1">
                <a:off x="8829779" y="2387166"/>
                <a:ext cx="373625" cy="320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10" y="0"/>
                    </a:moveTo>
                    <a:cubicBezTo>
                      <a:pt x="3153" y="0"/>
                      <a:pt x="1792" y="1493"/>
                      <a:pt x="1666" y="3387"/>
                    </a:cubicBezTo>
                    <a:cubicBezTo>
                      <a:pt x="677" y="4008"/>
                      <a:pt x="0" y="5219"/>
                      <a:pt x="0" y="6616"/>
                    </a:cubicBezTo>
                    <a:lnTo>
                      <a:pt x="0" y="17930"/>
                    </a:lnTo>
                    <a:cubicBezTo>
                      <a:pt x="0" y="19956"/>
                      <a:pt x="1422" y="21600"/>
                      <a:pt x="3162" y="21600"/>
                    </a:cubicBezTo>
                    <a:lnTo>
                      <a:pt x="18438" y="21600"/>
                    </a:lnTo>
                    <a:cubicBezTo>
                      <a:pt x="20179" y="21600"/>
                      <a:pt x="21600" y="19956"/>
                      <a:pt x="21600" y="17930"/>
                    </a:cubicBezTo>
                    <a:lnTo>
                      <a:pt x="21600" y="3670"/>
                    </a:lnTo>
                    <a:cubicBezTo>
                      <a:pt x="21600" y="1644"/>
                      <a:pt x="20179" y="0"/>
                      <a:pt x="18438" y="0"/>
                    </a:cubicBezTo>
                    <a:lnTo>
                      <a:pt x="4810" y="0"/>
                    </a:lnTo>
                    <a:close/>
                    <a:moveTo>
                      <a:pt x="4810" y="1982"/>
                    </a:moveTo>
                    <a:lnTo>
                      <a:pt x="18438" y="1982"/>
                    </a:lnTo>
                    <a:cubicBezTo>
                      <a:pt x="19237" y="1982"/>
                      <a:pt x="19889" y="2741"/>
                      <a:pt x="19889" y="3670"/>
                    </a:cubicBezTo>
                    <a:lnTo>
                      <a:pt x="19889" y="17930"/>
                    </a:lnTo>
                    <a:cubicBezTo>
                      <a:pt x="19888" y="18859"/>
                      <a:pt x="19237" y="19608"/>
                      <a:pt x="18438" y="19608"/>
                    </a:cubicBezTo>
                    <a:lnTo>
                      <a:pt x="4810" y="19608"/>
                    </a:lnTo>
                    <a:cubicBezTo>
                      <a:pt x="4014" y="19608"/>
                      <a:pt x="3369" y="18859"/>
                      <a:pt x="3369" y="17930"/>
                    </a:cubicBezTo>
                    <a:cubicBezTo>
                      <a:pt x="3369" y="17930"/>
                      <a:pt x="3369" y="3670"/>
                      <a:pt x="3369" y="3670"/>
                    </a:cubicBezTo>
                    <a:cubicBezTo>
                      <a:pt x="3369" y="2741"/>
                      <a:pt x="4014" y="1982"/>
                      <a:pt x="4810" y="1982"/>
                    </a:cubicBezTo>
                    <a:close/>
                    <a:moveTo>
                      <a:pt x="5450" y="3146"/>
                    </a:moveTo>
                    <a:cubicBezTo>
                      <a:pt x="5103" y="3146"/>
                      <a:pt x="4730" y="3267"/>
                      <a:pt x="4459" y="3460"/>
                    </a:cubicBezTo>
                    <a:cubicBezTo>
                      <a:pt x="4357" y="3532"/>
                      <a:pt x="4279" y="3650"/>
                      <a:pt x="4252" y="3785"/>
                    </a:cubicBezTo>
                    <a:cubicBezTo>
                      <a:pt x="4224" y="3920"/>
                      <a:pt x="4251" y="4056"/>
                      <a:pt x="4315" y="4173"/>
                    </a:cubicBezTo>
                    <a:lnTo>
                      <a:pt x="4333" y="4205"/>
                    </a:lnTo>
                    <a:cubicBezTo>
                      <a:pt x="4460" y="4445"/>
                      <a:pt x="4728" y="4519"/>
                      <a:pt x="4936" y="4372"/>
                    </a:cubicBezTo>
                    <a:cubicBezTo>
                      <a:pt x="5060" y="4286"/>
                      <a:pt x="5273" y="4226"/>
                      <a:pt x="5450" y="4226"/>
                    </a:cubicBezTo>
                    <a:cubicBezTo>
                      <a:pt x="5715" y="4226"/>
                      <a:pt x="5891" y="4317"/>
                      <a:pt x="5891" y="4404"/>
                    </a:cubicBezTo>
                    <a:cubicBezTo>
                      <a:pt x="5891" y="4549"/>
                      <a:pt x="5842" y="4623"/>
                      <a:pt x="5332" y="4802"/>
                    </a:cubicBezTo>
                    <a:cubicBezTo>
                      <a:pt x="4873" y="4964"/>
                      <a:pt x="4102" y="5232"/>
                      <a:pt x="4107" y="6260"/>
                    </a:cubicBezTo>
                    <a:cubicBezTo>
                      <a:pt x="4107" y="6918"/>
                      <a:pt x="4553" y="7591"/>
                      <a:pt x="5540" y="7591"/>
                    </a:cubicBezTo>
                    <a:cubicBezTo>
                      <a:pt x="6008" y="7591"/>
                      <a:pt x="6508" y="7356"/>
                      <a:pt x="6837" y="6983"/>
                    </a:cubicBezTo>
                    <a:cubicBezTo>
                      <a:pt x="6921" y="6886"/>
                      <a:pt x="6970" y="6755"/>
                      <a:pt x="6972" y="6616"/>
                    </a:cubicBezTo>
                    <a:cubicBezTo>
                      <a:pt x="6973" y="6478"/>
                      <a:pt x="6921" y="6347"/>
                      <a:pt x="6837" y="6249"/>
                    </a:cubicBezTo>
                    <a:lnTo>
                      <a:pt x="6810" y="6218"/>
                    </a:lnTo>
                    <a:cubicBezTo>
                      <a:pt x="6726" y="6121"/>
                      <a:pt x="6612" y="6071"/>
                      <a:pt x="6494" y="6071"/>
                    </a:cubicBezTo>
                    <a:cubicBezTo>
                      <a:pt x="6376" y="6071"/>
                      <a:pt x="6271" y="6120"/>
                      <a:pt x="6188" y="6218"/>
                    </a:cubicBezTo>
                    <a:cubicBezTo>
                      <a:pt x="6038" y="6392"/>
                      <a:pt x="5776" y="6511"/>
                      <a:pt x="5540" y="6511"/>
                    </a:cubicBezTo>
                    <a:cubicBezTo>
                      <a:pt x="5298" y="6511"/>
                      <a:pt x="5035" y="6433"/>
                      <a:pt x="5035" y="6260"/>
                    </a:cubicBezTo>
                    <a:cubicBezTo>
                      <a:pt x="5034" y="6093"/>
                      <a:pt x="5088" y="6015"/>
                      <a:pt x="5612" y="5830"/>
                    </a:cubicBezTo>
                    <a:cubicBezTo>
                      <a:pt x="6093" y="5660"/>
                      <a:pt x="6819" y="5405"/>
                      <a:pt x="6819" y="4404"/>
                    </a:cubicBezTo>
                    <a:cubicBezTo>
                      <a:pt x="6819" y="3778"/>
                      <a:pt x="6396" y="3146"/>
                      <a:pt x="5450" y="3146"/>
                    </a:cubicBezTo>
                    <a:close/>
                    <a:moveTo>
                      <a:pt x="7629" y="3146"/>
                    </a:moveTo>
                    <a:cubicBezTo>
                      <a:pt x="7485" y="3146"/>
                      <a:pt x="7344" y="3230"/>
                      <a:pt x="7260" y="3366"/>
                    </a:cubicBezTo>
                    <a:cubicBezTo>
                      <a:pt x="7177" y="3502"/>
                      <a:pt x="7160" y="3680"/>
                      <a:pt x="7206" y="3838"/>
                    </a:cubicBezTo>
                    <a:lnTo>
                      <a:pt x="8197" y="7235"/>
                    </a:lnTo>
                    <a:cubicBezTo>
                      <a:pt x="8259" y="7445"/>
                      <a:pt x="8429" y="7591"/>
                      <a:pt x="8620" y="7591"/>
                    </a:cubicBezTo>
                    <a:lnTo>
                      <a:pt x="8638" y="7591"/>
                    </a:lnTo>
                    <a:lnTo>
                      <a:pt x="8674" y="7591"/>
                    </a:lnTo>
                    <a:cubicBezTo>
                      <a:pt x="8866" y="7591"/>
                      <a:pt x="9028" y="7446"/>
                      <a:pt x="9089" y="7235"/>
                    </a:cubicBezTo>
                    <a:lnTo>
                      <a:pt x="9647" y="5316"/>
                    </a:lnTo>
                    <a:lnTo>
                      <a:pt x="10206" y="7235"/>
                    </a:lnTo>
                    <a:cubicBezTo>
                      <a:pt x="10267" y="7445"/>
                      <a:pt x="10438" y="7591"/>
                      <a:pt x="10629" y="7591"/>
                    </a:cubicBezTo>
                    <a:lnTo>
                      <a:pt x="10647" y="7591"/>
                    </a:lnTo>
                    <a:cubicBezTo>
                      <a:pt x="10648" y="7591"/>
                      <a:pt x="10653" y="7591"/>
                      <a:pt x="10656" y="7591"/>
                    </a:cubicBezTo>
                    <a:lnTo>
                      <a:pt x="10683" y="7591"/>
                    </a:lnTo>
                    <a:cubicBezTo>
                      <a:pt x="10874" y="7591"/>
                      <a:pt x="11037" y="7445"/>
                      <a:pt x="11097" y="7235"/>
                    </a:cubicBezTo>
                    <a:lnTo>
                      <a:pt x="12088" y="3838"/>
                    </a:lnTo>
                    <a:cubicBezTo>
                      <a:pt x="12134" y="3680"/>
                      <a:pt x="12118" y="3502"/>
                      <a:pt x="12034" y="3366"/>
                    </a:cubicBezTo>
                    <a:cubicBezTo>
                      <a:pt x="11950" y="3230"/>
                      <a:pt x="11817" y="3146"/>
                      <a:pt x="11674" y="3146"/>
                    </a:cubicBezTo>
                    <a:lnTo>
                      <a:pt x="11629" y="3146"/>
                    </a:lnTo>
                    <a:cubicBezTo>
                      <a:pt x="11437" y="3146"/>
                      <a:pt x="11265" y="3290"/>
                      <a:pt x="11205" y="3502"/>
                    </a:cubicBezTo>
                    <a:lnTo>
                      <a:pt x="10647" y="5431"/>
                    </a:lnTo>
                    <a:lnTo>
                      <a:pt x="10097" y="3502"/>
                    </a:lnTo>
                    <a:cubicBezTo>
                      <a:pt x="10036" y="3290"/>
                      <a:pt x="9866" y="3146"/>
                      <a:pt x="9674" y="3146"/>
                    </a:cubicBezTo>
                    <a:lnTo>
                      <a:pt x="9620" y="3146"/>
                    </a:lnTo>
                    <a:cubicBezTo>
                      <a:pt x="9429" y="3146"/>
                      <a:pt x="9257" y="3290"/>
                      <a:pt x="9197" y="3502"/>
                    </a:cubicBezTo>
                    <a:lnTo>
                      <a:pt x="8638" y="5431"/>
                    </a:lnTo>
                    <a:lnTo>
                      <a:pt x="8089" y="3502"/>
                    </a:lnTo>
                    <a:cubicBezTo>
                      <a:pt x="8029" y="3290"/>
                      <a:pt x="7866" y="3146"/>
                      <a:pt x="7674" y="3146"/>
                    </a:cubicBezTo>
                    <a:lnTo>
                      <a:pt x="7629" y="3146"/>
                    </a:lnTo>
                    <a:close/>
                    <a:moveTo>
                      <a:pt x="12565" y="3146"/>
                    </a:moveTo>
                    <a:cubicBezTo>
                      <a:pt x="12319" y="3146"/>
                      <a:pt x="12124" y="3384"/>
                      <a:pt x="12124" y="3670"/>
                    </a:cubicBezTo>
                    <a:lnTo>
                      <a:pt x="12124" y="3712"/>
                    </a:lnTo>
                    <a:cubicBezTo>
                      <a:pt x="12124" y="3999"/>
                      <a:pt x="12319" y="4226"/>
                      <a:pt x="12565" y="4226"/>
                    </a:cubicBezTo>
                    <a:lnTo>
                      <a:pt x="13899" y="4226"/>
                    </a:lnTo>
                    <a:lnTo>
                      <a:pt x="13899" y="4781"/>
                    </a:lnTo>
                    <a:lnTo>
                      <a:pt x="12764" y="4781"/>
                    </a:lnTo>
                    <a:cubicBezTo>
                      <a:pt x="12518" y="4781"/>
                      <a:pt x="12322" y="5008"/>
                      <a:pt x="12322" y="5295"/>
                    </a:cubicBezTo>
                    <a:lnTo>
                      <a:pt x="12322" y="5337"/>
                    </a:lnTo>
                    <a:cubicBezTo>
                      <a:pt x="12322" y="5623"/>
                      <a:pt x="12518" y="5861"/>
                      <a:pt x="12764" y="5861"/>
                    </a:cubicBezTo>
                    <a:lnTo>
                      <a:pt x="13899" y="5861"/>
                    </a:lnTo>
                    <a:lnTo>
                      <a:pt x="13899" y="6553"/>
                    </a:lnTo>
                    <a:lnTo>
                      <a:pt x="12511" y="6553"/>
                    </a:lnTo>
                    <a:cubicBezTo>
                      <a:pt x="12265" y="6553"/>
                      <a:pt x="12061" y="6781"/>
                      <a:pt x="12061" y="7067"/>
                    </a:cubicBezTo>
                    <a:cubicBezTo>
                      <a:pt x="12061" y="7354"/>
                      <a:pt x="12266" y="7591"/>
                      <a:pt x="12511" y="7591"/>
                    </a:cubicBezTo>
                    <a:lnTo>
                      <a:pt x="14376" y="7591"/>
                    </a:lnTo>
                    <a:cubicBezTo>
                      <a:pt x="14623" y="7591"/>
                      <a:pt x="14826" y="7354"/>
                      <a:pt x="14826" y="7067"/>
                    </a:cubicBezTo>
                    <a:lnTo>
                      <a:pt x="14826" y="3670"/>
                    </a:lnTo>
                    <a:cubicBezTo>
                      <a:pt x="14826" y="3384"/>
                      <a:pt x="14623" y="3146"/>
                      <a:pt x="14376" y="3146"/>
                    </a:cubicBezTo>
                    <a:lnTo>
                      <a:pt x="12565" y="3146"/>
                    </a:lnTo>
                    <a:close/>
                    <a:moveTo>
                      <a:pt x="15907" y="3146"/>
                    </a:moveTo>
                    <a:cubicBezTo>
                      <a:pt x="15661" y="3146"/>
                      <a:pt x="15466" y="3384"/>
                      <a:pt x="15466" y="3670"/>
                    </a:cubicBezTo>
                    <a:lnTo>
                      <a:pt x="15466" y="7067"/>
                    </a:lnTo>
                    <a:cubicBezTo>
                      <a:pt x="15466" y="7354"/>
                      <a:pt x="15661" y="7591"/>
                      <a:pt x="15907" y="7591"/>
                    </a:cubicBezTo>
                    <a:lnTo>
                      <a:pt x="15943" y="7591"/>
                    </a:lnTo>
                    <a:cubicBezTo>
                      <a:pt x="15946" y="7591"/>
                      <a:pt x="15950" y="7591"/>
                      <a:pt x="15952" y="7591"/>
                    </a:cubicBezTo>
                    <a:cubicBezTo>
                      <a:pt x="15954" y="7591"/>
                      <a:pt x="15960" y="7591"/>
                      <a:pt x="15961" y="7591"/>
                    </a:cubicBezTo>
                    <a:lnTo>
                      <a:pt x="15997" y="7591"/>
                    </a:lnTo>
                    <a:cubicBezTo>
                      <a:pt x="16140" y="7591"/>
                      <a:pt x="16273" y="7516"/>
                      <a:pt x="16358" y="7382"/>
                    </a:cubicBezTo>
                    <a:lnTo>
                      <a:pt x="17691" y="5243"/>
                    </a:lnTo>
                    <a:lnTo>
                      <a:pt x="17691" y="7067"/>
                    </a:lnTo>
                    <a:cubicBezTo>
                      <a:pt x="17691" y="7354"/>
                      <a:pt x="17894" y="7591"/>
                      <a:pt x="18141" y="7591"/>
                    </a:cubicBezTo>
                    <a:lnTo>
                      <a:pt x="18168" y="7591"/>
                    </a:lnTo>
                    <a:cubicBezTo>
                      <a:pt x="18414" y="7591"/>
                      <a:pt x="18619" y="7354"/>
                      <a:pt x="18619" y="7067"/>
                    </a:cubicBezTo>
                    <a:lnTo>
                      <a:pt x="18619" y="3670"/>
                    </a:lnTo>
                    <a:cubicBezTo>
                      <a:pt x="18618" y="3384"/>
                      <a:pt x="18414" y="3146"/>
                      <a:pt x="18168" y="3146"/>
                    </a:cubicBezTo>
                    <a:lnTo>
                      <a:pt x="18141" y="3146"/>
                    </a:lnTo>
                    <a:cubicBezTo>
                      <a:pt x="18138" y="3146"/>
                      <a:pt x="18135" y="3146"/>
                      <a:pt x="18132" y="3146"/>
                    </a:cubicBezTo>
                    <a:cubicBezTo>
                      <a:pt x="18131" y="3146"/>
                      <a:pt x="18125" y="3146"/>
                      <a:pt x="18123" y="3146"/>
                    </a:cubicBezTo>
                    <a:lnTo>
                      <a:pt x="18078" y="3146"/>
                    </a:lnTo>
                    <a:cubicBezTo>
                      <a:pt x="17936" y="3146"/>
                      <a:pt x="17802" y="3231"/>
                      <a:pt x="17718" y="3366"/>
                    </a:cubicBezTo>
                    <a:lnTo>
                      <a:pt x="16394" y="5494"/>
                    </a:lnTo>
                    <a:lnTo>
                      <a:pt x="16394" y="3670"/>
                    </a:lnTo>
                    <a:cubicBezTo>
                      <a:pt x="16394" y="3384"/>
                      <a:pt x="16189" y="3146"/>
                      <a:pt x="15943" y="3146"/>
                    </a:cubicBezTo>
                    <a:lnTo>
                      <a:pt x="15907" y="3146"/>
                    </a:lnTo>
                    <a:close/>
                    <a:moveTo>
                      <a:pt x="4819" y="8829"/>
                    </a:moveTo>
                    <a:cubicBezTo>
                      <a:pt x="4544" y="8829"/>
                      <a:pt x="4324" y="9087"/>
                      <a:pt x="4324" y="9405"/>
                    </a:cubicBezTo>
                    <a:lnTo>
                      <a:pt x="4324" y="17154"/>
                    </a:lnTo>
                    <a:cubicBezTo>
                      <a:pt x="4324" y="17472"/>
                      <a:pt x="4544" y="17731"/>
                      <a:pt x="4819" y="17731"/>
                    </a:cubicBezTo>
                    <a:lnTo>
                      <a:pt x="11349" y="17731"/>
                    </a:lnTo>
                    <a:cubicBezTo>
                      <a:pt x="11622" y="17731"/>
                      <a:pt x="11845" y="17472"/>
                      <a:pt x="11845" y="17154"/>
                    </a:cubicBezTo>
                    <a:lnTo>
                      <a:pt x="11845" y="9405"/>
                    </a:lnTo>
                    <a:cubicBezTo>
                      <a:pt x="11845" y="9087"/>
                      <a:pt x="11622" y="8829"/>
                      <a:pt x="11349" y="8829"/>
                    </a:cubicBezTo>
                    <a:lnTo>
                      <a:pt x="4819" y="8829"/>
                    </a:lnTo>
                    <a:close/>
                    <a:moveTo>
                      <a:pt x="13529" y="9143"/>
                    </a:moveTo>
                    <a:cubicBezTo>
                      <a:pt x="13057" y="9143"/>
                      <a:pt x="12674" y="9590"/>
                      <a:pt x="12674" y="10139"/>
                    </a:cubicBezTo>
                    <a:cubicBezTo>
                      <a:pt x="12674" y="10688"/>
                      <a:pt x="13058" y="11136"/>
                      <a:pt x="13529" y="11136"/>
                    </a:cubicBezTo>
                    <a:lnTo>
                      <a:pt x="17763" y="11136"/>
                    </a:lnTo>
                    <a:cubicBezTo>
                      <a:pt x="18235" y="11136"/>
                      <a:pt x="18619" y="10688"/>
                      <a:pt x="18619" y="10139"/>
                    </a:cubicBezTo>
                    <a:cubicBezTo>
                      <a:pt x="18618" y="9590"/>
                      <a:pt x="18235" y="9143"/>
                      <a:pt x="17763" y="9143"/>
                    </a:cubicBezTo>
                    <a:lnTo>
                      <a:pt x="13529" y="9143"/>
                    </a:lnTo>
                    <a:close/>
                    <a:moveTo>
                      <a:pt x="13529" y="12299"/>
                    </a:moveTo>
                    <a:cubicBezTo>
                      <a:pt x="13057" y="12299"/>
                      <a:pt x="12674" y="12736"/>
                      <a:pt x="12674" y="13285"/>
                    </a:cubicBezTo>
                    <a:cubicBezTo>
                      <a:pt x="12674" y="13835"/>
                      <a:pt x="13058" y="14281"/>
                      <a:pt x="13529" y="14281"/>
                    </a:cubicBezTo>
                    <a:lnTo>
                      <a:pt x="17763" y="14281"/>
                    </a:lnTo>
                    <a:cubicBezTo>
                      <a:pt x="18235" y="14281"/>
                      <a:pt x="18619" y="13835"/>
                      <a:pt x="18619" y="13285"/>
                    </a:cubicBezTo>
                    <a:cubicBezTo>
                      <a:pt x="18618" y="12736"/>
                      <a:pt x="18235" y="12299"/>
                      <a:pt x="17763" y="12299"/>
                    </a:cubicBezTo>
                    <a:lnTo>
                      <a:pt x="13529" y="12299"/>
                    </a:lnTo>
                    <a:close/>
                    <a:moveTo>
                      <a:pt x="13529" y="15760"/>
                    </a:moveTo>
                    <a:cubicBezTo>
                      <a:pt x="13057" y="15760"/>
                      <a:pt x="12674" y="16206"/>
                      <a:pt x="12674" y="16756"/>
                    </a:cubicBezTo>
                    <a:cubicBezTo>
                      <a:pt x="12674" y="17305"/>
                      <a:pt x="13058" y="17752"/>
                      <a:pt x="13529" y="17752"/>
                    </a:cubicBezTo>
                    <a:lnTo>
                      <a:pt x="17763" y="17752"/>
                    </a:lnTo>
                    <a:cubicBezTo>
                      <a:pt x="18235" y="17752"/>
                      <a:pt x="18619" y="17305"/>
                      <a:pt x="18619" y="16756"/>
                    </a:cubicBezTo>
                    <a:cubicBezTo>
                      <a:pt x="18618" y="16206"/>
                      <a:pt x="18235" y="15760"/>
                      <a:pt x="17763" y="15760"/>
                    </a:cubicBezTo>
                    <a:lnTo>
                      <a:pt x="13529" y="1576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6" name="íṩḻiḓê">
                <a:extLst>
                  <a:ext uri="{FF2B5EF4-FFF2-40B4-BE49-F238E27FC236}">
                    <a16:creationId xmlns:a16="http://schemas.microsoft.com/office/drawing/2014/main" id="{7DC3D9F4-968D-4B8C-A44C-737BF452FF51}"/>
                  </a:ext>
                </a:extLst>
              </p:cNvPr>
              <p:cNvSpPr/>
              <p:nvPr/>
            </p:nvSpPr>
            <p:spPr>
              <a:xfrm flipH="1">
                <a:off x="8562116" y="1524891"/>
                <a:ext cx="252308" cy="24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33" y="9278"/>
                    </a:moveTo>
                    <a:cubicBezTo>
                      <a:pt x="9373" y="9278"/>
                      <a:pt x="11270" y="11258"/>
                      <a:pt x="11270" y="13700"/>
                    </a:cubicBezTo>
                    <a:cubicBezTo>
                      <a:pt x="11270" y="16142"/>
                      <a:pt x="9373" y="18121"/>
                      <a:pt x="7033" y="18121"/>
                    </a:cubicBezTo>
                    <a:cubicBezTo>
                      <a:pt x="4694" y="18121"/>
                      <a:pt x="2797" y="16142"/>
                      <a:pt x="2797" y="13700"/>
                    </a:cubicBezTo>
                    <a:cubicBezTo>
                      <a:pt x="2797" y="11258"/>
                      <a:pt x="4694" y="9278"/>
                      <a:pt x="7033" y="9278"/>
                    </a:cubicBezTo>
                    <a:close/>
                    <a:moveTo>
                      <a:pt x="15036" y="14654"/>
                    </a:moveTo>
                    <a:lnTo>
                      <a:pt x="19316" y="14654"/>
                    </a:lnTo>
                    <a:lnTo>
                      <a:pt x="19316" y="16907"/>
                    </a:lnTo>
                    <a:lnTo>
                      <a:pt x="15036" y="16907"/>
                    </a:lnTo>
                    <a:cubicBezTo>
                      <a:pt x="14441" y="16907"/>
                      <a:pt x="13957" y="16403"/>
                      <a:pt x="13957" y="15781"/>
                    </a:cubicBezTo>
                    <a:cubicBezTo>
                      <a:pt x="13957" y="15157"/>
                      <a:pt x="14441" y="14654"/>
                      <a:pt x="15036" y="14654"/>
                    </a:cubicBezTo>
                    <a:close/>
                    <a:moveTo>
                      <a:pt x="15036" y="10491"/>
                    </a:moveTo>
                    <a:lnTo>
                      <a:pt x="19316" y="10491"/>
                    </a:lnTo>
                    <a:lnTo>
                      <a:pt x="19316" y="12746"/>
                    </a:lnTo>
                    <a:lnTo>
                      <a:pt x="15036" y="12746"/>
                    </a:lnTo>
                    <a:cubicBezTo>
                      <a:pt x="14441" y="12746"/>
                      <a:pt x="13957" y="12241"/>
                      <a:pt x="13957" y="11618"/>
                    </a:cubicBezTo>
                    <a:cubicBezTo>
                      <a:pt x="13957" y="10996"/>
                      <a:pt x="14441" y="10491"/>
                      <a:pt x="15036" y="10491"/>
                    </a:cubicBezTo>
                    <a:close/>
                    <a:moveTo>
                      <a:pt x="1757" y="21600"/>
                    </a:moveTo>
                    <a:lnTo>
                      <a:pt x="19843" y="21600"/>
                    </a:lnTo>
                    <a:cubicBezTo>
                      <a:pt x="20813" y="21600"/>
                      <a:pt x="21600" y="20779"/>
                      <a:pt x="21600" y="19766"/>
                    </a:cubicBezTo>
                    <a:lnTo>
                      <a:pt x="21600" y="7633"/>
                    </a:lnTo>
                    <a:cubicBezTo>
                      <a:pt x="21600" y="6620"/>
                      <a:pt x="20813" y="5799"/>
                      <a:pt x="19843" y="5799"/>
                    </a:cubicBezTo>
                    <a:lnTo>
                      <a:pt x="9895" y="5799"/>
                    </a:lnTo>
                    <a:lnTo>
                      <a:pt x="18162" y="2908"/>
                    </a:lnTo>
                    <a:cubicBezTo>
                      <a:pt x="18435" y="3143"/>
                      <a:pt x="18783" y="3285"/>
                      <a:pt x="19164" y="3285"/>
                    </a:cubicBezTo>
                    <a:cubicBezTo>
                      <a:pt x="20031" y="3285"/>
                      <a:pt x="20738" y="2548"/>
                      <a:pt x="20738" y="1642"/>
                    </a:cubicBezTo>
                    <a:cubicBezTo>
                      <a:pt x="20738" y="737"/>
                      <a:pt x="20031" y="0"/>
                      <a:pt x="19164" y="0"/>
                    </a:cubicBezTo>
                    <a:cubicBezTo>
                      <a:pt x="18421" y="0"/>
                      <a:pt x="17797" y="540"/>
                      <a:pt x="17633" y="1263"/>
                    </a:cubicBezTo>
                    <a:lnTo>
                      <a:pt x="4665" y="5799"/>
                    </a:lnTo>
                    <a:lnTo>
                      <a:pt x="1757" y="5799"/>
                    </a:lnTo>
                    <a:cubicBezTo>
                      <a:pt x="787" y="5799"/>
                      <a:pt x="0" y="6620"/>
                      <a:pt x="0" y="7633"/>
                    </a:cubicBezTo>
                    <a:lnTo>
                      <a:pt x="0" y="19766"/>
                    </a:lnTo>
                    <a:cubicBezTo>
                      <a:pt x="0" y="20779"/>
                      <a:pt x="787" y="21600"/>
                      <a:pt x="1757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7" name="iṧ1îḍè">
                <a:extLst>
                  <a:ext uri="{FF2B5EF4-FFF2-40B4-BE49-F238E27FC236}">
                    <a16:creationId xmlns:a16="http://schemas.microsoft.com/office/drawing/2014/main" id="{918812FE-B998-4DE6-B21E-0318662649A7}"/>
                  </a:ext>
                </a:extLst>
              </p:cNvPr>
              <p:cNvSpPr/>
              <p:nvPr/>
            </p:nvSpPr>
            <p:spPr>
              <a:xfrm flipH="1">
                <a:off x="8653202" y="3769450"/>
                <a:ext cx="222138" cy="22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30" y="7801"/>
                    </a:moveTo>
                    <a:lnTo>
                      <a:pt x="14286" y="0"/>
                    </a:lnTo>
                    <a:lnTo>
                      <a:pt x="8626" y="5523"/>
                    </a:lnTo>
                    <a:lnTo>
                      <a:pt x="950" y="3222"/>
                    </a:lnTo>
                    <a:lnTo>
                      <a:pt x="4618" y="10190"/>
                    </a:lnTo>
                    <a:lnTo>
                      <a:pt x="0" y="16593"/>
                    </a:lnTo>
                    <a:lnTo>
                      <a:pt x="7933" y="15347"/>
                    </a:lnTo>
                    <a:lnTo>
                      <a:pt x="12763" y="21600"/>
                    </a:lnTo>
                    <a:lnTo>
                      <a:pt x="13993" y="13869"/>
                    </a:lnTo>
                    <a:lnTo>
                      <a:pt x="21600" y="11325"/>
                    </a:lnTo>
                    <a:cubicBezTo>
                      <a:pt x="21600" y="11325"/>
                      <a:pt x="14430" y="7801"/>
                      <a:pt x="14430" y="780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8" name="îšļíḍê">
                <a:extLst>
                  <a:ext uri="{FF2B5EF4-FFF2-40B4-BE49-F238E27FC236}">
                    <a16:creationId xmlns:a16="http://schemas.microsoft.com/office/drawing/2014/main" id="{0DD16EC6-116F-4373-B394-442308830106}"/>
                  </a:ext>
                </a:extLst>
              </p:cNvPr>
              <p:cNvSpPr/>
              <p:nvPr/>
            </p:nvSpPr>
            <p:spPr>
              <a:xfrm flipH="1">
                <a:off x="8088936" y="3446121"/>
                <a:ext cx="238151" cy="260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4" h="21600" extrusionOk="0">
                    <a:moveTo>
                      <a:pt x="9150" y="9969"/>
                    </a:moveTo>
                    <a:lnTo>
                      <a:pt x="10691" y="9149"/>
                    </a:lnTo>
                    <a:lnTo>
                      <a:pt x="12233" y="9969"/>
                    </a:lnTo>
                    <a:lnTo>
                      <a:pt x="12233" y="11610"/>
                    </a:lnTo>
                    <a:lnTo>
                      <a:pt x="10691" y="12432"/>
                    </a:lnTo>
                    <a:lnTo>
                      <a:pt x="9150" y="11610"/>
                    </a:lnTo>
                    <a:cubicBezTo>
                      <a:pt x="9150" y="11610"/>
                      <a:pt x="9150" y="9969"/>
                      <a:pt x="9150" y="9969"/>
                    </a:cubicBezTo>
                    <a:close/>
                    <a:moveTo>
                      <a:pt x="6524" y="14068"/>
                    </a:moveTo>
                    <a:lnTo>
                      <a:pt x="8155" y="13201"/>
                    </a:lnTo>
                    <a:lnTo>
                      <a:pt x="9690" y="14016"/>
                    </a:lnTo>
                    <a:lnTo>
                      <a:pt x="9690" y="15791"/>
                    </a:lnTo>
                    <a:lnTo>
                      <a:pt x="6570" y="18667"/>
                    </a:lnTo>
                    <a:cubicBezTo>
                      <a:pt x="6179" y="19026"/>
                      <a:pt x="6179" y="19606"/>
                      <a:pt x="6570" y="19964"/>
                    </a:cubicBezTo>
                    <a:cubicBezTo>
                      <a:pt x="6763" y="20146"/>
                      <a:pt x="7017" y="20233"/>
                      <a:pt x="7273" y="20233"/>
                    </a:cubicBezTo>
                    <a:cubicBezTo>
                      <a:pt x="7526" y="20233"/>
                      <a:pt x="7784" y="20146"/>
                      <a:pt x="7977" y="19964"/>
                    </a:cubicBezTo>
                    <a:lnTo>
                      <a:pt x="9690" y="18387"/>
                    </a:lnTo>
                    <a:lnTo>
                      <a:pt x="9690" y="20682"/>
                    </a:lnTo>
                    <a:cubicBezTo>
                      <a:pt x="9690" y="21189"/>
                      <a:pt x="10135" y="21600"/>
                      <a:pt x="10685" y="21600"/>
                    </a:cubicBezTo>
                    <a:cubicBezTo>
                      <a:pt x="11235" y="21600"/>
                      <a:pt x="11682" y="21189"/>
                      <a:pt x="11682" y="20682"/>
                    </a:cubicBezTo>
                    <a:lnTo>
                      <a:pt x="11682" y="18375"/>
                    </a:lnTo>
                    <a:lnTo>
                      <a:pt x="13406" y="19964"/>
                    </a:lnTo>
                    <a:cubicBezTo>
                      <a:pt x="13601" y="20146"/>
                      <a:pt x="13855" y="20233"/>
                      <a:pt x="14110" y="20233"/>
                    </a:cubicBezTo>
                    <a:cubicBezTo>
                      <a:pt x="14365" y="20233"/>
                      <a:pt x="14619" y="20146"/>
                      <a:pt x="14813" y="19964"/>
                    </a:cubicBezTo>
                    <a:cubicBezTo>
                      <a:pt x="15204" y="19606"/>
                      <a:pt x="15204" y="19026"/>
                      <a:pt x="14813" y="18667"/>
                    </a:cubicBezTo>
                    <a:lnTo>
                      <a:pt x="11682" y="15780"/>
                    </a:lnTo>
                    <a:lnTo>
                      <a:pt x="11682" y="14023"/>
                    </a:lnTo>
                    <a:lnTo>
                      <a:pt x="13229" y="13201"/>
                    </a:lnTo>
                    <a:lnTo>
                      <a:pt x="14861" y="14068"/>
                    </a:lnTo>
                    <a:lnTo>
                      <a:pt x="16007" y="18014"/>
                    </a:lnTo>
                    <a:cubicBezTo>
                      <a:pt x="16127" y="18425"/>
                      <a:pt x="16528" y="18696"/>
                      <a:pt x="16969" y="18696"/>
                    </a:cubicBezTo>
                    <a:cubicBezTo>
                      <a:pt x="17054" y="18696"/>
                      <a:pt x="17139" y="18686"/>
                      <a:pt x="17226" y="18665"/>
                    </a:cubicBezTo>
                    <a:cubicBezTo>
                      <a:pt x="17759" y="18533"/>
                      <a:pt x="18073" y="18028"/>
                      <a:pt x="17930" y="17539"/>
                    </a:cubicBezTo>
                    <a:lnTo>
                      <a:pt x="17298" y="15367"/>
                    </a:lnTo>
                    <a:lnTo>
                      <a:pt x="19468" y="16520"/>
                    </a:lnTo>
                    <a:cubicBezTo>
                      <a:pt x="19623" y="16604"/>
                      <a:pt x="19795" y="16645"/>
                      <a:pt x="19965" y="16645"/>
                    </a:cubicBezTo>
                    <a:cubicBezTo>
                      <a:pt x="20308" y="16645"/>
                      <a:pt x="20644" y="16480"/>
                      <a:pt x="20828" y="16185"/>
                    </a:cubicBezTo>
                    <a:cubicBezTo>
                      <a:pt x="21103" y="15747"/>
                      <a:pt x="20940" y="15185"/>
                      <a:pt x="20463" y="14931"/>
                    </a:cubicBezTo>
                    <a:lnTo>
                      <a:pt x="18306" y="13783"/>
                    </a:lnTo>
                    <a:lnTo>
                      <a:pt x="20646" y="13205"/>
                    </a:lnTo>
                    <a:cubicBezTo>
                      <a:pt x="21175" y="13076"/>
                      <a:pt x="21492" y="12572"/>
                      <a:pt x="21349" y="12081"/>
                    </a:cubicBezTo>
                    <a:cubicBezTo>
                      <a:pt x="21207" y="11593"/>
                      <a:pt x="20660" y="11304"/>
                      <a:pt x="20130" y="11433"/>
                    </a:cubicBezTo>
                    <a:lnTo>
                      <a:pt x="15869" y="12484"/>
                    </a:lnTo>
                    <a:lnTo>
                      <a:pt x="14225" y="11610"/>
                    </a:lnTo>
                    <a:lnTo>
                      <a:pt x="14225" y="9972"/>
                    </a:lnTo>
                    <a:lnTo>
                      <a:pt x="15847" y="9113"/>
                    </a:lnTo>
                    <a:lnTo>
                      <a:pt x="20130" y="10169"/>
                    </a:lnTo>
                    <a:cubicBezTo>
                      <a:pt x="20216" y="10191"/>
                      <a:pt x="20303" y="10201"/>
                      <a:pt x="20388" y="10201"/>
                    </a:cubicBezTo>
                    <a:cubicBezTo>
                      <a:pt x="20828" y="10201"/>
                      <a:pt x="21229" y="9931"/>
                      <a:pt x="21349" y="9519"/>
                    </a:cubicBezTo>
                    <a:cubicBezTo>
                      <a:pt x="21492" y="9031"/>
                      <a:pt x="21175" y="8526"/>
                      <a:pt x="20646" y="8394"/>
                    </a:cubicBezTo>
                    <a:lnTo>
                      <a:pt x="18298" y="7817"/>
                    </a:lnTo>
                    <a:lnTo>
                      <a:pt x="20460" y="6671"/>
                    </a:lnTo>
                    <a:cubicBezTo>
                      <a:pt x="20939" y="6419"/>
                      <a:pt x="21103" y="5858"/>
                      <a:pt x="20829" y="5417"/>
                    </a:cubicBezTo>
                    <a:cubicBezTo>
                      <a:pt x="20554" y="4979"/>
                      <a:pt x="19948" y="4825"/>
                      <a:pt x="19469" y="5078"/>
                    </a:cubicBezTo>
                    <a:lnTo>
                      <a:pt x="17301" y="6226"/>
                    </a:lnTo>
                    <a:lnTo>
                      <a:pt x="17930" y="4063"/>
                    </a:lnTo>
                    <a:cubicBezTo>
                      <a:pt x="18073" y="3574"/>
                      <a:pt x="17759" y="3070"/>
                      <a:pt x="17226" y="2938"/>
                    </a:cubicBezTo>
                    <a:cubicBezTo>
                      <a:pt x="16697" y="2810"/>
                      <a:pt x="16150" y="3098"/>
                      <a:pt x="16007" y="3588"/>
                    </a:cubicBezTo>
                    <a:lnTo>
                      <a:pt x="14864" y="7515"/>
                    </a:lnTo>
                    <a:lnTo>
                      <a:pt x="13230" y="8380"/>
                    </a:lnTo>
                    <a:lnTo>
                      <a:pt x="11682" y="7555"/>
                    </a:lnTo>
                    <a:lnTo>
                      <a:pt x="11682" y="5823"/>
                    </a:lnTo>
                    <a:lnTo>
                      <a:pt x="14813" y="2935"/>
                    </a:lnTo>
                    <a:cubicBezTo>
                      <a:pt x="15204" y="2577"/>
                      <a:pt x="15204" y="1997"/>
                      <a:pt x="14813" y="1639"/>
                    </a:cubicBezTo>
                    <a:cubicBezTo>
                      <a:pt x="14426" y="1278"/>
                      <a:pt x="13796" y="1278"/>
                      <a:pt x="13406" y="1639"/>
                    </a:cubicBezTo>
                    <a:lnTo>
                      <a:pt x="11682" y="3228"/>
                    </a:lnTo>
                    <a:lnTo>
                      <a:pt x="11682" y="920"/>
                    </a:lnTo>
                    <a:cubicBezTo>
                      <a:pt x="11682" y="411"/>
                      <a:pt x="11235" y="0"/>
                      <a:pt x="10685" y="0"/>
                    </a:cubicBezTo>
                    <a:cubicBezTo>
                      <a:pt x="10135" y="0"/>
                      <a:pt x="9690" y="411"/>
                      <a:pt x="9690" y="920"/>
                    </a:cubicBezTo>
                    <a:lnTo>
                      <a:pt x="9690" y="3216"/>
                    </a:lnTo>
                    <a:lnTo>
                      <a:pt x="7977" y="1639"/>
                    </a:lnTo>
                    <a:cubicBezTo>
                      <a:pt x="7587" y="1278"/>
                      <a:pt x="6958" y="1278"/>
                      <a:pt x="6570" y="1639"/>
                    </a:cubicBezTo>
                    <a:cubicBezTo>
                      <a:pt x="6179" y="1997"/>
                      <a:pt x="6179" y="2577"/>
                      <a:pt x="6570" y="2935"/>
                    </a:cubicBezTo>
                    <a:lnTo>
                      <a:pt x="9690" y="5811"/>
                    </a:lnTo>
                    <a:lnTo>
                      <a:pt x="9690" y="7562"/>
                    </a:lnTo>
                    <a:lnTo>
                      <a:pt x="8153" y="8378"/>
                    </a:lnTo>
                    <a:lnTo>
                      <a:pt x="6519" y="7515"/>
                    </a:lnTo>
                    <a:lnTo>
                      <a:pt x="5376" y="3588"/>
                    </a:lnTo>
                    <a:cubicBezTo>
                      <a:pt x="5235" y="3098"/>
                      <a:pt x="4687" y="2810"/>
                      <a:pt x="4158" y="2938"/>
                    </a:cubicBezTo>
                    <a:cubicBezTo>
                      <a:pt x="3627" y="3070"/>
                      <a:pt x="3309" y="3574"/>
                      <a:pt x="3452" y="4063"/>
                    </a:cubicBezTo>
                    <a:lnTo>
                      <a:pt x="4080" y="6226"/>
                    </a:lnTo>
                    <a:lnTo>
                      <a:pt x="1913" y="5078"/>
                    </a:lnTo>
                    <a:cubicBezTo>
                      <a:pt x="1434" y="4825"/>
                      <a:pt x="825" y="4976"/>
                      <a:pt x="554" y="5417"/>
                    </a:cubicBezTo>
                    <a:cubicBezTo>
                      <a:pt x="279" y="5858"/>
                      <a:pt x="444" y="6419"/>
                      <a:pt x="921" y="6671"/>
                    </a:cubicBezTo>
                    <a:lnTo>
                      <a:pt x="3085" y="7817"/>
                    </a:lnTo>
                    <a:lnTo>
                      <a:pt x="739" y="8394"/>
                    </a:lnTo>
                    <a:cubicBezTo>
                      <a:pt x="207" y="8526"/>
                      <a:pt x="-108" y="9031"/>
                      <a:pt x="34" y="9519"/>
                    </a:cubicBezTo>
                    <a:cubicBezTo>
                      <a:pt x="153" y="9931"/>
                      <a:pt x="555" y="10201"/>
                      <a:pt x="994" y="10201"/>
                    </a:cubicBezTo>
                    <a:cubicBezTo>
                      <a:pt x="1079" y="10201"/>
                      <a:pt x="1167" y="10191"/>
                      <a:pt x="1252" y="10169"/>
                    </a:cubicBezTo>
                    <a:lnTo>
                      <a:pt x="5534" y="9113"/>
                    </a:lnTo>
                    <a:lnTo>
                      <a:pt x="7156" y="9972"/>
                    </a:lnTo>
                    <a:lnTo>
                      <a:pt x="7159" y="11610"/>
                    </a:lnTo>
                    <a:lnTo>
                      <a:pt x="5515" y="12487"/>
                    </a:lnTo>
                    <a:lnTo>
                      <a:pt x="1252" y="11433"/>
                    </a:lnTo>
                    <a:cubicBezTo>
                      <a:pt x="727" y="11306"/>
                      <a:pt x="176" y="11593"/>
                      <a:pt x="34" y="12081"/>
                    </a:cubicBezTo>
                    <a:cubicBezTo>
                      <a:pt x="-108" y="12572"/>
                      <a:pt x="207" y="13076"/>
                      <a:pt x="739" y="13205"/>
                    </a:cubicBezTo>
                    <a:lnTo>
                      <a:pt x="3077" y="13783"/>
                    </a:lnTo>
                    <a:lnTo>
                      <a:pt x="920" y="14931"/>
                    </a:lnTo>
                    <a:cubicBezTo>
                      <a:pt x="443" y="15185"/>
                      <a:pt x="279" y="15747"/>
                      <a:pt x="555" y="16185"/>
                    </a:cubicBezTo>
                    <a:cubicBezTo>
                      <a:pt x="739" y="16480"/>
                      <a:pt x="1073" y="16645"/>
                      <a:pt x="1419" y="16645"/>
                    </a:cubicBezTo>
                    <a:cubicBezTo>
                      <a:pt x="1588" y="16645"/>
                      <a:pt x="1758" y="16604"/>
                      <a:pt x="1915" y="16520"/>
                    </a:cubicBezTo>
                    <a:lnTo>
                      <a:pt x="4084" y="15367"/>
                    </a:lnTo>
                    <a:lnTo>
                      <a:pt x="3452" y="17539"/>
                    </a:lnTo>
                    <a:cubicBezTo>
                      <a:pt x="3309" y="18028"/>
                      <a:pt x="3627" y="18533"/>
                      <a:pt x="4158" y="18665"/>
                    </a:cubicBezTo>
                    <a:cubicBezTo>
                      <a:pt x="4242" y="18686"/>
                      <a:pt x="4330" y="18696"/>
                      <a:pt x="4414" y="18696"/>
                    </a:cubicBezTo>
                    <a:cubicBezTo>
                      <a:pt x="4853" y="18696"/>
                      <a:pt x="5256" y="18425"/>
                      <a:pt x="5376" y="18014"/>
                    </a:cubicBezTo>
                    <a:cubicBezTo>
                      <a:pt x="5376" y="18014"/>
                      <a:pt x="6524" y="14068"/>
                      <a:pt x="6524" y="1406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9" name="ïŝľíďè">
                <a:extLst>
                  <a:ext uri="{FF2B5EF4-FFF2-40B4-BE49-F238E27FC236}">
                    <a16:creationId xmlns:a16="http://schemas.microsoft.com/office/drawing/2014/main" id="{E8670775-9D83-4920-B274-226CD3DC9559}"/>
                  </a:ext>
                </a:extLst>
              </p:cNvPr>
              <p:cNvSpPr/>
              <p:nvPr/>
            </p:nvSpPr>
            <p:spPr>
              <a:xfrm flipH="1">
                <a:off x="7952597" y="1763873"/>
                <a:ext cx="60533" cy="77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16" y="21600"/>
                    </a:moveTo>
                    <a:lnTo>
                      <a:pt x="18878" y="21600"/>
                    </a:lnTo>
                    <a:cubicBezTo>
                      <a:pt x="20382" y="21600"/>
                      <a:pt x="21600" y="20652"/>
                      <a:pt x="21600" y="19486"/>
                    </a:cubicBezTo>
                    <a:cubicBezTo>
                      <a:pt x="21600" y="18318"/>
                      <a:pt x="20382" y="17371"/>
                      <a:pt x="18878" y="17371"/>
                    </a:cubicBezTo>
                    <a:lnTo>
                      <a:pt x="5431" y="17371"/>
                    </a:lnTo>
                    <a:lnTo>
                      <a:pt x="5431" y="2114"/>
                    </a:lnTo>
                    <a:cubicBezTo>
                      <a:pt x="5431" y="947"/>
                      <a:pt x="4218" y="0"/>
                      <a:pt x="2716" y="0"/>
                    </a:cubicBezTo>
                    <a:cubicBezTo>
                      <a:pt x="1213" y="0"/>
                      <a:pt x="0" y="947"/>
                      <a:pt x="0" y="2114"/>
                    </a:cubicBezTo>
                    <a:lnTo>
                      <a:pt x="0" y="19486"/>
                    </a:lnTo>
                    <a:cubicBezTo>
                      <a:pt x="0" y="20652"/>
                      <a:pt x="1213" y="21600"/>
                      <a:pt x="2716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0" name="isľïḓé">
                <a:extLst>
                  <a:ext uri="{FF2B5EF4-FFF2-40B4-BE49-F238E27FC236}">
                    <a16:creationId xmlns:a16="http://schemas.microsoft.com/office/drawing/2014/main" id="{CA8E3E9D-3A9B-4170-8E8E-4594779F7A6F}"/>
                  </a:ext>
                </a:extLst>
              </p:cNvPr>
              <p:cNvSpPr/>
              <p:nvPr/>
            </p:nvSpPr>
            <p:spPr>
              <a:xfrm flipH="1">
                <a:off x="7861889" y="1660783"/>
                <a:ext cx="287133" cy="308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529" extrusionOk="0">
                    <a:moveTo>
                      <a:pt x="10647" y="5708"/>
                    </a:moveTo>
                    <a:cubicBezTo>
                      <a:pt x="14353" y="5708"/>
                      <a:pt x="17368" y="8537"/>
                      <a:pt x="17368" y="12013"/>
                    </a:cubicBezTo>
                    <a:cubicBezTo>
                      <a:pt x="17368" y="15490"/>
                      <a:pt x="14353" y="18319"/>
                      <a:pt x="10647" y="18319"/>
                    </a:cubicBezTo>
                    <a:cubicBezTo>
                      <a:pt x="6942" y="18319"/>
                      <a:pt x="3926" y="15490"/>
                      <a:pt x="3926" y="12013"/>
                    </a:cubicBezTo>
                    <a:cubicBezTo>
                      <a:pt x="3926" y="8537"/>
                      <a:pt x="6942" y="5708"/>
                      <a:pt x="10647" y="5708"/>
                    </a:cubicBezTo>
                    <a:close/>
                    <a:moveTo>
                      <a:pt x="1326" y="6988"/>
                    </a:moveTo>
                    <a:cubicBezTo>
                      <a:pt x="1443" y="6988"/>
                      <a:pt x="1564" y="6953"/>
                      <a:pt x="1665" y="6881"/>
                    </a:cubicBezTo>
                    <a:lnTo>
                      <a:pt x="4147" y="5129"/>
                    </a:lnTo>
                    <a:lnTo>
                      <a:pt x="4618" y="5738"/>
                    </a:lnTo>
                    <a:cubicBezTo>
                      <a:pt x="2796" y="7290"/>
                      <a:pt x="1650" y="9528"/>
                      <a:pt x="1650" y="12013"/>
                    </a:cubicBezTo>
                    <a:cubicBezTo>
                      <a:pt x="1650" y="14676"/>
                      <a:pt x="2967" y="17055"/>
                      <a:pt x="5021" y="18609"/>
                    </a:cubicBezTo>
                    <a:lnTo>
                      <a:pt x="4129" y="20808"/>
                    </a:lnTo>
                    <a:cubicBezTo>
                      <a:pt x="4018" y="21083"/>
                      <a:pt x="4166" y="21390"/>
                      <a:pt x="4458" y="21495"/>
                    </a:cubicBezTo>
                    <a:cubicBezTo>
                      <a:pt x="4525" y="21518"/>
                      <a:pt x="4593" y="21529"/>
                      <a:pt x="4660" y="21529"/>
                    </a:cubicBezTo>
                    <a:cubicBezTo>
                      <a:pt x="4888" y="21529"/>
                      <a:pt x="5103" y="21399"/>
                      <a:pt x="5189" y="21186"/>
                    </a:cubicBezTo>
                    <a:lnTo>
                      <a:pt x="5976" y="19243"/>
                    </a:lnTo>
                    <a:cubicBezTo>
                      <a:pt x="7348" y="20032"/>
                      <a:pt x="8959" y="20487"/>
                      <a:pt x="10683" y="20487"/>
                    </a:cubicBezTo>
                    <a:cubicBezTo>
                      <a:pt x="12404" y="20487"/>
                      <a:pt x="14016" y="20032"/>
                      <a:pt x="15387" y="19243"/>
                    </a:cubicBezTo>
                    <a:lnTo>
                      <a:pt x="16174" y="21186"/>
                    </a:lnTo>
                    <a:cubicBezTo>
                      <a:pt x="16260" y="21399"/>
                      <a:pt x="16475" y="21529"/>
                      <a:pt x="16705" y="21529"/>
                    </a:cubicBezTo>
                    <a:cubicBezTo>
                      <a:pt x="16772" y="21529"/>
                      <a:pt x="16839" y="21518"/>
                      <a:pt x="16905" y="21494"/>
                    </a:cubicBezTo>
                    <a:cubicBezTo>
                      <a:pt x="17199" y="21390"/>
                      <a:pt x="17345" y="21083"/>
                      <a:pt x="17233" y="20808"/>
                    </a:cubicBezTo>
                    <a:lnTo>
                      <a:pt x="16343" y="18609"/>
                    </a:lnTo>
                    <a:cubicBezTo>
                      <a:pt x="18397" y="17054"/>
                      <a:pt x="19714" y="14676"/>
                      <a:pt x="19714" y="12013"/>
                    </a:cubicBezTo>
                    <a:cubicBezTo>
                      <a:pt x="19714" y="9513"/>
                      <a:pt x="18553" y="7264"/>
                      <a:pt x="16712" y="5711"/>
                    </a:cubicBezTo>
                    <a:lnTo>
                      <a:pt x="17186" y="5108"/>
                    </a:lnTo>
                    <a:lnTo>
                      <a:pt x="19698" y="6881"/>
                    </a:lnTo>
                    <a:cubicBezTo>
                      <a:pt x="19799" y="6953"/>
                      <a:pt x="19920" y="6988"/>
                      <a:pt x="20038" y="6988"/>
                    </a:cubicBezTo>
                    <a:cubicBezTo>
                      <a:pt x="20210" y="6988"/>
                      <a:pt x="20381" y="6914"/>
                      <a:pt x="20492" y="6775"/>
                    </a:cubicBezTo>
                    <a:cubicBezTo>
                      <a:pt x="21188" y="5908"/>
                      <a:pt x="21482" y="4838"/>
                      <a:pt x="21321" y="3762"/>
                    </a:cubicBezTo>
                    <a:cubicBezTo>
                      <a:pt x="21185" y="2866"/>
                      <a:pt x="20747" y="2057"/>
                      <a:pt x="20070" y="1434"/>
                    </a:cubicBezTo>
                    <a:lnTo>
                      <a:pt x="20531" y="848"/>
                    </a:lnTo>
                    <a:cubicBezTo>
                      <a:pt x="20718" y="611"/>
                      <a:pt x="20663" y="278"/>
                      <a:pt x="20411" y="104"/>
                    </a:cubicBezTo>
                    <a:cubicBezTo>
                      <a:pt x="20159" y="-71"/>
                      <a:pt x="19804" y="-20"/>
                      <a:pt x="19618" y="217"/>
                    </a:cubicBezTo>
                    <a:lnTo>
                      <a:pt x="19166" y="792"/>
                    </a:lnTo>
                    <a:cubicBezTo>
                      <a:pt x="18517" y="445"/>
                      <a:pt x="17788" y="263"/>
                      <a:pt x="17031" y="263"/>
                    </a:cubicBezTo>
                    <a:cubicBezTo>
                      <a:pt x="15655" y="263"/>
                      <a:pt x="14392" y="855"/>
                      <a:pt x="13565" y="1885"/>
                    </a:cubicBezTo>
                    <a:cubicBezTo>
                      <a:pt x="13473" y="1998"/>
                      <a:pt x="13436" y="2140"/>
                      <a:pt x="13456" y="2279"/>
                    </a:cubicBezTo>
                    <a:cubicBezTo>
                      <a:pt x="13478" y="2419"/>
                      <a:pt x="13556" y="2545"/>
                      <a:pt x="13676" y="2630"/>
                    </a:cubicBezTo>
                    <a:lnTo>
                      <a:pt x="16281" y="4468"/>
                    </a:lnTo>
                    <a:lnTo>
                      <a:pt x="15823" y="5051"/>
                    </a:lnTo>
                    <a:cubicBezTo>
                      <a:pt x="14362" y="4099"/>
                      <a:pt x="12592" y="3540"/>
                      <a:pt x="10681" y="3540"/>
                    </a:cubicBezTo>
                    <a:cubicBezTo>
                      <a:pt x="8757" y="3540"/>
                      <a:pt x="6972" y="4109"/>
                      <a:pt x="5506" y="5075"/>
                    </a:cubicBezTo>
                    <a:lnTo>
                      <a:pt x="5053" y="4490"/>
                    </a:lnTo>
                    <a:lnTo>
                      <a:pt x="7687" y="2630"/>
                    </a:lnTo>
                    <a:cubicBezTo>
                      <a:pt x="7807" y="2545"/>
                      <a:pt x="7887" y="2419"/>
                      <a:pt x="7908" y="2279"/>
                    </a:cubicBezTo>
                    <a:cubicBezTo>
                      <a:pt x="7928" y="2140"/>
                      <a:pt x="7890" y="1998"/>
                      <a:pt x="7799" y="1885"/>
                    </a:cubicBezTo>
                    <a:cubicBezTo>
                      <a:pt x="6972" y="855"/>
                      <a:pt x="5709" y="263"/>
                      <a:pt x="4332" y="263"/>
                    </a:cubicBezTo>
                    <a:cubicBezTo>
                      <a:pt x="3573" y="263"/>
                      <a:pt x="2843" y="446"/>
                      <a:pt x="2194" y="795"/>
                    </a:cubicBezTo>
                    <a:lnTo>
                      <a:pt x="1748" y="220"/>
                    </a:lnTo>
                    <a:cubicBezTo>
                      <a:pt x="1564" y="-18"/>
                      <a:pt x="1210" y="-71"/>
                      <a:pt x="956" y="102"/>
                    </a:cubicBezTo>
                    <a:cubicBezTo>
                      <a:pt x="703" y="274"/>
                      <a:pt x="647" y="607"/>
                      <a:pt x="831" y="845"/>
                    </a:cubicBezTo>
                    <a:lnTo>
                      <a:pt x="1289" y="1438"/>
                    </a:lnTo>
                    <a:cubicBezTo>
                      <a:pt x="615" y="2060"/>
                      <a:pt x="178" y="2868"/>
                      <a:pt x="44" y="3762"/>
                    </a:cubicBezTo>
                    <a:cubicBezTo>
                      <a:pt x="-118" y="4838"/>
                      <a:pt x="176" y="5908"/>
                      <a:pt x="872" y="6775"/>
                    </a:cubicBezTo>
                    <a:cubicBezTo>
                      <a:pt x="983" y="6914"/>
                      <a:pt x="1154" y="6988"/>
                      <a:pt x="1326" y="698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1" name="îśļiḑe">
                <a:extLst>
                  <a:ext uri="{FF2B5EF4-FFF2-40B4-BE49-F238E27FC236}">
                    <a16:creationId xmlns:a16="http://schemas.microsoft.com/office/drawing/2014/main" id="{072B5DE2-8482-4AFF-9DF4-30BE31BD7830}"/>
                  </a:ext>
                </a:extLst>
              </p:cNvPr>
              <p:cNvSpPr/>
              <p:nvPr/>
            </p:nvSpPr>
            <p:spPr>
              <a:xfrm flipH="1">
                <a:off x="7689092" y="2190293"/>
                <a:ext cx="103799" cy="10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0" h="20343" extrusionOk="0">
                    <a:moveTo>
                      <a:pt x="11469" y="83"/>
                    </a:moveTo>
                    <a:cubicBezTo>
                      <a:pt x="5893" y="-630"/>
                      <a:pt x="795" y="3312"/>
                      <a:pt x="84" y="8873"/>
                    </a:cubicBezTo>
                    <a:cubicBezTo>
                      <a:pt x="-631" y="14446"/>
                      <a:pt x="3314" y="19546"/>
                      <a:pt x="8886" y="20260"/>
                    </a:cubicBezTo>
                    <a:cubicBezTo>
                      <a:pt x="14432" y="20970"/>
                      <a:pt x="19542" y="17029"/>
                      <a:pt x="20257" y="11455"/>
                    </a:cubicBezTo>
                    <a:cubicBezTo>
                      <a:pt x="20969" y="5895"/>
                      <a:pt x="17015" y="793"/>
                      <a:pt x="11469" y="8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2" name="iSḷïḋe">
                <a:extLst>
                  <a:ext uri="{FF2B5EF4-FFF2-40B4-BE49-F238E27FC236}">
                    <a16:creationId xmlns:a16="http://schemas.microsoft.com/office/drawing/2014/main" id="{88E40FB6-F292-4759-8748-E6DF64612362}"/>
                  </a:ext>
                </a:extLst>
              </p:cNvPr>
              <p:cNvSpPr/>
              <p:nvPr/>
            </p:nvSpPr>
            <p:spPr>
              <a:xfrm flipH="1">
                <a:off x="7666389" y="2063772"/>
                <a:ext cx="262394" cy="215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0307" extrusionOk="0">
                    <a:moveTo>
                      <a:pt x="21159" y="157"/>
                    </a:moveTo>
                    <a:lnTo>
                      <a:pt x="21017" y="156"/>
                    </a:lnTo>
                    <a:cubicBezTo>
                      <a:pt x="10732" y="-1261"/>
                      <a:pt x="1318" y="7138"/>
                      <a:pt x="3" y="18944"/>
                    </a:cubicBezTo>
                    <a:cubicBezTo>
                      <a:pt x="-28" y="19220"/>
                      <a:pt x="146" y="19479"/>
                      <a:pt x="392" y="19516"/>
                    </a:cubicBezTo>
                    <a:lnTo>
                      <a:pt x="5757" y="20303"/>
                    </a:lnTo>
                    <a:cubicBezTo>
                      <a:pt x="5997" y="20339"/>
                      <a:pt x="6221" y="20138"/>
                      <a:pt x="6252" y="19862"/>
                    </a:cubicBezTo>
                    <a:cubicBezTo>
                      <a:pt x="7135" y="11952"/>
                      <a:pt x="13457" y="6338"/>
                      <a:pt x="20355" y="7351"/>
                    </a:cubicBezTo>
                    <a:cubicBezTo>
                      <a:pt x="20597" y="7387"/>
                      <a:pt x="20820" y="7192"/>
                      <a:pt x="20852" y="6910"/>
                    </a:cubicBezTo>
                    <a:lnTo>
                      <a:pt x="21541" y="728"/>
                    </a:lnTo>
                    <a:cubicBezTo>
                      <a:pt x="21572" y="445"/>
                      <a:pt x="21399" y="192"/>
                      <a:pt x="21159" y="15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3" name="ïśļíḋè">
                <a:extLst>
                  <a:ext uri="{FF2B5EF4-FFF2-40B4-BE49-F238E27FC236}">
                    <a16:creationId xmlns:a16="http://schemas.microsoft.com/office/drawing/2014/main" id="{D59CB725-A050-498C-B14D-A0B49E0375F0}"/>
                  </a:ext>
                </a:extLst>
              </p:cNvPr>
              <p:cNvSpPr/>
              <p:nvPr/>
            </p:nvSpPr>
            <p:spPr>
              <a:xfrm flipH="1">
                <a:off x="7650964" y="1951310"/>
                <a:ext cx="390281" cy="31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0261" extrusionOk="0">
                    <a:moveTo>
                      <a:pt x="21304" y="163"/>
                    </a:moveTo>
                    <a:lnTo>
                      <a:pt x="21208" y="167"/>
                    </a:lnTo>
                    <a:cubicBezTo>
                      <a:pt x="10829" y="-1318"/>
                      <a:pt x="1331" y="7256"/>
                      <a:pt x="3" y="19316"/>
                    </a:cubicBezTo>
                    <a:cubicBezTo>
                      <a:pt x="-18" y="19504"/>
                      <a:pt x="100" y="19681"/>
                      <a:pt x="262" y="19705"/>
                    </a:cubicBezTo>
                    <a:lnTo>
                      <a:pt x="3979" y="20258"/>
                    </a:lnTo>
                    <a:cubicBezTo>
                      <a:pt x="4141" y="20282"/>
                      <a:pt x="4293" y="20145"/>
                      <a:pt x="4313" y="19957"/>
                    </a:cubicBezTo>
                    <a:cubicBezTo>
                      <a:pt x="5342" y="10619"/>
                      <a:pt x="12714" y="3995"/>
                      <a:pt x="20750" y="5190"/>
                    </a:cubicBezTo>
                    <a:cubicBezTo>
                      <a:pt x="20911" y="5214"/>
                      <a:pt x="21062" y="5082"/>
                      <a:pt x="21083" y="4894"/>
                    </a:cubicBezTo>
                    <a:lnTo>
                      <a:pt x="21561" y="551"/>
                    </a:lnTo>
                    <a:cubicBezTo>
                      <a:pt x="21582" y="364"/>
                      <a:pt x="21465" y="187"/>
                      <a:pt x="21304" y="16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4" name="íṡ1îḋè">
                <a:extLst>
                  <a:ext uri="{FF2B5EF4-FFF2-40B4-BE49-F238E27FC236}">
                    <a16:creationId xmlns:a16="http://schemas.microsoft.com/office/drawing/2014/main" id="{6FD18CCE-32F7-474E-A8EE-699083D83E85}"/>
                  </a:ext>
                </a:extLst>
              </p:cNvPr>
              <p:cNvSpPr/>
              <p:nvPr/>
            </p:nvSpPr>
            <p:spPr>
              <a:xfrm flipH="1">
                <a:off x="7696176" y="2335556"/>
                <a:ext cx="335698" cy="33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573" extrusionOk="0">
                    <a:moveTo>
                      <a:pt x="8154" y="8234"/>
                    </a:moveTo>
                    <a:lnTo>
                      <a:pt x="8195" y="9960"/>
                    </a:lnTo>
                    <a:lnTo>
                      <a:pt x="6459" y="10000"/>
                    </a:lnTo>
                    <a:lnTo>
                      <a:pt x="6419" y="8274"/>
                    </a:lnTo>
                    <a:cubicBezTo>
                      <a:pt x="6419" y="8274"/>
                      <a:pt x="8154" y="8234"/>
                      <a:pt x="8154" y="8234"/>
                    </a:cubicBezTo>
                    <a:close/>
                    <a:moveTo>
                      <a:pt x="11625" y="8154"/>
                    </a:moveTo>
                    <a:lnTo>
                      <a:pt x="11665" y="9880"/>
                    </a:lnTo>
                    <a:lnTo>
                      <a:pt x="9931" y="9920"/>
                    </a:lnTo>
                    <a:lnTo>
                      <a:pt x="9891" y="8194"/>
                    </a:lnTo>
                    <a:cubicBezTo>
                      <a:pt x="9891" y="8194"/>
                      <a:pt x="11625" y="8154"/>
                      <a:pt x="11625" y="8154"/>
                    </a:cubicBezTo>
                    <a:close/>
                    <a:moveTo>
                      <a:pt x="15095" y="8073"/>
                    </a:moveTo>
                    <a:lnTo>
                      <a:pt x="15136" y="9800"/>
                    </a:lnTo>
                    <a:lnTo>
                      <a:pt x="13401" y="9840"/>
                    </a:lnTo>
                    <a:lnTo>
                      <a:pt x="13360" y="8113"/>
                    </a:lnTo>
                    <a:cubicBezTo>
                      <a:pt x="13360" y="8113"/>
                      <a:pt x="15095" y="8073"/>
                      <a:pt x="15095" y="8073"/>
                    </a:cubicBezTo>
                    <a:close/>
                    <a:moveTo>
                      <a:pt x="1" y="2554"/>
                    </a:moveTo>
                    <a:lnTo>
                      <a:pt x="436" y="21573"/>
                    </a:lnTo>
                    <a:lnTo>
                      <a:pt x="4589" y="17248"/>
                    </a:lnTo>
                    <a:lnTo>
                      <a:pt x="19470" y="16904"/>
                    </a:lnTo>
                    <a:cubicBezTo>
                      <a:pt x="20639" y="16877"/>
                      <a:pt x="21574" y="15904"/>
                      <a:pt x="21547" y="14743"/>
                    </a:cubicBezTo>
                    <a:lnTo>
                      <a:pt x="21251" y="2062"/>
                    </a:lnTo>
                    <a:cubicBezTo>
                      <a:pt x="21223" y="902"/>
                      <a:pt x="20244" y="-27"/>
                      <a:pt x="19075" y="0"/>
                    </a:cubicBezTo>
                    <a:lnTo>
                      <a:pt x="2066" y="393"/>
                    </a:lnTo>
                    <a:cubicBezTo>
                      <a:pt x="897" y="420"/>
                      <a:pt x="-26" y="1393"/>
                      <a:pt x="1" y="255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5" name="î$ľîďé">
                <a:extLst>
                  <a:ext uri="{FF2B5EF4-FFF2-40B4-BE49-F238E27FC236}">
                    <a16:creationId xmlns:a16="http://schemas.microsoft.com/office/drawing/2014/main" id="{F1F0C79F-AC7C-4576-8E47-F6D99C697021}"/>
                  </a:ext>
                </a:extLst>
              </p:cNvPr>
              <p:cNvSpPr/>
              <p:nvPr/>
            </p:nvSpPr>
            <p:spPr>
              <a:xfrm flipH="1">
                <a:off x="7569366" y="3483609"/>
                <a:ext cx="509367" cy="318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8"/>
                    </a:moveTo>
                    <a:cubicBezTo>
                      <a:pt x="21600" y="12134"/>
                      <a:pt x="20338" y="9619"/>
                      <a:pt x="18621" y="8869"/>
                    </a:cubicBezTo>
                    <a:cubicBezTo>
                      <a:pt x="17994" y="6213"/>
                      <a:pt x="16389" y="4318"/>
                      <a:pt x="14511" y="4318"/>
                    </a:cubicBezTo>
                    <a:cubicBezTo>
                      <a:pt x="14079" y="4318"/>
                      <a:pt x="13661" y="4418"/>
                      <a:pt x="13264" y="4609"/>
                    </a:cubicBezTo>
                    <a:cubicBezTo>
                      <a:pt x="12194" y="1840"/>
                      <a:pt x="10283" y="0"/>
                      <a:pt x="8101" y="0"/>
                    </a:cubicBezTo>
                    <a:cubicBezTo>
                      <a:pt x="4789" y="0"/>
                      <a:pt x="2096" y="4241"/>
                      <a:pt x="2027" y="9508"/>
                    </a:cubicBezTo>
                    <a:cubicBezTo>
                      <a:pt x="814" y="10631"/>
                      <a:pt x="0" y="12725"/>
                      <a:pt x="0" y="15118"/>
                    </a:cubicBezTo>
                    <a:cubicBezTo>
                      <a:pt x="0" y="18694"/>
                      <a:pt x="1816" y="21600"/>
                      <a:pt x="4050" y="21600"/>
                    </a:cubicBezTo>
                    <a:lnTo>
                      <a:pt x="8101" y="21600"/>
                    </a:lnTo>
                    <a:lnTo>
                      <a:pt x="8101" y="19438"/>
                    </a:lnTo>
                    <a:lnTo>
                      <a:pt x="4047" y="19438"/>
                    </a:lnTo>
                    <a:cubicBezTo>
                      <a:pt x="2561" y="19438"/>
                      <a:pt x="1352" y="17508"/>
                      <a:pt x="1352" y="15118"/>
                    </a:cubicBezTo>
                    <a:cubicBezTo>
                      <a:pt x="1352" y="13077"/>
                      <a:pt x="2237" y="11359"/>
                      <a:pt x="3434" y="10911"/>
                    </a:cubicBezTo>
                    <a:cubicBezTo>
                      <a:pt x="3395" y="10526"/>
                      <a:pt x="3375" y="10125"/>
                      <a:pt x="3375" y="9718"/>
                    </a:cubicBezTo>
                    <a:cubicBezTo>
                      <a:pt x="3375" y="5542"/>
                      <a:pt x="5491" y="2163"/>
                      <a:pt x="8101" y="2163"/>
                    </a:cubicBezTo>
                    <a:cubicBezTo>
                      <a:pt x="10233" y="2163"/>
                      <a:pt x="12036" y="4424"/>
                      <a:pt x="12623" y="7530"/>
                    </a:cubicBezTo>
                    <a:cubicBezTo>
                      <a:pt x="13143" y="6871"/>
                      <a:pt x="13795" y="6481"/>
                      <a:pt x="14511" y="6481"/>
                    </a:cubicBezTo>
                    <a:cubicBezTo>
                      <a:pt x="16076" y="6481"/>
                      <a:pt x="17361" y="8369"/>
                      <a:pt x="17530" y="10800"/>
                    </a:cubicBezTo>
                    <a:lnTo>
                      <a:pt x="17549" y="10800"/>
                    </a:lnTo>
                    <a:cubicBezTo>
                      <a:pt x="19039" y="10800"/>
                      <a:pt x="20249" y="12736"/>
                      <a:pt x="20249" y="15118"/>
                    </a:cubicBezTo>
                    <a:cubicBezTo>
                      <a:pt x="20249" y="17503"/>
                      <a:pt x="19042" y="19438"/>
                      <a:pt x="17549" y="19438"/>
                    </a:cubicBezTo>
                    <a:lnTo>
                      <a:pt x="13499" y="19438"/>
                    </a:lnTo>
                    <a:lnTo>
                      <a:pt x="13499" y="21600"/>
                    </a:lnTo>
                    <a:lnTo>
                      <a:pt x="17549" y="21600"/>
                    </a:lnTo>
                    <a:cubicBezTo>
                      <a:pt x="19784" y="21600"/>
                      <a:pt x="21600" y="18689"/>
                      <a:pt x="21600" y="1511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6" name="íś1îde">
                <a:extLst>
                  <a:ext uri="{FF2B5EF4-FFF2-40B4-BE49-F238E27FC236}">
                    <a16:creationId xmlns:a16="http://schemas.microsoft.com/office/drawing/2014/main" id="{49215A41-3586-40D9-8C08-675983A5E800}"/>
                  </a:ext>
                </a:extLst>
              </p:cNvPr>
              <p:cNvSpPr/>
              <p:nvPr/>
            </p:nvSpPr>
            <p:spPr>
              <a:xfrm flipH="1">
                <a:off x="7746197" y="3628872"/>
                <a:ext cx="159157" cy="222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15" y="21600"/>
                    </a:moveTo>
                    <a:lnTo>
                      <a:pt x="15115" y="9260"/>
                    </a:lnTo>
                    <a:lnTo>
                      <a:pt x="21600" y="9260"/>
                    </a:lnTo>
                    <a:lnTo>
                      <a:pt x="10800" y="0"/>
                    </a:lnTo>
                    <a:lnTo>
                      <a:pt x="0" y="9260"/>
                    </a:lnTo>
                    <a:lnTo>
                      <a:pt x="6475" y="9260"/>
                    </a:lnTo>
                    <a:lnTo>
                      <a:pt x="6475" y="21600"/>
                    </a:lnTo>
                    <a:cubicBezTo>
                      <a:pt x="6475" y="21600"/>
                      <a:pt x="15115" y="21600"/>
                      <a:pt x="15115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7" name="ïṥlîḋè">
                <a:extLst>
                  <a:ext uri="{FF2B5EF4-FFF2-40B4-BE49-F238E27FC236}">
                    <a16:creationId xmlns:a16="http://schemas.microsoft.com/office/drawing/2014/main" id="{B7CE0077-DF0F-45D8-843E-32AAFFF9133F}"/>
                  </a:ext>
                </a:extLst>
              </p:cNvPr>
              <p:cNvSpPr/>
              <p:nvPr/>
            </p:nvSpPr>
            <p:spPr>
              <a:xfrm flipH="1">
                <a:off x="8073035" y="3104049"/>
                <a:ext cx="99416" cy="140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36"/>
                    </a:moveTo>
                    <a:lnTo>
                      <a:pt x="16048" y="0"/>
                    </a:lnTo>
                    <a:cubicBezTo>
                      <a:pt x="6735" y="5009"/>
                      <a:pt x="579" y="12798"/>
                      <a:pt x="0" y="21600"/>
                    </a:cubicBezTo>
                    <a:lnTo>
                      <a:pt x="7788" y="21600"/>
                    </a:lnTo>
                    <a:cubicBezTo>
                      <a:pt x="8367" y="14313"/>
                      <a:pt x="13665" y="7924"/>
                      <a:pt x="21600" y="393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8" name="iṧľíḍé">
                <a:extLst>
                  <a:ext uri="{FF2B5EF4-FFF2-40B4-BE49-F238E27FC236}">
                    <a16:creationId xmlns:a16="http://schemas.microsoft.com/office/drawing/2014/main" id="{E3F94D27-C938-4B85-9EE1-D14875C02501}"/>
                  </a:ext>
                </a:extLst>
              </p:cNvPr>
              <p:cNvSpPr/>
              <p:nvPr/>
            </p:nvSpPr>
            <p:spPr>
              <a:xfrm flipH="1">
                <a:off x="7950812" y="3422691"/>
                <a:ext cx="71690" cy="35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21600"/>
                    </a:moveTo>
                    <a:cubicBezTo>
                      <a:pt x="11562" y="21600"/>
                      <a:pt x="12256" y="21508"/>
                      <a:pt x="12966" y="21163"/>
                    </a:cubicBezTo>
                    <a:cubicBezTo>
                      <a:pt x="16468" y="19774"/>
                      <a:pt x="19390" y="14908"/>
                      <a:pt x="20729" y="8408"/>
                    </a:cubicBezTo>
                    <a:cubicBezTo>
                      <a:pt x="21273" y="5854"/>
                      <a:pt x="21600" y="3038"/>
                      <a:pt x="21600" y="0"/>
                    </a:cubicBezTo>
                    <a:lnTo>
                      <a:pt x="0" y="0"/>
                    </a:lnTo>
                    <a:cubicBezTo>
                      <a:pt x="0" y="11883"/>
                      <a:pt x="4862" y="21600"/>
                      <a:pt x="10804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9" name="îšḷïḑè">
                <a:extLst>
                  <a:ext uri="{FF2B5EF4-FFF2-40B4-BE49-F238E27FC236}">
                    <a16:creationId xmlns:a16="http://schemas.microsoft.com/office/drawing/2014/main" id="{4EF313CA-3A9D-4CA7-A20E-A539E86461A9}"/>
                  </a:ext>
                </a:extLst>
              </p:cNvPr>
              <p:cNvSpPr/>
              <p:nvPr/>
            </p:nvSpPr>
            <p:spPr>
              <a:xfrm flipH="1">
                <a:off x="7835054" y="3099362"/>
                <a:ext cx="304595" cy="30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30"/>
                    </a:moveTo>
                    <a:lnTo>
                      <a:pt x="19058" y="17790"/>
                    </a:lnTo>
                    <a:lnTo>
                      <a:pt x="19058" y="10802"/>
                    </a:lnTo>
                    <a:cubicBezTo>
                      <a:pt x="19058" y="6901"/>
                      <a:pt x="16354" y="3634"/>
                      <a:pt x="12705" y="2771"/>
                    </a:cubicBezTo>
                    <a:lnTo>
                      <a:pt x="12705" y="1906"/>
                    </a:lnTo>
                    <a:cubicBezTo>
                      <a:pt x="12705" y="853"/>
                      <a:pt x="11855" y="0"/>
                      <a:pt x="10800" y="0"/>
                    </a:cubicBezTo>
                    <a:cubicBezTo>
                      <a:pt x="9744" y="0"/>
                      <a:pt x="8895" y="853"/>
                      <a:pt x="8895" y="1906"/>
                    </a:cubicBezTo>
                    <a:lnTo>
                      <a:pt x="8895" y="2771"/>
                    </a:lnTo>
                    <a:cubicBezTo>
                      <a:pt x="5245" y="3634"/>
                      <a:pt x="2541" y="6902"/>
                      <a:pt x="2541" y="10802"/>
                    </a:cubicBezTo>
                    <a:lnTo>
                      <a:pt x="2541" y="17790"/>
                    </a:lnTo>
                    <a:lnTo>
                      <a:pt x="0" y="2033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20330"/>
                      <a:pt x="21600" y="2033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0" name="îšḻiḍè">
                <a:extLst>
                  <a:ext uri="{FF2B5EF4-FFF2-40B4-BE49-F238E27FC236}">
                    <a16:creationId xmlns:a16="http://schemas.microsoft.com/office/drawing/2014/main" id="{8D90DCB9-E65B-4961-A1C2-B631783DE2FB}"/>
                  </a:ext>
                </a:extLst>
              </p:cNvPr>
              <p:cNvSpPr/>
              <p:nvPr/>
            </p:nvSpPr>
            <p:spPr>
              <a:xfrm flipH="1">
                <a:off x="7796359" y="3104049"/>
                <a:ext cx="99622" cy="140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936"/>
                    </a:moveTo>
                    <a:cubicBezTo>
                      <a:pt x="7957" y="7924"/>
                      <a:pt x="13248" y="14313"/>
                      <a:pt x="13828" y="21600"/>
                    </a:cubicBezTo>
                    <a:lnTo>
                      <a:pt x="21600" y="21600"/>
                    </a:lnTo>
                    <a:cubicBezTo>
                      <a:pt x="21020" y="12798"/>
                      <a:pt x="14873" y="5009"/>
                      <a:pt x="5554" y="0"/>
                    </a:cubicBezTo>
                    <a:cubicBezTo>
                      <a:pt x="5554" y="0"/>
                      <a:pt x="0" y="3936"/>
                      <a:pt x="0" y="393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1" name="îṥ1iḑê">
                <a:extLst>
                  <a:ext uri="{FF2B5EF4-FFF2-40B4-BE49-F238E27FC236}">
                    <a16:creationId xmlns:a16="http://schemas.microsoft.com/office/drawing/2014/main" id="{64D432EF-752F-4EC2-A674-D450D526F966}"/>
                  </a:ext>
                </a:extLst>
              </p:cNvPr>
              <p:cNvSpPr/>
              <p:nvPr/>
            </p:nvSpPr>
            <p:spPr>
              <a:xfrm flipH="1">
                <a:off x="8056786" y="2101260"/>
                <a:ext cx="373392" cy="45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804" extrusionOk="0">
                    <a:moveTo>
                      <a:pt x="13214" y="199"/>
                    </a:moveTo>
                    <a:cubicBezTo>
                      <a:pt x="13214" y="199"/>
                      <a:pt x="11791" y="1749"/>
                      <a:pt x="10114" y="5045"/>
                    </a:cubicBezTo>
                    <a:cubicBezTo>
                      <a:pt x="4927" y="3268"/>
                      <a:pt x="0" y="5758"/>
                      <a:pt x="0" y="10087"/>
                    </a:cubicBezTo>
                    <a:cubicBezTo>
                      <a:pt x="0" y="14608"/>
                      <a:pt x="4591" y="21478"/>
                      <a:pt x="10797" y="19403"/>
                    </a:cubicBezTo>
                    <a:cubicBezTo>
                      <a:pt x="17336" y="21547"/>
                      <a:pt x="21600" y="14608"/>
                      <a:pt x="21600" y="10087"/>
                    </a:cubicBezTo>
                    <a:cubicBezTo>
                      <a:pt x="21600" y="5719"/>
                      <a:pt x="17169" y="3159"/>
                      <a:pt x="11411" y="5084"/>
                    </a:cubicBezTo>
                    <a:cubicBezTo>
                      <a:pt x="11892" y="4476"/>
                      <a:pt x="12654" y="3604"/>
                      <a:pt x="13614" y="2769"/>
                    </a:cubicBezTo>
                    <a:cubicBezTo>
                      <a:pt x="14429" y="2060"/>
                      <a:pt x="16024" y="1150"/>
                      <a:pt x="16024" y="1150"/>
                    </a:cubicBezTo>
                    <a:cubicBezTo>
                      <a:pt x="16264" y="1012"/>
                      <a:pt x="16237" y="822"/>
                      <a:pt x="15964" y="724"/>
                    </a:cubicBezTo>
                    <a:lnTo>
                      <a:pt x="14040" y="42"/>
                    </a:lnTo>
                    <a:cubicBezTo>
                      <a:pt x="13767" y="-53"/>
                      <a:pt x="13395" y="16"/>
                      <a:pt x="13214" y="19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2" name="ï$líḑê">
                <a:extLst>
                  <a:ext uri="{FF2B5EF4-FFF2-40B4-BE49-F238E27FC236}">
                    <a16:creationId xmlns:a16="http://schemas.microsoft.com/office/drawing/2014/main" id="{EF930F8F-E8AB-46E4-B21E-B7F4CDB1C857}"/>
                  </a:ext>
                </a:extLst>
              </p:cNvPr>
              <p:cNvSpPr/>
              <p:nvPr/>
            </p:nvSpPr>
            <p:spPr>
              <a:xfrm flipH="1">
                <a:off x="8242163" y="2077830"/>
                <a:ext cx="103668" cy="103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8" h="20338" extrusionOk="0">
                    <a:moveTo>
                      <a:pt x="18304" y="20314"/>
                    </a:moveTo>
                    <a:cubicBezTo>
                      <a:pt x="19330" y="20224"/>
                      <a:pt x="20221" y="19326"/>
                      <a:pt x="20304" y="18315"/>
                    </a:cubicBezTo>
                    <a:cubicBezTo>
                      <a:pt x="20304" y="18315"/>
                      <a:pt x="20956" y="10401"/>
                      <a:pt x="15443" y="4887"/>
                    </a:cubicBezTo>
                    <a:cubicBezTo>
                      <a:pt x="9912" y="-635"/>
                      <a:pt x="2021" y="25"/>
                      <a:pt x="2021" y="25"/>
                    </a:cubicBezTo>
                    <a:cubicBezTo>
                      <a:pt x="1005" y="107"/>
                      <a:pt x="111" y="1004"/>
                      <a:pt x="25" y="2019"/>
                    </a:cubicBezTo>
                    <a:cubicBezTo>
                      <a:pt x="25" y="2019"/>
                      <a:pt x="-644" y="9941"/>
                      <a:pt x="4878" y="15452"/>
                    </a:cubicBezTo>
                    <a:cubicBezTo>
                      <a:pt x="10392" y="20965"/>
                      <a:pt x="18304" y="20314"/>
                      <a:pt x="18304" y="2031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3" name="iṧ1îḍé">
                <a:extLst>
                  <a:ext uri="{FF2B5EF4-FFF2-40B4-BE49-F238E27FC236}">
                    <a16:creationId xmlns:a16="http://schemas.microsoft.com/office/drawing/2014/main" id="{DAF68FF5-632C-4AA4-94B8-455AC82BFD74}"/>
                  </a:ext>
                </a:extLst>
              </p:cNvPr>
              <p:cNvSpPr/>
              <p:nvPr/>
            </p:nvSpPr>
            <p:spPr>
              <a:xfrm flipH="1">
                <a:off x="7701713" y="3849111"/>
                <a:ext cx="348904" cy="292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0928" extrusionOk="0">
                    <a:moveTo>
                      <a:pt x="21478" y="15912"/>
                    </a:moveTo>
                    <a:cubicBezTo>
                      <a:pt x="21478" y="10469"/>
                      <a:pt x="17257" y="6049"/>
                      <a:pt x="11998" y="5888"/>
                    </a:cubicBezTo>
                    <a:cubicBezTo>
                      <a:pt x="11736" y="6054"/>
                      <a:pt x="12438" y="6360"/>
                      <a:pt x="12727" y="6622"/>
                    </a:cubicBezTo>
                    <a:cubicBezTo>
                      <a:pt x="13302" y="7147"/>
                      <a:pt x="13038" y="7728"/>
                      <a:pt x="12754" y="7599"/>
                    </a:cubicBezTo>
                    <a:cubicBezTo>
                      <a:pt x="12090" y="6937"/>
                      <a:pt x="11303" y="6538"/>
                      <a:pt x="10484" y="6408"/>
                    </a:cubicBezTo>
                    <a:lnTo>
                      <a:pt x="10486" y="6403"/>
                    </a:lnTo>
                    <a:cubicBezTo>
                      <a:pt x="10486" y="6403"/>
                      <a:pt x="6439" y="6013"/>
                      <a:pt x="5127" y="4484"/>
                    </a:cubicBezTo>
                    <a:cubicBezTo>
                      <a:pt x="4640" y="3920"/>
                      <a:pt x="4004" y="2858"/>
                      <a:pt x="4081" y="1537"/>
                    </a:cubicBezTo>
                    <a:cubicBezTo>
                      <a:pt x="4099" y="1138"/>
                      <a:pt x="3988" y="732"/>
                      <a:pt x="3726" y="427"/>
                    </a:cubicBezTo>
                    <a:cubicBezTo>
                      <a:pt x="3237" y="-143"/>
                      <a:pt x="2445" y="-143"/>
                      <a:pt x="1954" y="427"/>
                    </a:cubicBezTo>
                    <a:cubicBezTo>
                      <a:pt x="1602" y="837"/>
                      <a:pt x="1513" y="1429"/>
                      <a:pt x="1668" y="1942"/>
                    </a:cubicBezTo>
                    <a:cubicBezTo>
                      <a:pt x="1228" y="1761"/>
                      <a:pt x="720" y="1864"/>
                      <a:pt x="366" y="2275"/>
                    </a:cubicBezTo>
                    <a:cubicBezTo>
                      <a:pt x="-122" y="2845"/>
                      <a:pt x="-122" y="3768"/>
                      <a:pt x="366" y="4337"/>
                    </a:cubicBezTo>
                    <a:cubicBezTo>
                      <a:pt x="604" y="4613"/>
                      <a:pt x="910" y="4749"/>
                      <a:pt x="1221" y="4758"/>
                    </a:cubicBezTo>
                    <a:lnTo>
                      <a:pt x="1221" y="4763"/>
                    </a:lnTo>
                    <a:cubicBezTo>
                      <a:pt x="1229" y="4762"/>
                      <a:pt x="1236" y="4765"/>
                      <a:pt x="1245" y="4762"/>
                    </a:cubicBezTo>
                    <a:cubicBezTo>
                      <a:pt x="1252" y="4762"/>
                      <a:pt x="1257" y="4762"/>
                      <a:pt x="1263" y="4762"/>
                    </a:cubicBezTo>
                    <a:cubicBezTo>
                      <a:pt x="2421" y="4648"/>
                      <a:pt x="3351" y="5405"/>
                      <a:pt x="3843" y="5980"/>
                    </a:cubicBezTo>
                    <a:cubicBezTo>
                      <a:pt x="5155" y="7506"/>
                      <a:pt x="5491" y="12217"/>
                      <a:pt x="5491" y="12217"/>
                    </a:cubicBezTo>
                    <a:lnTo>
                      <a:pt x="5505" y="12215"/>
                    </a:lnTo>
                    <a:cubicBezTo>
                      <a:pt x="5635" y="13287"/>
                      <a:pt x="6036" y="14322"/>
                      <a:pt x="6746" y="15146"/>
                    </a:cubicBezTo>
                    <a:cubicBezTo>
                      <a:pt x="7234" y="15715"/>
                      <a:pt x="7813" y="16105"/>
                      <a:pt x="8423" y="16353"/>
                    </a:cubicBezTo>
                    <a:cubicBezTo>
                      <a:pt x="8904" y="16547"/>
                      <a:pt x="9402" y="16657"/>
                      <a:pt x="9905" y="16654"/>
                    </a:cubicBezTo>
                    <a:cubicBezTo>
                      <a:pt x="10148" y="16651"/>
                      <a:pt x="10391" y="16622"/>
                      <a:pt x="10631" y="16573"/>
                    </a:cubicBezTo>
                    <a:cubicBezTo>
                      <a:pt x="10761" y="16547"/>
                      <a:pt x="10885" y="16503"/>
                      <a:pt x="11014" y="16464"/>
                    </a:cubicBezTo>
                    <a:cubicBezTo>
                      <a:pt x="11119" y="16428"/>
                      <a:pt x="11224" y="16397"/>
                      <a:pt x="11329" y="16355"/>
                    </a:cubicBezTo>
                    <a:cubicBezTo>
                      <a:pt x="11494" y="16287"/>
                      <a:pt x="11656" y="16206"/>
                      <a:pt x="11817" y="16114"/>
                    </a:cubicBezTo>
                    <a:cubicBezTo>
                      <a:pt x="11864" y="16087"/>
                      <a:pt x="11910" y="16057"/>
                      <a:pt x="11957" y="16027"/>
                    </a:cubicBezTo>
                    <a:cubicBezTo>
                      <a:pt x="12150" y="15908"/>
                      <a:pt x="12337" y="15774"/>
                      <a:pt x="12516" y="15619"/>
                    </a:cubicBezTo>
                    <a:cubicBezTo>
                      <a:pt x="13085" y="14986"/>
                      <a:pt x="13690" y="15697"/>
                      <a:pt x="13183" y="16237"/>
                    </a:cubicBezTo>
                    <a:cubicBezTo>
                      <a:pt x="12235" y="17173"/>
                      <a:pt x="11135" y="17603"/>
                      <a:pt x="9879" y="17603"/>
                    </a:cubicBezTo>
                    <a:cubicBezTo>
                      <a:pt x="8479" y="17603"/>
                      <a:pt x="7162" y="16968"/>
                      <a:pt x="6171" y="15816"/>
                    </a:cubicBezTo>
                    <a:cubicBezTo>
                      <a:pt x="5370" y="14884"/>
                      <a:pt x="4863" y="13684"/>
                      <a:pt x="4702" y="12345"/>
                    </a:cubicBezTo>
                    <a:lnTo>
                      <a:pt x="4697" y="12321"/>
                    </a:lnTo>
                    <a:lnTo>
                      <a:pt x="4696" y="12295"/>
                    </a:lnTo>
                    <a:cubicBezTo>
                      <a:pt x="4637" y="11504"/>
                      <a:pt x="4492" y="10423"/>
                      <a:pt x="4276" y="9400"/>
                    </a:cubicBezTo>
                    <a:cubicBezTo>
                      <a:pt x="2817" y="11153"/>
                      <a:pt x="1931" y="13425"/>
                      <a:pt x="1931" y="15912"/>
                    </a:cubicBezTo>
                    <a:cubicBezTo>
                      <a:pt x="1931" y="21457"/>
                      <a:pt x="3494" y="20913"/>
                      <a:pt x="11706" y="20913"/>
                    </a:cubicBezTo>
                    <a:cubicBezTo>
                      <a:pt x="19296" y="20913"/>
                      <a:pt x="21478" y="21457"/>
                      <a:pt x="21478" y="1591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" name="ïśḷïḓe">
                <a:extLst>
                  <a:ext uri="{FF2B5EF4-FFF2-40B4-BE49-F238E27FC236}">
                    <a16:creationId xmlns:a16="http://schemas.microsoft.com/office/drawing/2014/main" id="{75D02CA5-22EF-4570-9EE5-B39C9AA21B06}"/>
                  </a:ext>
                </a:extLst>
              </p:cNvPr>
              <p:cNvSpPr/>
              <p:nvPr/>
            </p:nvSpPr>
            <p:spPr>
              <a:xfrm rot="19390261">
                <a:off x="6738587" y="2071814"/>
                <a:ext cx="302943" cy="391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4" extrusionOk="0">
                    <a:moveTo>
                      <a:pt x="3282" y="12464"/>
                    </a:moveTo>
                    <a:cubicBezTo>
                      <a:pt x="3648" y="12579"/>
                      <a:pt x="3978" y="12468"/>
                      <a:pt x="4084" y="12153"/>
                    </a:cubicBezTo>
                    <a:cubicBezTo>
                      <a:pt x="4158" y="11937"/>
                      <a:pt x="4334" y="11388"/>
                      <a:pt x="4411" y="11160"/>
                    </a:cubicBezTo>
                    <a:cubicBezTo>
                      <a:pt x="4519" y="10850"/>
                      <a:pt x="4478" y="10741"/>
                      <a:pt x="4181" y="10470"/>
                    </a:cubicBezTo>
                    <a:cubicBezTo>
                      <a:pt x="3536" y="9882"/>
                      <a:pt x="3123" y="9121"/>
                      <a:pt x="3123" y="8043"/>
                    </a:cubicBezTo>
                    <a:cubicBezTo>
                      <a:pt x="3123" y="4914"/>
                      <a:pt x="6154" y="2113"/>
                      <a:pt x="11014" y="2113"/>
                    </a:cubicBezTo>
                    <a:cubicBezTo>
                      <a:pt x="15318" y="2113"/>
                      <a:pt x="17682" y="4144"/>
                      <a:pt x="17682" y="6858"/>
                    </a:cubicBezTo>
                    <a:cubicBezTo>
                      <a:pt x="17682" y="10427"/>
                      <a:pt x="15637" y="13440"/>
                      <a:pt x="12601" y="13440"/>
                    </a:cubicBezTo>
                    <a:cubicBezTo>
                      <a:pt x="10925" y="13440"/>
                      <a:pt x="9669" y="12369"/>
                      <a:pt x="10072" y="11055"/>
                    </a:cubicBezTo>
                    <a:cubicBezTo>
                      <a:pt x="10553" y="9487"/>
                      <a:pt x="11486" y="7794"/>
                      <a:pt x="11486" y="6662"/>
                    </a:cubicBezTo>
                    <a:cubicBezTo>
                      <a:pt x="11486" y="5649"/>
                      <a:pt x="10782" y="4804"/>
                      <a:pt x="9323" y="4804"/>
                    </a:cubicBezTo>
                    <a:cubicBezTo>
                      <a:pt x="7612" y="4804"/>
                      <a:pt x="6235" y="6173"/>
                      <a:pt x="6235" y="8008"/>
                    </a:cubicBezTo>
                    <a:cubicBezTo>
                      <a:pt x="6235" y="9176"/>
                      <a:pt x="6746" y="9967"/>
                      <a:pt x="6746" y="9967"/>
                    </a:cubicBezTo>
                    <a:cubicBezTo>
                      <a:pt x="6746" y="9967"/>
                      <a:pt x="4991" y="15708"/>
                      <a:pt x="4684" y="16714"/>
                    </a:cubicBezTo>
                    <a:cubicBezTo>
                      <a:pt x="4072" y="18715"/>
                      <a:pt x="4593" y="21170"/>
                      <a:pt x="4636" y="21418"/>
                    </a:cubicBezTo>
                    <a:cubicBezTo>
                      <a:pt x="4662" y="21564"/>
                      <a:pt x="4905" y="21600"/>
                      <a:pt x="5018" y="21489"/>
                    </a:cubicBezTo>
                    <a:cubicBezTo>
                      <a:pt x="5176" y="21329"/>
                      <a:pt x="7217" y="19382"/>
                      <a:pt x="7910" y="17437"/>
                    </a:cubicBezTo>
                    <a:cubicBezTo>
                      <a:pt x="8107" y="16887"/>
                      <a:pt x="9038" y="14035"/>
                      <a:pt x="9038" y="14035"/>
                    </a:cubicBezTo>
                    <a:cubicBezTo>
                      <a:pt x="9594" y="14855"/>
                      <a:pt x="11221" y="15578"/>
                      <a:pt x="12952" y="15578"/>
                    </a:cubicBezTo>
                    <a:cubicBezTo>
                      <a:pt x="18103" y="15578"/>
                      <a:pt x="21600" y="11950"/>
                      <a:pt x="21600" y="7092"/>
                    </a:cubicBezTo>
                    <a:cubicBezTo>
                      <a:pt x="21600" y="3420"/>
                      <a:pt x="17573" y="0"/>
                      <a:pt x="11454" y="0"/>
                    </a:cubicBezTo>
                    <a:cubicBezTo>
                      <a:pt x="3839" y="0"/>
                      <a:pt x="0" y="4218"/>
                      <a:pt x="0" y="7734"/>
                    </a:cubicBezTo>
                    <a:cubicBezTo>
                      <a:pt x="0" y="9864"/>
                      <a:pt x="1043" y="11758"/>
                      <a:pt x="3282" y="1246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" name="ïṩḷîde">
                <a:extLst>
                  <a:ext uri="{FF2B5EF4-FFF2-40B4-BE49-F238E27FC236}">
                    <a16:creationId xmlns:a16="http://schemas.microsoft.com/office/drawing/2014/main" id="{9AED3C67-42CD-4330-8A92-7F5A01C54F58}"/>
                  </a:ext>
                </a:extLst>
              </p:cNvPr>
              <p:cNvSpPr/>
              <p:nvPr/>
            </p:nvSpPr>
            <p:spPr>
              <a:xfrm flipH="1">
                <a:off x="6590392" y="3207139"/>
                <a:ext cx="321544" cy="321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9440"/>
                    </a:moveTo>
                    <a:cubicBezTo>
                      <a:pt x="6027" y="19440"/>
                      <a:pt x="2159" y="15575"/>
                      <a:pt x="2159" y="10800"/>
                    </a:cubicBezTo>
                    <a:cubicBezTo>
                      <a:pt x="2159" y="6025"/>
                      <a:pt x="6027" y="2160"/>
                      <a:pt x="10800" y="2160"/>
                    </a:cubicBezTo>
                    <a:cubicBezTo>
                      <a:pt x="15573" y="2160"/>
                      <a:pt x="19442" y="6025"/>
                      <a:pt x="19442" y="10800"/>
                    </a:cubicBezTo>
                    <a:cubicBezTo>
                      <a:pt x="19442" y="15575"/>
                      <a:pt x="15573" y="19440"/>
                      <a:pt x="10800" y="19440"/>
                    </a:cubicBezTo>
                    <a:close/>
                    <a:moveTo>
                      <a:pt x="10791" y="0"/>
                    </a:moveTo>
                    <a:cubicBezTo>
                      <a:pt x="4830" y="0"/>
                      <a:pt x="0" y="4838"/>
                      <a:pt x="0" y="10800"/>
                    </a:cubicBezTo>
                    <a:cubicBezTo>
                      <a:pt x="0" y="16760"/>
                      <a:pt x="4830" y="21600"/>
                      <a:pt x="10791" y="21600"/>
                    </a:cubicBezTo>
                    <a:cubicBezTo>
                      <a:pt x="16762" y="21600"/>
                      <a:pt x="21600" y="16760"/>
                      <a:pt x="21600" y="10800"/>
                    </a:cubicBezTo>
                    <a:cubicBezTo>
                      <a:pt x="21600" y="4838"/>
                      <a:pt x="16762" y="0"/>
                      <a:pt x="1079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6" name="iṣ1ïdé">
                <a:extLst>
                  <a:ext uri="{FF2B5EF4-FFF2-40B4-BE49-F238E27FC236}">
                    <a16:creationId xmlns:a16="http://schemas.microsoft.com/office/drawing/2014/main" id="{A4F0942E-E0AE-46D7-8B26-DA1489D54496}"/>
                  </a:ext>
                </a:extLst>
              </p:cNvPr>
              <p:cNvSpPr/>
              <p:nvPr/>
            </p:nvSpPr>
            <p:spPr>
              <a:xfrm flipH="1">
                <a:off x="6666882" y="3305543"/>
                <a:ext cx="48246" cy="4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87" y="21600"/>
                      <a:pt x="21600" y="16771"/>
                      <a:pt x="21600" y="10803"/>
                    </a:cubicBezTo>
                    <a:cubicBezTo>
                      <a:pt x="21600" y="4828"/>
                      <a:pt x="16787" y="0"/>
                      <a:pt x="10801" y="0"/>
                    </a:cubicBezTo>
                    <a:cubicBezTo>
                      <a:pt x="4833" y="0"/>
                      <a:pt x="0" y="4828"/>
                      <a:pt x="0" y="10803"/>
                    </a:cubicBezTo>
                    <a:cubicBezTo>
                      <a:pt x="0" y="16771"/>
                      <a:pt x="4833" y="21600"/>
                      <a:pt x="1080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7" name="í$líḍe">
                <a:extLst>
                  <a:ext uri="{FF2B5EF4-FFF2-40B4-BE49-F238E27FC236}">
                    <a16:creationId xmlns:a16="http://schemas.microsoft.com/office/drawing/2014/main" id="{AB11B2C5-7278-4B3A-8D36-6D47E92AEB28}"/>
                  </a:ext>
                </a:extLst>
              </p:cNvPr>
              <p:cNvSpPr/>
              <p:nvPr/>
            </p:nvSpPr>
            <p:spPr>
              <a:xfrm flipH="1">
                <a:off x="6667952" y="3399262"/>
                <a:ext cx="164324" cy="56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5724" y="21600"/>
                      <a:pt x="19913" y="12593"/>
                      <a:pt x="21600" y="0"/>
                    </a:cubicBezTo>
                    <a:lnTo>
                      <a:pt x="0" y="0"/>
                    </a:lnTo>
                    <a:cubicBezTo>
                      <a:pt x="1690" y="12593"/>
                      <a:pt x="5878" y="21600"/>
                      <a:pt x="1080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8" name="íśliďé">
                <a:extLst>
                  <a:ext uri="{FF2B5EF4-FFF2-40B4-BE49-F238E27FC236}">
                    <a16:creationId xmlns:a16="http://schemas.microsoft.com/office/drawing/2014/main" id="{AEA7A04B-538C-45A2-8E1B-3627295DC662}"/>
                  </a:ext>
                </a:extLst>
              </p:cNvPr>
              <p:cNvSpPr/>
              <p:nvPr/>
            </p:nvSpPr>
            <p:spPr>
              <a:xfrm flipH="1">
                <a:off x="6779325" y="3305543"/>
                <a:ext cx="48265" cy="4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3" y="21600"/>
                    </a:moveTo>
                    <a:cubicBezTo>
                      <a:pt x="16763" y="21600"/>
                      <a:pt x="21600" y="16771"/>
                      <a:pt x="21600" y="10803"/>
                    </a:cubicBezTo>
                    <a:cubicBezTo>
                      <a:pt x="21600" y="4831"/>
                      <a:pt x="16763" y="0"/>
                      <a:pt x="10803" y="0"/>
                    </a:cubicBezTo>
                    <a:cubicBezTo>
                      <a:pt x="4819" y="0"/>
                      <a:pt x="0" y="4828"/>
                      <a:pt x="0" y="10803"/>
                    </a:cubicBezTo>
                    <a:cubicBezTo>
                      <a:pt x="0" y="16771"/>
                      <a:pt x="4819" y="21600"/>
                      <a:pt x="10803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9" name="işļíḋe">
                <a:extLst>
                  <a:ext uri="{FF2B5EF4-FFF2-40B4-BE49-F238E27FC236}">
                    <a16:creationId xmlns:a16="http://schemas.microsoft.com/office/drawing/2014/main" id="{63E3D9F5-4FC1-432B-B922-957F7AA27DB5}"/>
                  </a:ext>
                </a:extLst>
              </p:cNvPr>
              <p:cNvSpPr/>
              <p:nvPr/>
            </p:nvSpPr>
            <p:spPr>
              <a:xfrm flipH="1">
                <a:off x="7332933" y="1904451"/>
                <a:ext cx="42911" cy="4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85"/>
                    </a:moveTo>
                    <a:lnTo>
                      <a:pt x="9486" y="0"/>
                    </a:lnTo>
                    <a:lnTo>
                      <a:pt x="0" y="9523"/>
                    </a:lnTo>
                    <a:lnTo>
                      <a:pt x="12043" y="21600"/>
                    </a:lnTo>
                    <a:cubicBezTo>
                      <a:pt x="12043" y="21600"/>
                      <a:pt x="21600" y="12085"/>
                      <a:pt x="21600" y="1208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0" name="îŝḷïḋe">
                <a:extLst>
                  <a:ext uri="{FF2B5EF4-FFF2-40B4-BE49-F238E27FC236}">
                    <a16:creationId xmlns:a16="http://schemas.microsoft.com/office/drawing/2014/main" id="{0B7CEEEF-441A-4A17-8251-D1EA93213641}"/>
                  </a:ext>
                </a:extLst>
              </p:cNvPr>
              <p:cNvSpPr/>
              <p:nvPr/>
            </p:nvSpPr>
            <p:spPr>
              <a:xfrm flipH="1">
                <a:off x="7115518" y="2002856"/>
                <a:ext cx="40087" cy="26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1" name="íś1iḋê">
                <a:extLst>
                  <a:ext uri="{FF2B5EF4-FFF2-40B4-BE49-F238E27FC236}">
                    <a16:creationId xmlns:a16="http://schemas.microsoft.com/office/drawing/2014/main" id="{BB7568DA-D1F4-4CC9-9AA5-FE04CBADACD4}"/>
                  </a:ext>
                </a:extLst>
              </p:cNvPr>
              <p:cNvSpPr/>
              <p:nvPr/>
            </p:nvSpPr>
            <p:spPr>
              <a:xfrm flipH="1">
                <a:off x="7250710" y="1871649"/>
                <a:ext cx="26729" cy="39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2" name="î$ḷíḋe">
                <a:extLst>
                  <a:ext uri="{FF2B5EF4-FFF2-40B4-BE49-F238E27FC236}">
                    <a16:creationId xmlns:a16="http://schemas.microsoft.com/office/drawing/2014/main" id="{994BAEF3-5D20-4CDF-B3E0-D21FED45D53A}"/>
                  </a:ext>
                </a:extLst>
              </p:cNvPr>
              <p:cNvSpPr/>
              <p:nvPr/>
            </p:nvSpPr>
            <p:spPr>
              <a:xfrm flipH="1">
                <a:off x="7150342" y="2087202"/>
                <a:ext cx="42750" cy="4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77"/>
                    </a:moveTo>
                    <a:lnTo>
                      <a:pt x="9447" y="0"/>
                    </a:lnTo>
                    <a:lnTo>
                      <a:pt x="0" y="9443"/>
                    </a:lnTo>
                    <a:lnTo>
                      <a:pt x="12072" y="21600"/>
                    </a:lnTo>
                    <a:cubicBezTo>
                      <a:pt x="12072" y="21600"/>
                      <a:pt x="21600" y="12077"/>
                      <a:pt x="21600" y="1207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3" name="íṥḻîḍé">
                <a:extLst>
                  <a:ext uri="{FF2B5EF4-FFF2-40B4-BE49-F238E27FC236}">
                    <a16:creationId xmlns:a16="http://schemas.microsoft.com/office/drawing/2014/main" id="{AE92DD97-9796-48C9-9593-AF950C65E296}"/>
                  </a:ext>
                </a:extLst>
              </p:cNvPr>
              <p:cNvSpPr/>
              <p:nvPr/>
            </p:nvSpPr>
            <p:spPr>
              <a:xfrm flipH="1">
                <a:off x="7250710" y="2124690"/>
                <a:ext cx="26729" cy="39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4" name="ïṧļïḍe">
                <a:extLst>
                  <a:ext uri="{FF2B5EF4-FFF2-40B4-BE49-F238E27FC236}">
                    <a16:creationId xmlns:a16="http://schemas.microsoft.com/office/drawing/2014/main" id="{F6B564F9-E461-4FE5-A389-ED7A37397442}"/>
                  </a:ext>
                </a:extLst>
              </p:cNvPr>
              <p:cNvSpPr/>
              <p:nvPr/>
            </p:nvSpPr>
            <p:spPr>
              <a:xfrm flipH="1">
                <a:off x="7333075" y="2087202"/>
                <a:ext cx="42769" cy="42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86"/>
                    </a:moveTo>
                    <a:lnTo>
                      <a:pt x="12083" y="0"/>
                    </a:lnTo>
                    <a:lnTo>
                      <a:pt x="0" y="12107"/>
                    </a:lnTo>
                    <a:lnTo>
                      <a:pt x="9517" y="21600"/>
                    </a:lnTo>
                    <a:cubicBezTo>
                      <a:pt x="9517" y="21600"/>
                      <a:pt x="21600" y="9486"/>
                      <a:pt x="21600" y="94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5" name="îŝľïḋè">
                <a:extLst>
                  <a:ext uri="{FF2B5EF4-FFF2-40B4-BE49-F238E27FC236}">
                    <a16:creationId xmlns:a16="http://schemas.microsoft.com/office/drawing/2014/main" id="{5631ACD4-17DD-4667-842A-B271DB25A722}"/>
                  </a:ext>
                </a:extLst>
              </p:cNvPr>
              <p:cNvSpPr/>
              <p:nvPr/>
            </p:nvSpPr>
            <p:spPr>
              <a:xfrm flipH="1">
                <a:off x="7150328" y="1904451"/>
                <a:ext cx="42764" cy="4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23"/>
                    </a:moveTo>
                    <a:lnTo>
                      <a:pt x="12084" y="0"/>
                    </a:lnTo>
                    <a:lnTo>
                      <a:pt x="0" y="12085"/>
                    </a:lnTo>
                    <a:lnTo>
                      <a:pt x="9511" y="21600"/>
                    </a:lnTo>
                    <a:cubicBezTo>
                      <a:pt x="9511" y="21600"/>
                      <a:pt x="21600" y="9523"/>
                      <a:pt x="21600" y="952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6" name="iṩ1ide">
                <a:extLst>
                  <a:ext uri="{FF2B5EF4-FFF2-40B4-BE49-F238E27FC236}">
                    <a16:creationId xmlns:a16="http://schemas.microsoft.com/office/drawing/2014/main" id="{57F833E6-5450-4A7E-B7D6-3B485E15775F}"/>
                  </a:ext>
                </a:extLst>
              </p:cNvPr>
              <p:cNvSpPr/>
              <p:nvPr/>
            </p:nvSpPr>
            <p:spPr>
              <a:xfrm flipH="1">
                <a:off x="7182654" y="1937253"/>
                <a:ext cx="160388" cy="160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59" y="21600"/>
                      <a:pt x="21600" y="16758"/>
                      <a:pt x="21600" y="10800"/>
                    </a:cubicBezTo>
                    <a:cubicBezTo>
                      <a:pt x="21600" y="4843"/>
                      <a:pt x="16759" y="0"/>
                      <a:pt x="10801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8"/>
                      <a:pt x="4843" y="21600"/>
                      <a:pt x="1080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7" name="iś1íḋé">
                <a:extLst>
                  <a:ext uri="{FF2B5EF4-FFF2-40B4-BE49-F238E27FC236}">
                    <a16:creationId xmlns:a16="http://schemas.microsoft.com/office/drawing/2014/main" id="{D67CD3F6-1164-4E39-8DEF-5F8B6FF833A1}"/>
                  </a:ext>
                </a:extLst>
              </p:cNvPr>
              <p:cNvSpPr/>
              <p:nvPr/>
            </p:nvSpPr>
            <p:spPr>
              <a:xfrm flipH="1">
                <a:off x="7368571" y="2002856"/>
                <a:ext cx="40074" cy="26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8" name="ïŝḷíḋé">
                <a:extLst>
                  <a:ext uri="{FF2B5EF4-FFF2-40B4-BE49-F238E27FC236}">
                    <a16:creationId xmlns:a16="http://schemas.microsoft.com/office/drawing/2014/main" id="{4F171A4E-6564-4311-AA16-D7DA84D50037}"/>
                  </a:ext>
                </a:extLst>
              </p:cNvPr>
              <p:cNvSpPr/>
              <p:nvPr/>
            </p:nvSpPr>
            <p:spPr>
              <a:xfrm flipH="1">
                <a:off x="7617374" y="2954099"/>
                <a:ext cx="311409" cy="28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0"/>
                    </a:moveTo>
                    <a:cubicBezTo>
                      <a:pt x="21598" y="4838"/>
                      <a:pt x="21160" y="0"/>
                      <a:pt x="20617" y="0"/>
                    </a:cubicBezTo>
                    <a:lnTo>
                      <a:pt x="981" y="0"/>
                    </a:lnTo>
                    <a:cubicBezTo>
                      <a:pt x="441" y="0"/>
                      <a:pt x="0" y="4838"/>
                      <a:pt x="0" y="10810"/>
                    </a:cubicBezTo>
                    <a:cubicBezTo>
                      <a:pt x="0" y="16771"/>
                      <a:pt x="441" y="21600"/>
                      <a:pt x="981" y="21600"/>
                    </a:cubicBezTo>
                    <a:lnTo>
                      <a:pt x="20617" y="21600"/>
                    </a:lnTo>
                    <a:cubicBezTo>
                      <a:pt x="21160" y="21600"/>
                      <a:pt x="21600" y="16771"/>
                      <a:pt x="21600" y="1081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9" name="íslidè">
                <a:extLst>
                  <a:ext uri="{FF2B5EF4-FFF2-40B4-BE49-F238E27FC236}">
                    <a16:creationId xmlns:a16="http://schemas.microsoft.com/office/drawing/2014/main" id="{3EFB9943-1FD2-4CCE-B5F9-967EDE849F50}"/>
                  </a:ext>
                </a:extLst>
              </p:cNvPr>
              <p:cNvSpPr/>
              <p:nvPr/>
            </p:nvSpPr>
            <p:spPr>
              <a:xfrm flipH="1">
                <a:off x="7634036" y="2776034"/>
                <a:ext cx="276004" cy="16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9" y="1799"/>
                    </a:moveTo>
                    <a:lnTo>
                      <a:pt x="6922" y="1799"/>
                    </a:lnTo>
                    <a:lnTo>
                      <a:pt x="6922" y="17999"/>
                    </a:lnTo>
                    <a:lnTo>
                      <a:pt x="3599" y="17999"/>
                    </a:lnTo>
                    <a:cubicBezTo>
                      <a:pt x="3599" y="17999"/>
                      <a:pt x="3599" y="1799"/>
                      <a:pt x="3599" y="1799"/>
                    </a:cubicBezTo>
                    <a:close/>
                    <a:moveTo>
                      <a:pt x="9139" y="1799"/>
                    </a:moveTo>
                    <a:lnTo>
                      <a:pt x="12461" y="1799"/>
                    </a:lnTo>
                    <a:lnTo>
                      <a:pt x="12461" y="17999"/>
                    </a:lnTo>
                    <a:lnTo>
                      <a:pt x="9139" y="17999"/>
                    </a:lnTo>
                    <a:cubicBezTo>
                      <a:pt x="9139" y="17999"/>
                      <a:pt x="9139" y="1799"/>
                      <a:pt x="9139" y="1799"/>
                    </a:cubicBezTo>
                    <a:close/>
                    <a:moveTo>
                      <a:pt x="14676" y="1799"/>
                    </a:moveTo>
                    <a:lnTo>
                      <a:pt x="17998" y="1799"/>
                    </a:lnTo>
                    <a:lnTo>
                      <a:pt x="17998" y="17999"/>
                    </a:lnTo>
                    <a:lnTo>
                      <a:pt x="14676" y="17999"/>
                    </a:lnTo>
                    <a:cubicBezTo>
                      <a:pt x="14676" y="17999"/>
                      <a:pt x="14676" y="1799"/>
                      <a:pt x="14676" y="1799"/>
                    </a:cubicBezTo>
                    <a:close/>
                    <a:moveTo>
                      <a:pt x="1107" y="17999"/>
                    </a:moveTo>
                    <a:cubicBezTo>
                      <a:pt x="493" y="17999"/>
                      <a:pt x="0" y="18805"/>
                      <a:pt x="0" y="19797"/>
                    </a:cubicBezTo>
                    <a:cubicBezTo>
                      <a:pt x="0" y="20793"/>
                      <a:pt x="493" y="21600"/>
                      <a:pt x="1107" y="21600"/>
                    </a:cubicBezTo>
                    <a:lnTo>
                      <a:pt x="20491" y="21600"/>
                    </a:lnTo>
                    <a:cubicBezTo>
                      <a:pt x="21104" y="21600"/>
                      <a:pt x="21600" y="20793"/>
                      <a:pt x="21600" y="19797"/>
                    </a:cubicBezTo>
                    <a:cubicBezTo>
                      <a:pt x="21600" y="18805"/>
                      <a:pt x="21104" y="17999"/>
                      <a:pt x="20491" y="17999"/>
                    </a:cubicBezTo>
                    <a:lnTo>
                      <a:pt x="20215" y="17999"/>
                    </a:lnTo>
                    <a:lnTo>
                      <a:pt x="20215" y="1799"/>
                    </a:lnTo>
                    <a:lnTo>
                      <a:pt x="20491" y="1799"/>
                    </a:lnTo>
                    <a:cubicBezTo>
                      <a:pt x="20797" y="1799"/>
                      <a:pt x="21045" y="1396"/>
                      <a:pt x="21045" y="897"/>
                    </a:cubicBezTo>
                    <a:cubicBezTo>
                      <a:pt x="21045" y="404"/>
                      <a:pt x="20797" y="0"/>
                      <a:pt x="20491" y="0"/>
                    </a:cubicBezTo>
                    <a:lnTo>
                      <a:pt x="1107" y="0"/>
                    </a:lnTo>
                    <a:cubicBezTo>
                      <a:pt x="801" y="0"/>
                      <a:pt x="555" y="404"/>
                      <a:pt x="555" y="897"/>
                    </a:cubicBezTo>
                    <a:cubicBezTo>
                      <a:pt x="555" y="1396"/>
                      <a:pt x="801" y="1799"/>
                      <a:pt x="1107" y="1799"/>
                    </a:cubicBezTo>
                    <a:lnTo>
                      <a:pt x="1383" y="1799"/>
                    </a:lnTo>
                    <a:lnTo>
                      <a:pt x="1383" y="17999"/>
                    </a:lnTo>
                    <a:cubicBezTo>
                      <a:pt x="1383" y="17999"/>
                      <a:pt x="1107" y="17999"/>
                      <a:pt x="1107" y="1799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0" name="íśḷïḑé">
                <a:extLst>
                  <a:ext uri="{FF2B5EF4-FFF2-40B4-BE49-F238E27FC236}">
                    <a16:creationId xmlns:a16="http://schemas.microsoft.com/office/drawing/2014/main" id="{FA1C3D34-0AC7-443A-B1AF-9D82FF18317B}"/>
                  </a:ext>
                </a:extLst>
              </p:cNvPr>
              <p:cNvSpPr/>
              <p:nvPr/>
            </p:nvSpPr>
            <p:spPr>
              <a:xfrm flipH="1">
                <a:off x="7617244" y="2668257"/>
                <a:ext cx="311540" cy="9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503" extrusionOk="0">
                    <a:moveTo>
                      <a:pt x="21524" y="18191"/>
                    </a:moveTo>
                    <a:cubicBezTo>
                      <a:pt x="21524" y="16739"/>
                      <a:pt x="21247" y="15505"/>
                      <a:pt x="20862" y="15059"/>
                    </a:cubicBezTo>
                    <a:lnTo>
                      <a:pt x="11158" y="290"/>
                    </a:lnTo>
                    <a:cubicBezTo>
                      <a:pt x="10903" y="-97"/>
                      <a:pt x="10613" y="-97"/>
                      <a:pt x="10358" y="290"/>
                    </a:cubicBezTo>
                    <a:lnTo>
                      <a:pt x="577" y="15172"/>
                    </a:lnTo>
                    <a:cubicBezTo>
                      <a:pt x="157" y="15814"/>
                      <a:pt x="-76" y="17366"/>
                      <a:pt x="23" y="18886"/>
                    </a:cubicBezTo>
                    <a:cubicBezTo>
                      <a:pt x="119" y="20413"/>
                      <a:pt x="517" y="21503"/>
                      <a:pt x="978" y="21503"/>
                    </a:cubicBezTo>
                    <a:lnTo>
                      <a:pt x="20545" y="21503"/>
                    </a:lnTo>
                    <a:cubicBezTo>
                      <a:pt x="21086" y="21503"/>
                      <a:pt x="21524" y="20019"/>
                      <a:pt x="21524" y="1819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1" name="íş1îḍê">
                <a:extLst>
                  <a:ext uri="{FF2B5EF4-FFF2-40B4-BE49-F238E27FC236}">
                    <a16:creationId xmlns:a16="http://schemas.microsoft.com/office/drawing/2014/main" id="{A1640CBB-77A0-40B4-8BAD-5E1D9EDAB3F4}"/>
                  </a:ext>
                </a:extLst>
              </p:cNvPr>
              <p:cNvSpPr/>
              <p:nvPr/>
            </p:nvSpPr>
            <p:spPr>
              <a:xfrm flipH="1">
                <a:off x="7038347" y="2888496"/>
                <a:ext cx="323439" cy="323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41" y="10099"/>
                    </a:moveTo>
                    <a:lnTo>
                      <a:pt x="11941" y="2262"/>
                    </a:lnTo>
                    <a:cubicBezTo>
                      <a:pt x="16153" y="2822"/>
                      <a:pt x="19414" y="6437"/>
                      <a:pt x="19414" y="10800"/>
                    </a:cubicBezTo>
                    <a:cubicBezTo>
                      <a:pt x="19414" y="12706"/>
                      <a:pt x="18791" y="14468"/>
                      <a:pt x="17739" y="15896"/>
                    </a:cubicBezTo>
                    <a:cubicBezTo>
                      <a:pt x="17739" y="15896"/>
                      <a:pt x="11941" y="10099"/>
                      <a:pt x="11941" y="10099"/>
                    </a:cubicBezTo>
                    <a:close/>
                    <a:moveTo>
                      <a:pt x="11941" y="19338"/>
                    </a:moveTo>
                    <a:lnTo>
                      <a:pt x="11941" y="13328"/>
                    </a:lnTo>
                    <a:lnTo>
                      <a:pt x="16155" y="17542"/>
                    </a:lnTo>
                    <a:cubicBezTo>
                      <a:pt x="14965" y="18489"/>
                      <a:pt x="13520" y="19128"/>
                      <a:pt x="11941" y="19338"/>
                    </a:cubicBezTo>
                    <a:close/>
                    <a:moveTo>
                      <a:pt x="9658" y="10099"/>
                    </a:moveTo>
                    <a:lnTo>
                      <a:pt x="3860" y="15896"/>
                    </a:lnTo>
                    <a:cubicBezTo>
                      <a:pt x="2808" y="14468"/>
                      <a:pt x="2186" y="12706"/>
                      <a:pt x="2186" y="10800"/>
                    </a:cubicBezTo>
                    <a:cubicBezTo>
                      <a:pt x="2186" y="6437"/>
                      <a:pt x="5446" y="2822"/>
                      <a:pt x="9658" y="2262"/>
                    </a:cubicBezTo>
                    <a:cubicBezTo>
                      <a:pt x="9658" y="2262"/>
                      <a:pt x="9658" y="10099"/>
                      <a:pt x="9658" y="10099"/>
                    </a:cubicBezTo>
                    <a:close/>
                    <a:moveTo>
                      <a:pt x="9658" y="19338"/>
                    </a:moveTo>
                    <a:cubicBezTo>
                      <a:pt x="8080" y="19128"/>
                      <a:pt x="6635" y="18489"/>
                      <a:pt x="5444" y="17542"/>
                    </a:cubicBezTo>
                    <a:lnTo>
                      <a:pt x="9658" y="13328"/>
                    </a:lnTo>
                    <a:cubicBezTo>
                      <a:pt x="9658" y="13328"/>
                      <a:pt x="9658" y="19338"/>
                      <a:pt x="9658" y="19338"/>
                    </a:cubicBezTo>
                    <a:close/>
                    <a:moveTo>
                      <a:pt x="21600" y="10800"/>
                    </a:moveTo>
                    <a:cubicBezTo>
                      <a:pt x="21600" y="7915"/>
                      <a:pt x="20476" y="5203"/>
                      <a:pt x="18436" y="3164"/>
                    </a:cubicBezTo>
                    <a:cubicBezTo>
                      <a:pt x="16396" y="1123"/>
                      <a:pt x="13685" y="0"/>
                      <a:pt x="10800" y="0"/>
                    </a:cubicBezTo>
                    <a:cubicBezTo>
                      <a:pt x="7914" y="0"/>
                      <a:pt x="5202" y="1123"/>
                      <a:pt x="3163" y="3164"/>
                    </a:cubicBezTo>
                    <a:cubicBezTo>
                      <a:pt x="1123" y="5203"/>
                      <a:pt x="0" y="7915"/>
                      <a:pt x="0" y="10800"/>
                    </a:cubicBezTo>
                    <a:cubicBezTo>
                      <a:pt x="0" y="13685"/>
                      <a:pt x="1123" y="16397"/>
                      <a:pt x="3163" y="18436"/>
                    </a:cubicBezTo>
                    <a:cubicBezTo>
                      <a:pt x="5202" y="20476"/>
                      <a:pt x="7914" y="21600"/>
                      <a:pt x="10800" y="21600"/>
                    </a:cubicBezTo>
                    <a:cubicBezTo>
                      <a:pt x="13685" y="21600"/>
                      <a:pt x="16396" y="20476"/>
                      <a:pt x="18436" y="18436"/>
                    </a:cubicBezTo>
                    <a:cubicBezTo>
                      <a:pt x="20476" y="16397"/>
                      <a:pt x="21600" y="13685"/>
                      <a:pt x="21600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2" name="iSľïḍe">
                <a:extLst>
                  <a:ext uri="{FF2B5EF4-FFF2-40B4-BE49-F238E27FC236}">
                    <a16:creationId xmlns:a16="http://schemas.microsoft.com/office/drawing/2014/main" id="{855BB946-DD5F-427B-A640-2930BA95E175}"/>
                  </a:ext>
                </a:extLst>
              </p:cNvPr>
              <p:cNvSpPr/>
              <p:nvPr/>
            </p:nvSpPr>
            <p:spPr>
              <a:xfrm flipH="1">
                <a:off x="7293725" y="3450807"/>
                <a:ext cx="283613" cy="246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9" extrusionOk="0">
                    <a:moveTo>
                      <a:pt x="10669" y="21339"/>
                    </a:moveTo>
                    <a:cubicBezTo>
                      <a:pt x="16464" y="21339"/>
                      <a:pt x="21600" y="16246"/>
                      <a:pt x="21600" y="9671"/>
                    </a:cubicBezTo>
                    <a:cubicBezTo>
                      <a:pt x="21600" y="5964"/>
                      <a:pt x="20039" y="2728"/>
                      <a:pt x="17643" y="610"/>
                    </a:cubicBezTo>
                    <a:cubicBezTo>
                      <a:pt x="17062" y="98"/>
                      <a:pt x="15887" y="-261"/>
                      <a:pt x="15300" y="241"/>
                    </a:cubicBezTo>
                    <a:cubicBezTo>
                      <a:pt x="14903" y="580"/>
                      <a:pt x="14721" y="1052"/>
                      <a:pt x="14655" y="1530"/>
                    </a:cubicBezTo>
                    <a:cubicBezTo>
                      <a:pt x="14541" y="2354"/>
                      <a:pt x="15254" y="3388"/>
                      <a:pt x="15778" y="3970"/>
                    </a:cubicBezTo>
                    <a:cubicBezTo>
                      <a:pt x="17056" y="5390"/>
                      <a:pt x="17825" y="7398"/>
                      <a:pt x="17825" y="9684"/>
                    </a:cubicBezTo>
                    <a:cubicBezTo>
                      <a:pt x="17825" y="14170"/>
                      <a:pt x="14621" y="17568"/>
                      <a:pt x="10667" y="17568"/>
                    </a:cubicBezTo>
                    <a:cubicBezTo>
                      <a:pt x="6714" y="17568"/>
                      <a:pt x="3513" y="14170"/>
                      <a:pt x="3513" y="9684"/>
                    </a:cubicBezTo>
                    <a:cubicBezTo>
                      <a:pt x="3513" y="7541"/>
                      <a:pt x="4302" y="5644"/>
                      <a:pt x="5553" y="4244"/>
                    </a:cubicBezTo>
                    <a:cubicBezTo>
                      <a:pt x="6076" y="3658"/>
                      <a:pt x="6840" y="2645"/>
                      <a:pt x="6816" y="1808"/>
                    </a:cubicBezTo>
                    <a:cubicBezTo>
                      <a:pt x="6805" y="1357"/>
                      <a:pt x="6699" y="883"/>
                      <a:pt x="6407" y="489"/>
                    </a:cubicBezTo>
                    <a:cubicBezTo>
                      <a:pt x="5932" y="-151"/>
                      <a:pt x="4750" y="71"/>
                      <a:pt x="4160" y="571"/>
                    </a:cubicBezTo>
                    <a:cubicBezTo>
                      <a:pt x="1665" y="2688"/>
                      <a:pt x="0" y="5939"/>
                      <a:pt x="0" y="9671"/>
                    </a:cubicBezTo>
                    <a:cubicBezTo>
                      <a:pt x="0" y="16246"/>
                      <a:pt x="4878" y="21339"/>
                      <a:pt x="10669" y="2133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3" name="îṩļidê">
                <a:extLst>
                  <a:ext uri="{FF2B5EF4-FFF2-40B4-BE49-F238E27FC236}">
                    <a16:creationId xmlns:a16="http://schemas.microsoft.com/office/drawing/2014/main" id="{46CD5CF6-5C16-4426-A0D4-D96E0C73A441}"/>
                  </a:ext>
                </a:extLst>
              </p:cNvPr>
              <p:cNvSpPr/>
              <p:nvPr/>
            </p:nvSpPr>
            <p:spPr>
              <a:xfrm flipH="1">
                <a:off x="7416209" y="3403948"/>
                <a:ext cx="43981" cy="174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45"/>
                    </a:moveTo>
                    <a:lnTo>
                      <a:pt x="0" y="19044"/>
                    </a:lnTo>
                    <a:cubicBezTo>
                      <a:pt x="0" y="20223"/>
                      <a:pt x="6475" y="21600"/>
                      <a:pt x="11131" y="21600"/>
                    </a:cubicBezTo>
                    <a:cubicBezTo>
                      <a:pt x="15815" y="21600"/>
                      <a:pt x="21600" y="20223"/>
                      <a:pt x="21600" y="19044"/>
                    </a:cubicBezTo>
                    <a:lnTo>
                      <a:pt x="21600" y="2645"/>
                    </a:lnTo>
                    <a:cubicBezTo>
                      <a:pt x="21600" y="618"/>
                      <a:pt x="15467" y="0"/>
                      <a:pt x="10790" y="0"/>
                    </a:cubicBezTo>
                    <a:cubicBezTo>
                      <a:pt x="101" y="0"/>
                      <a:pt x="0" y="2479"/>
                      <a:pt x="0" y="264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4" name="íśļïḍe">
                <a:extLst>
                  <a:ext uri="{FF2B5EF4-FFF2-40B4-BE49-F238E27FC236}">
                    <a16:creationId xmlns:a16="http://schemas.microsoft.com/office/drawing/2014/main" id="{99E5440F-A17E-4A8F-9201-50866E202850}"/>
                  </a:ext>
                </a:extLst>
              </p:cNvPr>
              <p:cNvSpPr/>
              <p:nvPr/>
            </p:nvSpPr>
            <p:spPr>
              <a:xfrm flipH="1">
                <a:off x="6991615" y="3258684"/>
                <a:ext cx="163990" cy="231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5" name="ïšlîḓê">
                <a:extLst>
                  <a:ext uri="{FF2B5EF4-FFF2-40B4-BE49-F238E27FC236}">
                    <a16:creationId xmlns:a16="http://schemas.microsoft.com/office/drawing/2014/main" id="{D5E00649-508F-47AB-B9A3-21CF695FAC3E}"/>
                  </a:ext>
                </a:extLst>
              </p:cNvPr>
              <p:cNvSpPr/>
              <p:nvPr/>
            </p:nvSpPr>
            <p:spPr>
              <a:xfrm flipH="1">
                <a:off x="7164995" y="3258684"/>
                <a:ext cx="163990" cy="231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6" name="íṡḷíďè">
                <a:extLst>
                  <a:ext uri="{FF2B5EF4-FFF2-40B4-BE49-F238E27FC236}">
                    <a16:creationId xmlns:a16="http://schemas.microsoft.com/office/drawing/2014/main" id="{34DF6282-2683-4773-A505-5195409F14CA}"/>
                  </a:ext>
                </a:extLst>
              </p:cNvPr>
              <p:cNvSpPr/>
              <p:nvPr/>
            </p:nvSpPr>
            <p:spPr>
              <a:xfrm flipH="1">
                <a:off x="7320321" y="3886598"/>
                <a:ext cx="167985" cy="146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9" h="20424" extrusionOk="0">
                    <a:moveTo>
                      <a:pt x="11894" y="6841"/>
                    </a:moveTo>
                    <a:cubicBezTo>
                      <a:pt x="11242" y="7591"/>
                      <a:pt x="10179" y="7591"/>
                      <a:pt x="9522" y="6841"/>
                    </a:cubicBezTo>
                    <a:cubicBezTo>
                      <a:pt x="8868" y="6089"/>
                      <a:pt x="8868" y="4860"/>
                      <a:pt x="9522" y="4113"/>
                    </a:cubicBezTo>
                    <a:cubicBezTo>
                      <a:pt x="10179" y="3353"/>
                      <a:pt x="11242" y="3353"/>
                      <a:pt x="11899" y="4113"/>
                    </a:cubicBezTo>
                    <a:cubicBezTo>
                      <a:pt x="12551" y="4860"/>
                      <a:pt x="12551" y="6089"/>
                      <a:pt x="11894" y="6841"/>
                    </a:cubicBezTo>
                    <a:close/>
                    <a:moveTo>
                      <a:pt x="33" y="3330"/>
                    </a:moveTo>
                    <a:cubicBezTo>
                      <a:pt x="-240" y="7619"/>
                      <a:pt x="1157" y="12214"/>
                      <a:pt x="4188" y="15706"/>
                    </a:cubicBezTo>
                    <a:cubicBezTo>
                      <a:pt x="6571" y="18443"/>
                      <a:pt x="9546" y="20020"/>
                      <a:pt x="12521" y="20424"/>
                    </a:cubicBezTo>
                    <a:cubicBezTo>
                      <a:pt x="18315" y="12376"/>
                      <a:pt x="21360" y="5367"/>
                      <a:pt x="19945" y="3741"/>
                    </a:cubicBezTo>
                    <a:cubicBezTo>
                      <a:pt x="15674" y="-1176"/>
                      <a:pt x="7645" y="-1176"/>
                      <a:pt x="33" y="333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7" name="îṩlïde">
                <a:extLst>
                  <a:ext uri="{FF2B5EF4-FFF2-40B4-BE49-F238E27FC236}">
                    <a16:creationId xmlns:a16="http://schemas.microsoft.com/office/drawing/2014/main" id="{13A01D87-A007-4491-BB1B-224CDD2B458E}"/>
                  </a:ext>
                </a:extLst>
              </p:cNvPr>
              <p:cNvSpPr/>
              <p:nvPr/>
            </p:nvSpPr>
            <p:spPr>
              <a:xfrm flipH="1">
                <a:off x="7402003" y="3924086"/>
                <a:ext cx="325285" cy="346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528" extrusionOk="0">
                    <a:moveTo>
                      <a:pt x="14348" y="0"/>
                    </a:moveTo>
                    <a:cubicBezTo>
                      <a:pt x="14039" y="191"/>
                      <a:pt x="13733" y="388"/>
                      <a:pt x="13433" y="599"/>
                    </a:cubicBezTo>
                    <a:lnTo>
                      <a:pt x="12712" y="245"/>
                    </a:lnTo>
                    <a:cubicBezTo>
                      <a:pt x="12087" y="-59"/>
                      <a:pt x="11320" y="44"/>
                      <a:pt x="10819" y="512"/>
                    </a:cubicBezTo>
                    <a:lnTo>
                      <a:pt x="5772" y="5233"/>
                    </a:lnTo>
                    <a:cubicBezTo>
                      <a:pt x="5409" y="5574"/>
                      <a:pt x="5245" y="6058"/>
                      <a:pt x="5323" y="6533"/>
                    </a:cubicBezTo>
                    <a:cubicBezTo>
                      <a:pt x="5400" y="7007"/>
                      <a:pt x="5714" y="7421"/>
                      <a:pt x="6171" y="7644"/>
                    </a:cubicBezTo>
                    <a:lnTo>
                      <a:pt x="7316" y="8206"/>
                    </a:lnTo>
                    <a:cubicBezTo>
                      <a:pt x="6168" y="10708"/>
                      <a:pt x="5544" y="13158"/>
                      <a:pt x="5375" y="14710"/>
                    </a:cubicBezTo>
                    <a:lnTo>
                      <a:pt x="392" y="16312"/>
                    </a:lnTo>
                    <a:cubicBezTo>
                      <a:pt x="170" y="16383"/>
                      <a:pt x="14" y="16576"/>
                      <a:pt x="1" y="16799"/>
                    </a:cubicBezTo>
                    <a:cubicBezTo>
                      <a:pt x="-11" y="17020"/>
                      <a:pt x="120" y="17226"/>
                      <a:pt x="334" y="17322"/>
                    </a:cubicBezTo>
                    <a:lnTo>
                      <a:pt x="2508" y="18279"/>
                    </a:lnTo>
                    <a:cubicBezTo>
                      <a:pt x="2934" y="18467"/>
                      <a:pt x="3273" y="18786"/>
                      <a:pt x="3476" y="19184"/>
                    </a:cubicBezTo>
                    <a:lnTo>
                      <a:pt x="4499" y="21215"/>
                    </a:lnTo>
                    <a:cubicBezTo>
                      <a:pt x="4599" y="21415"/>
                      <a:pt x="4821" y="21541"/>
                      <a:pt x="5058" y="21528"/>
                    </a:cubicBezTo>
                    <a:cubicBezTo>
                      <a:pt x="5295" y="21514"/>
                      <a:pt x="5500" y="21369"/>
                      <a:pt x="5575" y="21161"/>
                    </a:cubicBezTo>
                    <a:lnTo>
                      <a:pt x="7293" y="16493"/>
                    </a:lnTo>
                    <a:cubicBezTo>
                      <a:pt x="9632" y="16134"/>
                      <a:pt x="13689" y="14458"/>
                      <a:pt x="17215" y="11941"/>
                    </a:cubicBezTo>
                    <a:lnTo>
                      <a:pt x="17610" y="13080"/>
                    </a:lnTo>
                    <a:cubicBezTo>
                      <a:pt x="17682" y="13286"/>
                      <a:pt x="17860" y="13442"/>
                      <a:pt x="18085" y="13491"/>
                    </a:cubicBezTo>
                    <a:cubicBezTo>
                      <a:pt x="18311" y="13543"/>
                      <a:pt x="18543" y="13478"/>
                      <a:pt x="18711" y="13324"/>
                    </a:cubicBezTo>
                    <a:lnTo>
                      <a:pt x="19133" y="12929"/>
                    </a:lnTo>
                    <a:cubicBezTo>
                      <a:pt x="19456" y="12625"/>
                      <a:pt x="19656" y="12225"/>
                      <a:pt x="19687" y="11795"/>
                    </a:cubicBezTo>
                    <a:lnTo>
                      <a:pt x="19836" y="9790"/>
                    </a:lnTo>
                    <a:cubicBezTo>
                      <a:pt x="20451" y="9209"/>
                      <a:pt x="21035" y="8629"/>
                      <a:pt x="21589" y="8055"/>
                    </a:cubicBezTo>
                    <a:cubicBezTo>
                      <a:pt x="19962" y="7701"/>
                      <a:pt x="18385" y="6916"/>
                      <a:pt x="17086" y="5698"/>
                    </a:cubicBezTo>
                    <a:cubicBezTo>
                      <a:pt x="15365" y="4089"/>
                      <a:pt x="14445" y="2026"/>
                      <a:pt x="1434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8" name="íṥḷiḑé">
                <a:extLst>
                  <a:ext uri="{FF2B5EF4-FFF2-40B4-BE49-F238E27FC236}">
                    <a16:creationId xmlns:a16="http://schemas.microsoft.com/office/drawing/2014/main" id="{02A6B2A5-CF23-4AA2-A9F8-14FECB377E0A}"/>
                  </a:ext>
                </a:extLst>
              </p:cNvPr>
              <p:cNvSpPr/>
              <p:nvPr/>
            </p:nvSpPr>
            <p:spPr>
              <a:xfrm flipH="1">
                <a:off x="7588477" y="3085305"/>
                <a:ext cx="166927" cy="285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3" y="10568"/>
                    </a:moveTo>
                    <a:cubicBezTo>
                      <a:pt x="5904" y="10568"/>
                      <a:pt x="1930" y="7774"/>
                      <a:pt x="1930" y="4343"/>
                    </a:cubicBezTo>
                    <a:cubicBezTo>
                      <a:pt x="1930" y="3200"/>
                      <a:pt x="2367" y="2090"/>
                      <a:pt x="3208" y="1128"/>
                    </a:cubicBezTo>
                    <a:lnTo>
                      <a:pt x="18394" y="1128"/>
                    </a:lnTo>
                    <a:cubicBezTo>
                      <a:pt x="19233" y="2090"/>
                      <a:pt x="19673" y="3200"/>
                      <a:pt x="19673" y="4343"/>
                    </a:cubicBezTo>
                    <a:cubicBezTo>
                      <a:pt x="19673" y="7783"/>
                      <a:pt x="15696" y="10568"/>
                      <a:pt x="10803" y="10568"/>
                    </a:cubicBezTo>
                    <a:close/>
                    <a:moveTo>
                      <a:pt x="21600" y="4343"/>
                    </a:moveTo>
                    <a:cubicBezTo>
                      <a:pt x="21600" y="2894"/>
                      <a:pt x="20992" y="1493"/>
                      <a:pt x="19814" y="282"/>
                    </a:cubicBezTo>
                    <a:lnTo>
                      <a:pt x="19531" y="0"/>
                    </a:lnTo>
                    <a:lnTo>
                      <a:pt x="2056" y="0"/>
                    </a:lnTo>
                    <a:lnTo>
                      <a:pt x="1788" y="282"/>
                    </a:lnTo>
                    <a:cubicBezTo>
                      <a:pt x="609" y="1493"/>
                      <a:pt x="0" y="2894"/>
                      <a:pt x="0" y="4343"/>
                    </a:cubicBezTo>
                    <a:cubicBezTo>
                      <a:pt x="0" y="8048"/>
                      <a:pt x="4028" y="11115"/>
                      <a:pt x="9269" y="11621"/>
                    </a:cubicBezTo>
                    <a:lnTo>
                      <a:pt x="9269" y="20265"/>
                    </a:lnTo>
                    <a:cubicBezTo>
                      <a:pt x="6245" y="20341"/>
                      <a:pt x="4003" y="20605"/>
                      <a:pt x="4003" y="20929"/>
                    </a:cubicBezTo>
                    <a:cubicBezTo>
                      <a:pt x="4003" y="21302"/>
                      <a:pt x="7065" y="21600"/>
                      <a:pt x="10857" y="21600"/>
                    </a:cubicBezTo>
                    <a:cubicBezTo>
                      <a:pt x="14632" y="21600"/>
                      <a:pt x="17714" y="21302"/>
                      <a:pt x="17714" y="20929"/>
                    </a:cubicBezTo>
                    <a:cubicBezTo>
                      <a:pt x="17714" y="20605"/>
                      <a:pt x="15457" y="20341"/>
                      <a:pt x="12447" y="20265"/>
                    </a:cubicBezTo>
                    <a:lnTo>
                      <a:pt x="12447" y="11613"/>
                    </a:lnTo>
                    <a:cubicBezTo>
                      <a:pt x="17630" y="11073"/>
                      <a:pt x="21600" y="8023"/>
                      <a:pt x="21600" y="434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9" name="ïṩliḍe">
                <a:extLst>
                  <a:ext uri="{FF2B5EF4-FFF2-40B4-BE49-F238E27FC236}">
                    <a16:creationId xmlns:a16="http://schemas.microsoft.com/office/drawing/2014/main" id="{2CDE29F4-21D5-4E05-9A92-B39DD69C506D}"/>
                  </a:ext>
                </a:extLst>
              </p:cNvPr>
              <p:cNvSpPr/>
              <p:nvPr/>
            </p:nvSpPr>
            <p:spPr>
              <a:xfrm flipH="1">
                <a:off x="7400083" y="2977528"/>
                <a:ext cx="144454" cy="398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extrusionOk="0">
                    <a:moveTo>
                      <a:pt x="19682" y="17662"/>
                    </a:moveTo>
                    <a:lnTo>
                      <a:pt x="2097" y="17662"/>
                    </a:lnTo>
                    <a:lnTo>
                      <a:pt x="2097" y="10010"/>
                    </a:lnTo>
                    <a:lnTo>
                      <a:pt x="19682" y="10010"/>
                    </a:lnTo>
                    <a:cubicBezTo>
                      <a:pt x="19682" y="10010"/>
                      <a:pt x="19682" y="17662"/>
                      <a:pt x="19682" y="17662"/>
                    </a:cubicBezTo>
                    <a:close/>
                    <a:moveTo>
                      <a:pt x="21583" y="6166"/>
                    </a:moveTo>
                    <a:cubicBezTo>
                      <a:pt x="21600" y="4574"/>
                      <a:pt x="18977" y="3208"/>
                      <a:pt x="15224" y="2596"/>
                    </a:cubicBezTo>
                    <a:lnTo>
                      <a:pt x="15224" y="0"/>
                    </a:lnTo>
                    <a:lnTo>
                      <a:pt x="6359" y="0"/>
                    </a:lnTo>
                    <a:lnTo>
                      <a:pt x="6359" y="2596"/>
                    </a:lnTo>
                    <a:cubicBezTo>
                      <a:pt x="2606" y="3208"/>
                      <a:pt x="0" y="4574"/>
                      <a:pt x="0" y="6166"/>
                    </a:cubicBezTo>
                    <a:lnTo>
                      <a:pt x="0" y="21600"/>
                    </a:lnTo>
                    <a:lnTo>
                      <a:pt x="21583" y="21600"/>
                    </a:lnTo>
                    <a:cubicBezTo>
                      <a:pt x="21583" y="21600"/>
                      <a:pt x="21583" y="6166"/>
                      <a:pt x="21583" y="616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0" name="ïṣľiḑé">
                <a:extLst>
                  <a:ext uri="{FF2B5EF4-FFF2-40B4-BE49-F238E27FC236}">
                    <a16:creationId xmlns:a16="http://schemas.microsoft.com/office/drawing/2014/main" id="{477D5CEF-B52F-4E47-9C2A-D0D46AE414A0}"/>
                  </a:ext>
                </a:extLst>
              </p:cNvPr>
              <p:cNvSpPr/>
              <p:nvPr/>
            </p:nvSpPr>
            <p:spPr>
              <a:xfrm flipH="1">
                <a:off x="7443030" y="2911925"/>
                <a:ext cx="59334" cy="51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1" name="íṥľîḍe">
                <a:extLst>
                  <a:ext uri="{FF2B5EF4-FFF2-40B4-BE49-F238E27FC236}">
                    <a16:creationId xmlns:a16="http://schemas.microsoft.com/office/drawing/2014/main" id="{AB07E6E1-ACFE-419B-ACDC-31B0558084C7}"/>
                  </a:ext>
                </a:extLst>
              </p:cNvPr>
              <p:cNvSpPr/>
              <p:nvPr/>
            </p:nvSpPr>
            <p:spPr>
              <a:xfrm flipH="1">
                <a:off x="7609064" y="3146222"/>
                <a:ext cx="127596" cy="7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1342" y="21600"/>
                      <a:pt x="11201" y="21600"/>
                    </a:cubicBezTo>
                    <a:cubicBezTo>
                      <a:pt x="21061" y="2160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2" name="íSľiḍé">
                <a:extLst>
                  <a:ext uri="{FF2B5EF4-FFF2-40B4-BE49-F238E27FC236}">
                    <a16:creationId xmlns:a16="http://schemas.microsoft.com/office/drawing/2014/main" id="{770B65DB-8AFE-4060-AA4B-6E7BAB88E894}"/>
                  </a:ext>
                </a:extLst>
              </p:cNvPr>
              <p:cNvSpPr/>
              <p:nvPr/>
            </p:nvSpPr>
            <p:spPr>
              <a:xfrm flipH="1">
                <a:off x="7170765" y="3783508"/>
                <a:ext cx="120731" cy="13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4" y="0"/>
                    </a:moveTo>
                    <a:lnTo>
                      <a:pt x="2604" y="0"/>
                    </a:lnTo>
                    <a:cubicBezTo>
                      <a:pt x="1170" y="0"/>
                      <a:pt x="0" y="1023"/>
                      <a:pt x="0" y="2274"/>
                    </a:cubicBezTo>
                    <a:lnTo>
                      <a:pt x="0" y="19327"/>
                    </a:lnTo>
                    <a:cubicBezTo>
                      <a:pt x="0" y="20576"/>
                      <a:pt x="1170" y="21600"/>
                      <a:pt x="2604" y="21600"/>
                    </a:cubicBezTo>
                    <a:lnTo>
                      <a:pt x="20987" y="21600"/>
                    </a:lnTo>
                    <a:cubicBezTo>
                      <a:pt x="21600" y="21600"/>
                      <a:pt x="21600" y="21024"/>
                      <a:pt x="21600" y="21024"/>
                    </a:cubicBezTo>
                    <a:lnTo>
                      <a:pt x="21600" y="772"/>
                    </a:lnTo>
                    <a:cubicBezTo>
                      <a:pt x="21600" y="772"/>
                      <a:pt x="21600" y="0"/>
                      <a:pt x="2068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3" name="íṩ1íḑê">
                <a:extLst>
                  <a:ext uri="{FF2B5EF4-FFF2-40B4-BE49-F238E27FC236}">
                    <a16:creationId xmlns:a16="http://schemas.microsoft.com/office/drawing/2014/main" id="{3C9C0F0C-073B-4CD6-B129-E1B2E6AF4525}"/>
                  </a:ext>
                </a:extLst>
              </p:cNvPr>
              <p:cNvSpPr/>
              <p:nvPr/>
            </p:nvSpPr>
            <p:spPr>
              <a:xfrm flipH="1">
                <a:off x="7025447" y="3783508"/>
                <a:ext cx="120786" cy="13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8861" y="0"/>
                    </a:moveTo>
                    <a:lnTo>
                      <a:pt x="937" y="0"/>
                    </a:lnTo>
                    <a:cubicBezTo>
                      <a:pt x="-155" y="0"/>
                      <a:pt x="9" y="1001"/>
                      <a:pt x="9" y="1001"/>
                    </a:cubicBezTo>
                    <a:lnTo>
                      <a:pt x="9" y="21044"/>
                    </a:lnTo>
                    <a:cubicBezTo>
                      <a:pt x="9" y="21044"/>
                      <a:pt x="2" y="21600"/>
                      <a:pt x="657" y="21600"/>
                    </a:cubicBezTo>
                    <a:lnTo>
                      <a:pt x="18861" y="21600"/>
                    </a:lnTo>
                    <a:cubicBezTo>
                      <a:pt x="20282" y="21600"/>
                      <a:pt x="21445" y="20576"/>
                      <a:pt x="21445" y="19327"/>
                    </a:cubicBezTo>
                    <a:lnTo>
                      <a:pt x="21445" y="2274"/>
                    </a:lnTo>
                    <a:cubicBezTo>
                      <a:pt x="21445" y="1023"/>
                      <a:pt x="20282" y="0"/>
                      <a:pt x="1886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4" name="išlîḓe">
                <a:extLst>
                  <a:ext uri="{FF2B5EF4-FFF2-40B4-BE49-F238E27FC236}">
                    <a16:creationId xmlns:a16="http://schemas.microsoft.com/office/drawing/2014/main" id="{EE385ADD-44A8-4A21-B9A1-51282B95037F}"/>
                  </a:ext>
                </a:extLst>
              </p:cNvPr>
              <p:cNvSpPr/>
              <p:nvPr/>
            </p:nvSpPr>
            <p:spPr>
              <a:xfrm flipH="1">
                <a:off x="7173067" y="3689789"/>
                <a:ext cx="137173" cy="74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3" y="0"/>
                    </a:moveTo>
                    <a:lnTo>
                      <a:pt x="2292" y="0"/>
                    </a:lnTo>
                    <a:cubicBezTo>
                      <a:pt x="1033" y="0"/>
                      <a:pt x="0" y="1899"/>
                      <a:pt x="0" y="4218"/>
                    </a:cubicBezTo>
                    <a:lnTo>
                      <a:pt x="0" y="17380"/>
                    </a:lnTo>
                    <a:cubicBezTo>
                      <a:pt x="0" y="19702"/>
                      <a:pt x="1033" y="21600"/>
                      <a:pt x="2292" y="21600"/>
                    </a:cubicBezTo>
                    <a:lnTo>
                      <a:pt x="20896" y="21600"/>
                    </a:lnTo>
                    <a:cubicBezTo>
                      <a:pt x="21600" y="21600"/>
                      <a:pt x="21600" y="20473"/>
                      <a:pt x="21600" y="20473"/>
                    </a:cubicBezTo>
                    <a:lnTo>
                      <a:pt x="21600" y="1430"/>
                    </a:lnTo>
                    <a:cubicBezTo>
                      <a:pt x="21600" y="1430"/>
                      <a:pt x="21600" y="0"/>
                      <a:pt x="2083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5" name="îśḻíḍè">
                <a:extLst>
                  <a:ext uri="{FF2B5EF4-FFF2-40B4-BE49-F238E27FC236}">
                    <a16:creationId xmlns:a16="http://schemas.microsoft.com/office/drawing/2014/main" id="{B84560D8-7BA5-49F7-AE98-22011C6284B4}"/>
                  </a:ext>
                </a:extLst>
              </p:cNvPr>
              <p:cNvSpPr/>
              <p:nvPr/>
            </p:nvSpPr>
            <p:spPr>
              <a:xfrm flipH="1">
                <a:off x="7009055" y="3689789"/>
                <a:ext cx="137178" cy="74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07" y="0"/>
                    </a:moveTo>
                    <a:lnTo>
                      <a:pt x="709" y="0"/>
                    </a:lnTo>
                    <a:cubicBezTo>
                      <a:pt x="0" y="0"/>
                      <a:pt x="0" y="1241"/>
                      <a:pt x="0" y="1241"/>
                    </a:cubicBezTo>
                    <a:lnTo>
                      <a:pt x="0" y="20499"/>
                    </a:lnTo>
                    <a:cubicBezTo>
                      <a:pt x="0" y="20499"/>
                      <a:pt x="0" y="21600"/>
                      <a:pt x="862" y="21600"/>
                    </a:cubicBezTo>
                    <a:lnTo>
                      <a:pt x="19307" y="21600"/>
                    </a:lnTo>
                    <a:cubicBezTo>
                      <a:pt x="20567" y="21600"/>
                      <a:pt x="21600" y="19702"/>
                      <a:pt x="21600" y="17380"/>
                    </a:cubicBezTo>
                    <a:lnTo>
                      <a:pt x="21600" y="4218"/>
                    </a:lnTo>
                    <a:cubicBezTo>
                      <a:pt x="21600" y="1899"/>
                      <a:pt x="20567" y="0"/>
                      <a:pt x="1930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6" name="ïṩḻîḑé">
                <a:extLst>
                  <a:ext uri="{FF2B5EF4-FFF2-40B4-BE49-F238E27FC236}">
                    <a16:creationId xmlns:a16="http://schemas.microsoft.com/office/drawing/2014/main" id="{C240702B-F748-4197-B451-4C61D1189BF0}"/>
                  </a:ext>
                </a:extLst>
              </p:cNvPr>
              <p:cNvSpPr/>
              <p:nvPr/>
            </p:nvSpPr>
            <p:spPr>
              <a:xfrm flipH="1">
                <a:off x="7163777" y="3610128"/>
                <a:ext cx="108976" cy="7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extrusionOk="0">
                    <a:moveTo>
                      <a:pt x="15490" y="13431"/>
                    </a:moveTo>
                    <a:cubicBezTo>
                      <a:pt x="14217" y="13998"/>
                      <a:pt x="12298" y="14513"/>
                      <a:pt x="10118" y="14513"/>
                    </a:cubicBezTo>
                    <a:cubicBezTo>
                      <a:pt x="9129" y="14513"/>
                      <a:pt x="8210" y="14389"/>
                      <a:pt x="7469" y="14161"/>
                    </a:cubicBezTo>
                    <a:cubicBezTo>
                      <a:pt x="6094" y="13748"/>
                      <a:pt x="5135" y="13066"/>
                      <a:pt x="4766" y="12252"/>
                    </a:cubicBezTo>
                    <a:cubicBezTo>
                      <a:pt x="4679" y="12055"/>
                      <a:pt x="4409" y="11461"/>
                      <a:pt x="4623" y="9763"/>
                    </a:cubicBezTo>
                    <a:cubicBezTo>
                      <a:pt x="4882" y="7686"/>
                      <a:pt x="5358" y="7086"/>
                      <a:pt x="6736" y="7086"/>
                    </a:cubicBezTo>
                    <a:cubicBezTo>
                      <a:pt x="7195" y="7086"/>
                      <a:pt x="7728" y="7177"/>
                      <a:pt x="8320" y="7358"/>
                    </a:cubicBezTo>
                    <a:cubicBezTo>
                      <a:pt x="10861" y="8132"/>
                      <a:pt x="13910" y="10961"/>
                      <a:pt x="15572" y="13075"/>
                    </a:cubicBezTo>
                    <a:cubicBezTo>
                      <a:pt x="15727" y="13220"/>
                      <a:pt x="15584" y="13391"/>
                      <a:pt x="15490" y="13431"/>
                    </a:cubicBezTo>
                    <a:close/>
                    <a:moveTo>
                      <a:pt x="16835" y="5746"/>
                    </a:moveTo>
                    <a:cubicBezTo>
                      <a:pt x="14282" y="3082"/>
                      <a:pt x="11425" y="1082"/>
                      <a:pt x="9190" y="400"/>
                    </a:cubicBezTo>
                    <a:cubicBezTo>
                      <a:pt x="8314" y="134"/>
                      <a:pt x="7488" y="0"/>
                      <a:pt x="6736" y="0"/>
                    </a:cubicBezTo>
                    <a:cubicBezTo>
                      <a:pt x="3178" y="0"/>
                      <a:pt x="842" y="2983"/>
                      <a:pt x="163" y="8406"/>
                    </a:cubicBezTo>
                    <a:cubicBezTo>
                      <a:pt x="-223" y="11503"/>
                      <a:pt x="75" y="14169"/>
                      <a:pt x="1053" y="16337"/>
                    </a:cubicBezTo>
                    <a:cubicBezTo>
                      <a:pt x="2146" y="18750"/>
                      <a:pt x="3961" y="20320"/>
                      <a:pt x="6598" y="21120"/>
                    </a:cubicBezTo>
                    <a:cubicBezTo>
                      <a:pt x="7638" y="21442"/>
                      <a:pt x="8821" y="21600"/>
                      <a:pt x="10118" y="21600"/>
                    </a:cubicBezTo>
                    <a:cubicBezTo>
                      <a:pt x="12298" y="21600"/>
                      <a:pt x="14634" y="21138"/>
                      <a:pt x="16527" y="20338"/>
                    </a:cubicBezTo>
                    <a:cubicBezTo>
                      <a:pt x="19331" y="19146"/>
                      <a:pt x="20844" y="17338"/>
                      <a:pt x="21162" y="14808"/>
                    </a:cubicBezTo>
                    <a:cubicBezTo>
                      <a:pt x="21377" y="13084"/>
                      <a:pt x="21162" y="10273"/>
                      <a:pt x="16835" y="57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7" name="îṧ1ïḓé">
                <a:extLst>
                  <a:ext uri="{FF2B5EF4-FFF2-40B4-BE49-F238E27FC236}">
                    <a16:creationId xmlns:a16="http://schemas.microsoft.com/office/drawing/2014/main" id="{8615F1D4-76C9-4671-99B2-979B2FC45E07}"/>
                  </a:ext>
                </a:extLst>
              </p:cNvPr>
              <p:cNvSpPr/>
              <p:nvPr/>
            </p:nvSpPr>
            <p:spPr>
              <a:xfrm flipH="1">
                <a:off x="7046631" y="3610128"/>
                <a:ext cx="108974" cy="7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extrusionOk="0">
                    <a:moveTo>
                      <a:pt x="5682" y="13034"/>
                    </a:moveTo>
                    <a:cubicBezTo>
                      <a:pt x="7347" y="10916"/>
                      <a:pt x="10356" y="8132"/>
                      <a:pt x="12897" y="7358"/>
                    </a:cubicBezTo>
                    <a:cubicBezTo>
                      <a:pt x="13489" y="7177"/>
                      <a:pt x="14022" y="7086"/>
                      <a:pt x="14484" y="7086"/>
                    </a:cubicBezTo>
                    <a:cubicBezTo>
                      <a:pt x="15862" y="7086"/>
                      <a:pt x="16335" y="7686"/>
                      <a:pt x="16595" y="9767"/>
                    </a:cubicBezTo>
                    <a:cubicBezTo>
                      <a:pt x="16806" y="11461"/>
                      <a:pt x="16538" y="12055"/>
                      <a:pt x="16451" y="12252"/>
                    </a:cubicBezTo>
                    <a:cubicBezTo>
                      <a:pt x="16082" y="13066"/>
                      <a:pt x="15121" y="13748"/>
                      <a:pt x="13752" y="14161"/>
                    </a:cubicBezTo>
                    <a:cubicBezTo>
                      <a:pt x="13008" y="14389"/>
                      <a:pt x="12089" y="14513"/>
                      <a:pt x="11100" y="14513"/>
                    </a:cubicBezTo>
                    <a:cubicBezTo>
                      <a:pt x="8897" y="14513"/>
                      <a:pt x="6955" y="13985"/>
                      <a:pt x="5682" y="13413"/>
                    </a:cubicBezTo>
                    <a:cubicBezTo>
                      <a:pt x="5606" y="13378"/>
                      <a:pt x="5533" y="13167"/>
                      <a:pt x="5682" y="13034"/>
                    </a:cubicBezTo>
                    <a:close/>
                    <a:moveTo>
                      <a:pt x="11100" y="21600"/>
                    </a:moveTo>
                    <a:cubicBezTo>
                      <a:pt x="12397" y="21600"/>
                      <a:pt x="13583" y="21442"/>
                      <a:pt x="14620" y="21125"/>
                    </a:cubicBezTo>
                    <a:cubicBezTo>
                      <a:pt x="17257" y="20320"/>
                      <a:pt x="19071" y="18756"/>
                      <a:pt x="20164" y="16337"/>
                    </a:cubicBezTo>
                    <a:cubicBezTo>
                      <a:pt x="21143" y="14176"/>
                      <a:pt x="21441" y="11503"/>
                      <a:pt x="21052" y="8406"/>
                    </a:cubicBezTo>
                    <a:cubicBezTo>
                      <a:pt x="20375" y="2983"/>
                      <a:pt x="18043" y="0"/>
                      <a:pt x="14484" y="0"/>
                    </a:cubicBezTo>
                    <a:cubicBezTo>
                      <a:pt x="13731" y="0"/>
                      <a:pt x="12904" y="134"/>
                      <a:pt x="12027" y="400"/>
                    </a:cubicBezTo>
                    <a:cubicBezTo>
                      <a:pt x="9792" y="1082"/>
                      <a:pt x="6936" y="3082"/>
                      <a:pt x="4383" y="5746"/>
                    </a:cubicBezTo>
                    <a:cubicBezTo>
                      <a:pt x="52" y="10273"/>
                      <a:pt x="-159" y="13084"/>
                      <a:pt x="55" y="14808"/>
                    </a:cubicBezTo>
                    <a:cubicBezTo>
                      <a:pt x="374" y="17338"/>
                      <a:pt x="1889" y="19146"/>
                      <a:pt x="4690" y="20338"/>
                    </a:cubicBezTo>
                    <a:cubicBezTo>
                      <a:pt x="6583" y="21138"/>
                      <a:pt x="8919" y="21600"/>
                      <a:pt x="111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8" name="iŝḻîḑê">
                <a:extLst>
                  <a:ext uri="{FF2B5EF4-FFF2-40B4-BE49-F238E27FC236}">
                    <a16:creationId xmlns:a16="http://schemas.microsoft.com/office/drawing/2014/main" id="{9D77ABD8-9367-4FF1-A87E-02852FE4459D}"/>
                  </a:ext>
                </a:extLst>
              </p:cNvPr>
              <p:cNvSpPr/>
              <p:nvPr/>
            </p:nvSpPr>
            <p:spPr>
              <a:xfrm flipH="1">
                <a:off x="7452674" y="1717014"/>
                <a:ext cx="316787" cy="320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6" h="21600" extrusionOk="0">
                    <a:moveTo>
                      <a:pt x="3025" y="3082"/>
                    </a:moveTo>
                    <a:cubicBezTo>
                      <a:pt x="3729" y="2366"/>
                      <a:pt x="4868" y="2365"/>
                      <a:pt x="5574" y="3082"/>
                    </a:cubicBezTo>
                    <a:cubicBezTo>
                      <a:pt x="6278" y="3799"/>
                      <a:pt x="6276" y="4961"/>
                      <a:pt x="5574" y="5677"/>
                    </a:cubicBezTo>
                    <a:cubicBezTo>
                      <a:pt x="4868" y="6394"/>
                      <a:pt x="3729" y="6394"/>
                      <a:pt x="3025" y="5677"/>
                    </a:cubicBezTo>
                    <a:cubicBezTo>
                      <a:pt x="2320" y="4960"/>
                      <a:pt x="2320" y="3799"/>
                      <a:pt x="3025" y="3082"/>
                    </a:cubicBezTo>
                    <a:close/>
                    <a:moveTo>
                      <a:pt x="11560" y="10116"/>
                    </a:moveTo>
                    <a:lnTo>
                      <a:pt x="18737" y="17424"/>
                    </a:lnTo>
                    <a:cubicBezTo>
                      <a:pt x="18906" y="17595"/>
                      <a:pt x="18906" y="17873"/>
                      <a:pt x="18737" y="18043"/>
                    </a:cubicBezTo>
                    <a:cubicBezTo>
                      <a:pt x="18654" y="18128"/>
                      <a:pt x="18542" y="18171"/>
                      <a:pt x="18432" y="18171"/>
                    </a:cubicBezTo>
                    <a:cubicBezTo>
                      <a:pt x="18323" y="18171"/>
                      <a:pt x="18211" y="18128"/>
                      <a:pt x="18127" y="18043"/>
                    </a:cubicBezTo>
                    <a:lnTo>
                      <a:pt x="11019" y="10803"/>
                    </a:lnTo>
                    <a:cubicBezTo>
                      <a:pt x="11216" y="10587"/>
                      <a:pt x="11397" y="10357"/>
                      <a:pt x="11560" y="10116"/>
                    </a:cubicBezTo>
                    <a:close/>
                    <a:moveTo>
                      <a:pt x="6339" y="12917"/>
                    </a:moveTo>
                    <a:cubicBezTo>
                      <a:pt x="7206" y="12917"/>
                      <a:pt x="8042" y="12738"/>
                      <a:pt x="8818" y="12404"/>
                    </a:cubicBezTo>
                    <a:lnTo>
                      <a:pt x="11563" y="15201"/>
                    </a:lnTo>
                    <a:cubicBezTo>
                      <a:pt x="11677" y="15315"/>
                      <a:pt x="11827" y="15376"/>
                      <a:pt x="11990" y="15371"/>
                    </a:cubicBezTo>
                    <a:lnTo>
                      <a:pt x="13485" y="15317"/>
                    </a:lnTo>
                    <a:lnTo>
                      <a:pt x="13437" y="16844"/>
                    </a:lnTo>
                    <a:cubicBezTo>
                      <a:pt x="13433" y="17005"/>
                      <a:pt x="13489" y="17162"/>
                      <a:pt x="13604" y="17277"/>
                    </a:cubicBezTo>
                    <a:cubicBezTo>
                      <a:pt x="13715" y="17391"/>
                      <a:pt x="13869" y="17453"/>
                      <a:pt x="14027" y="17447"/>
                    </a:cubicBezTo>
                    <a:lnTo>
                      <a:pt x="15528" y="17394"/>
                    </a:lnTo>
                    <a:lnTo>
                      <a:pt x="15474" y="18920"/>
                    </a:lnTo>
                    <a:cubicBezTo>
                      <a:pt x="15469" y="19082"/>
                      <a:pt x="15530" y="19238"/>
                      <a:pt x="15641" y="19352"/>
                    </a:cubicBezTo>
                    <a:cubicBezTo>
                      <a:pt x="15755" y="19467"/>
                      <a:pt x="15888" y="19529"/>
                      <a:pt x="16068" y="19523"/>
                    </a:cubicBezTo>
                    <a:lnTo>
                      <a:pt x="17565" y="19472"/>
                    </a:lnTo>
                    <a:lnTo>
                      <a:pt x="17515" y="20996"/>
                    </a:lnTo>
                    <a:cubicBezTo>
                      <a:pt x="17506" y="21166"/>
                      <a:pt x="17577" y="21329"/>
                      <a:pt x="17694" y="21444"/>
                    </a:cubicBezTo>
                    <a:cubicBezTo>
                      <a:pt x="17805" y="21545"/>
                      <a:pt x="17941" y="21600"/>
                      <a:pt x="18086" y="21600"/>
                    </a:cubicBezTo>
                    <a:cubicBezTo>
                      <a:pt x="18106" y="21600"/>
                      <a:pt x="18127" y="21599"/>
                      <a:pt x="18148" y="21598"/>
                    </a:cubicBezTo>
                    <a:lnTo>
                      <a:pt x="20445" y="21338"/>
                    </a:lnTo>
                    <a:cubicBezTo>
                      <a:pt x="20755" y="21303"/>
                      <a:pt x="20981" y="21022"/>
                      <a:pt x="20954" y="20705"/>
                    </a:cubicBezTo>
                    <a:lnTo>
                      <a:pt x="20698" y="17849"/>
                    </a:lnTo>
                    <a:cubicBezTo>
                      <a:pt x="20687" y="17715"/>
                      <a:pt x="20629" y="17586"/>
                      <a:pt x="20532" y="17489"/>
                    </a:cubicBezTo>
                    <a:lnTo>
                      <a:pt x="12178" y="8983"/>
                    </a:lnTo>
                    <a:cubicBezTo>
                      <a:pt x="12507" y="8194"/>
                      <a:pt x="12680" y="7340"/>
                      <a:pt x="12680" y="6457"/>
                    </a:cubicBezTo>
                    <a:cubicBezTo>
                      <a:pt x="12680" y="4733"/>
                      <a:pt x="12020" y="3111"/>
                      <a:pt x="10824" y="1890"/>
                    </a:cubicBezTo>
                    <a:cubicBezTo>
                      <a:pt x="9626" y="672"/>
                      <a:pt x="8034" y="0"/>
                      <a:pt x="6340" y="0"/>
                    </a:cubicBezTo>
                    <a:cubicBezTo>
                      <a:pt x="4644" y="0"/>
                      <a:pt x="3055" y="672"/>
                      <a:pt x="1856" y="1891"/>
                    </a:cubicBezTo>
                    <a:cubicBezTo>
                      <a:pt x="-618" y="4409"/>
                      <a:pt x="-619" y="8505"/>
                      <a:pt x="1856" y="11023"/>
                    </a:cubicBezTo>
                    <a:cubicBezTo>
                      <a:pt x="3054" y="12244"/>
                      <a:pt x="4644" y="12917"/>
                      <a:pt x="6339" y="1291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9" name="iṥ1íďé">
                <a:extLst>
                  <a:ext uri="{FF2B5EF4-FFF2-40B4-BE49-F238E27FC236}">
                    <a16:creationId xmlns:a16="http://schemas.microsoft.com/office/drawing/2014/main" id="{8042EC80-7EAA-4A4C-967A-EB790BB8B8AB}"/>
                  </a:ext>
                </a:extLst>
              </p:cNvPr>
              <p:cNvSpPr/>
              <p:nvPr/>
            </p:nvSpPr>
            <p:spPr>
              <a:xfrm flipH="1">
                <a:off x="7165260" y="2209036"/>
                <a:ext cx="149667" cy="340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0" extrusionOk="0">
                    <a:moveTo>
                      <a:pt x="4896" y="2921"/>
                    </a:moveTo>
                    <a:cubicBezTo>
                      <a:pt x="4996" y="2853"/>
                      <a:pt x="5099" y="2788"/>
                      <a:pt x="5209" y="2719"/>
                    </a:cubicBezTo>
                    <a:cubicBezTo>
                      <a:pt x="5320" y="2650"/>
                      <a:pt x="5420" y="2588"/>
                      <a:pt x="5554" y="2513"/>
                    </a:cubicBezTo>
                    <a:lnTo>
                      <a:pt x="7397" y="3246"/>
                    </a:lnTo>
                    <a:cubicBezTo>
                      <a:pt x="7302" y="3284"/>
                      <a:pt x="7183" y="3335"/>
                      <a:pt x="7084" y="3383"/>
                    </a:cubicBezTo>
                    <a:cubicBezTo>
                      <a:pt x="6971" y="3434"/>
                      <a:pt x="6859" y="3484"/>
                      <a:pt x="6759" y="3537"/>
                    </a:cubicBezTo>
                    <a:cubicBezTo>
                      <a:pt x="6540" y="3640"/>
                      <a:pt x="6335" y="3747"/>
                      <a:pt x="6136" y="3860"/>
                    </a:cubicBezTo>
                    <a:cubicBezTo>
                      <a:pt x="5729" y="4080"/>
                      <a:pt x="5367" y="4313"/>
                      <a:pt x="5027" y="4553"/>
                    </a:cubicBezTo>
                    <a:cubicBezTo>
                      <a:pt x="4353" y="5036"/>
                      <a:pt x="3816" y="5561"/>
                      <a:pt x="3525" y="6112"/>
                    </a:cubicBezTo>
                    <a:cubicBezTo>
                      <a:pt x="3233" y="6661"/>
                      <a:pt x="3210" y="7244"/>
                      <a:pt x="3525" y="7810"/>
                    </a:cubicBezTo>
                    <a:cubicBezTo>
                      <a:pt x="3830" y="8372"/>
                      <a:pt x="4470" y="8910"/>
                      <a:pt x="5320" y="9384"/>
                    </a:cubicBezTo>
                    <a:cubicBezTo>
                      <a:pt x="4319" y="8973"/>
                      <a:pt x="3471" y="8473"/>
                      <a:pt x="2934" y="7892"/>
                    </a:cubicBezTo>
                    <a:cubicBezTo>
                      <a:pt x="2393" y="7316"/>
                      <a:pt x="2187" y="6668"/>
                      <a:pt x="2291" y="6034"/>
                    </a:cubicBezTo>
                    <a:cubicBezTo>
                      <a:pt x="2398" y="5399"/>
                      <a:pt x="2794" y="4776"/>
                      <a:pt x="3352" y="4190"/>
                    </a:cubicBezTo>
                    <a:cubicBezTo>
                      <a:pt x="3636" y="3895"/>
                      <a:pt x="3958" y="3607"/>
                      <a:pt x="4319" y="3332"/>
                    </a:cubicBezTo>
                    <a:cubicBezTo>
                      <a:pt x="4499" y="3192"/>
                      <a:pt x="4689" y="3054"/>
                      <a:pt x="4896" y="2921"/>
                    </a:cubicBezTo>
                    <a:close/>
                    <a:moveTo>
                      <a:pt x="0" y="6572"/>
                    </a:moveTo>
                    <a:cubicBezTo>
                      <a:pt x="0" y="9986"/>
                      <a:pt x="7827" y="13024"/>
                      <a:pt x="11268" y="13375"/>
                    </a:cubicBezTo>
                    <a:cubicBezTo>
                      <a:pt x="11112" y="13571"/>
                      <a:pt x="10862" y="13801"/>
                      <a:pt x="10489" y="13906"/>
                    </a:cubicBezTo>
                    <a:cubicBezTo>
                      <a:pt x="10082" y="14021"/>
                      <a:pt x="10797" y="13854"/>
                      <a:pt x="11694" y="13772"/>
                    </a:cubicBezTo>
                    <a:cubicBezTo>
                      <a:pt x="13175" y="16208"/>
                      <a:pt x="13544" y="18757"/>
                      <a:pt x="13290" y="21270"/>
                    </a:cubicBezTo>
                    <a:cubicBezTo>
                      <a:pt x="13252" y="21600"/>
                      <a:pt x="14290" y="21390"/>
                      <a:pt x="14313" y="21150"/>
                    </a:cubicBezTo>
                    <a:cubicBezTo>
                      <a:pt x="14568" y="18670"/>
                      <a:pt x="14240" y="16149"/>
                      <a:pt x="12839" y="13739"/>
                    </a:cubicBezTo>
                    <a:cubicBezTo>
                      <a:pt x="13142" y="13757"/>
                      <a:pt x="13421" y="13801"/>
                      <a:pt x="13639" y="13888"/>
                    </a:cubicBezTo>
                    <a:cubicBezTo>
                      <a:pt x="13479" y="13827"/>
                      <a:pt x="13016" y="13620"/>
                      <a:pt x="13002" y="13303"/>
                    </a:cubicBezTo>
                    <a:cubicBezTo>
                      <a:pt x="14166" y="13119"/>
                      <a:pt x="15671" y="12700"/>
                      <a:pt x="17193" y="12109"/>
                    </a:cubicBezTo>
                    <a:cubicBezTo>
                      <a:pt x="15792" y="11101"/>
                      <a:pt x="14816" y="9949"/>
                      <a:pt x="14816" y="8752"/>
                    </a:cubicBezTo>
                    <a:cubicBezTo>
                      <a:pt x="14816" y="6130"/>
                      <a:pt x="17594" y="3868"/>
                      <a:pt x="21600" y="2811"/>
                    </a:cubicBezTo>
                    <a:cubicBezTo>
                      <a:pt x="19451" y="1115"/>
                      <a:pt x="15896" y="0"/>
                      <a:pt x="11867" y="0"/>
                    </a:cubicBezTo>
                    <a:cubicBezTo>
                      <a:pt x="5313" y="0"/>
                      <a:pt x="0" y="2942"/>
                      <a:pt x="0" y="657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0" name="íšḷiďe">
                <a:extLst>
                  <a:ext uri="{FF2B5EF4-FFF2-40B4-BE49-F238E27FC236}">
                    <a16:creationId xmlns:a16="http://schemas.microsoft.com/office/drawing/2014/main" id="{91875520-4A10-48A3-BB27-9A3B5FCDBDD2}"/>
                  </a:ext>
                </a:extLst>
              </p:cNvPr>
              <p:cNvSpPr/>
              <p:nvPr/>
            </p:nvSpPr>
            <p:spPr>
              <a:xfrm flipH="1">
                <a:off x="7038027" y="2246524"/>
                <a:ext cx="164438" cy="333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39" extrusionOk="0">
                    <a:moveTo>
                      <a:pt x="15544" y="1599"/>
                    </a:moveTo>
                    <a:cubicBezTo>
                      <a:pt x="21600" y="4750"/>
                      <a:pt x="17053" y="7168"/>
                      <a:pt x="17053" y="7168"/>
                    </a:cubicBezTo>
                    <a:cubicBezTo>
                      <a:pt x="19139" y="4239"/>
                      <a:pt x="13566" y="2043"/>
                      <a:pt x="13566" y="2043"/>
                    </a:cubicBezTo>
                    <a:cubicBezTo>
                      <a:pt x="13566" y="2043"/>
                      <a:pt x="15544" y="1599"/>
                      <a:pt x="15544" y="1599"/>
                    </a:cubicBezTo>
                    <a:close/>
                    <a:moveTo>
                      <a:pt x="0" y="6725"/>
                    </a:moveTo>
                    <a:cubicBezTo>
                      <a:pt x="0" y="10281"/>
                      <a:pt x="7331" y="13436"/>
                      <a:pt x="10351" y="13701"/>
                    </a:cubicBezTo>
                    <a:cubicBezTo>
                      <a:pt x="10209" y="13874"/>
                      <a:pt x="10009" y="14052"/>
                      <a:pt x="9730" y="14142"/>
                    </a:cubicBezTo>
                    <a:cubicBezTo>
                      <a:pt x="9402" y="14246"/>
                      <a:pt x="9896" y="14118"/>
                      <a:pt x="10590" y="14030"/>
                    </a:cubicBezTo>
                    <a:cubicBezTo>
                      <a:pt x="10662" y="14547"/>
                      <a:pt x="10536" y="15070"/>
                      <a:pt x="10597" y="15591"/>
                    </a:cubicBezTo>
                    <a:cubicBezTo>
                      <a:pt x="10696" y="16438"/>
                      <a:pt x="11630" y="17115"/>
                      <a:pt x="12844" y="17667"/>
                    </a:cubicBezTo>
                    <a:cubicBezTo>
                      <a:pt x="11588" y="17965"/>
                      <a:pt x="10179" y="18415"/>
                      <a:pt x="10278" y="19138"/>
                    </a:cubicBezTo>
                    <a:cubicBezTo>
                      <a:pt x="10376" y="19905"/>
                      <a:pt x="11557" y="20453"/>
                      <a:pt x="11281" y="21270"/>
                    </a:cubicBezTo>
                    <a:cubicBezTo>
                      <a:pt x="11167" y="21600"/>
                      <a:pt x="12127" y="21386"/>
                      <a:pt x="12207" y="21147"/>
                    </a:cubicBezTo>
                    <a:cubicBezTo>
                      <a:pt x="12420" y="20537"/>
                      <a:pt x="12014" y="20014"/>
                      <a:pt x="11523" y="19466"/>
                    </a:cubicBezTo>
                    <a:cubicBezTo>
                      <a:pt x="11324" y="19242"/>
                      <a:pt x="11111" y="18997"/>
                      <a:pt x="11260" y="18754"/>
                    </a:cubicBezTo>
                    <a:cubicBezTo>
                      <a:pt x="11530" y="18320"/>
                      <a:pt x="13088" y="18063"/>
                      <a:pt x="13829" y="17907"/>
                    </a:cubicBezTo>
                    <a:cubicBezTo>
                      <a:pt x="14092" y="17850"/>
                      <a:pt x="14398" y="17600"/>
                      <a:pt x="14107" y="17485"/>
                    </a:cubicBezTo>
                    <a:cubicBezTo>
                      <a:pt x="12592" y="16870"/>
                      <a:pt x="11557" y="16166"/>
                      <a:pt x="11500" y="15180"/>
                    </a:cubicBezTo>
                    <a:cubicBezTo>
                      <a:pt x="11476" y="14770"/>
                      <a:pt x="11550" y="14366"/>
                      <a:pt x="11528" y="13963"/>
                    </a:cubicBezTo>
                    <a:cubicBezTo>
                      <a:pt x="11926" y="13961"/>
                      <a:pt x="12308" y="14001"/>
                      <a:pt x="12582" y="14126"/>
                    </a:cubicBezTo>
                    <a:cubicBezTo>
                      <a:pt x="12447" y="14063"/>
                      <a:pt x="12053" y="13867"/>
                      <a:pt x="12002" y="13568"/>
                    </a:cubicBezTo>
                    <a:cubicBezTo>
                      <a:pt x="15369" y="12880"/>
                      <a:pt x="21464" y="9968"/>
                      <a:pt x="21464" y="6725"/>
                    </a:cubicBezTo>
                    <a:cubicBezTo>
                      <a:pt x="21464" y="3011"/>
                      <a:pt x="16660" y="0"/>
                      <a:pt x="10733" y="0"/>
                    </a:cubicBezTo>
                    <a:cubicBezTo>
                      <a:pt x="4811" y="0"/>
                      <a:pt x="0" y="3011"/>
                      <a:pt x="0" y="672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1" name="işļiḋê">
                <a:extLst>
                  <a:ext uri="{FF2B5EF4-FFF2-40B4-BE49-F238E27FC236}">
                    <a16:creationId xmlns:a16="http://schemas.microsoft.com/office/drawing/2014/main" id="{1BE67CF3-3A37-4DE9-B2D7-70AF9615967C}"/>
                  </a:ext>
                </a:extLst>
              </p:cNvPr>
              <p:cNvSpPr/>
              <p:nvPr/>
            </p:nvSpPr>
            <p:spPr>
              <a:xfrm flipH="1">
                <a:off x="6595435" y="2986900"/>
                <a:ext cx="353989" cy="21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3085"/>
                    </a:lnTo>
                    <a:lnTo>
                      <a:pt x="1729" y="13085"/>
                    </a:lnTo>
                    <a:lnTo>
                      <a:pt x="1729" y="1455"/>
                    </a:lnTo>
                    <a:cubicBezTo>
                      <a:pt x="1729" y="1084"/>
                      <a:pt x="1645" y="750"/>
                      <a:pt x="1477" y="450"/>
                    </a:cubicBezTo>
                    <a:cubicBezTo>
                      <a:pt x="1307" y="151"/>
                      <a:pt x="1104" y="0"/>
                      <a:pt x="864" y="0"/>
                    </a:cubicBezTo>
                    <a:cubicBezTo>
                      <a:pt x="625" y="0"/>
                      <a:pt x="421" y="151"/>
                      <a:pt x="253" y="450"/>
                    </a:cubicBezTo>
                    <a:cubicBezTo>
                      <a:pt x="85" y="751"/>
                      <a:pt x="0" y="1084"/>
                      <a:pt x="0" y="1455"/>
                    </a:cubicBezTo>
                    <a:lnTo>
                      <a:pt x="0" y="21600"/>
                    </a:lnTo>
                    <a:lnTo>
                      <a:pt x="1729" y="21600"/>
                    </a:lnTo>
                    <a:lnTo>
                      <a:pt x="1729" y="15923"/>
                    </a:lnTo>
                    <a:lnTo>
                      <a:pt x="19871" y="15923"/>
                    </a:lnTo>
                    <a:lnTo>
                      <a:pt x="19871" y="21600"/>
                    </a:lnTo>
                    <a:cubicBezTo>
                      <a:pt x="19871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2" name="îṧḻîḓé">
                <a:extLst>
                  <a:ext uri="{FF2B5EF4-FFF2-40B4-BE49-F238E27FC236}">
                    <a16:creationId xmlns:a16="http://schemas.microsoft.com/office/drawing/2014/main" id="{6B884F28-F003-446C-B243-FE2EC42D023F}"/>
                  </a:ext>
                </a:extLst>
              </p:cNvPr>
              <p:cNvSpPr/>
              <p:nvPr/>
            </p:nvSpPr>
            <p:spPr>
              <a:xfrm flipH="1">
                <a:off x="6850017" y="3005644"/>
                <a:ext cx="52548" cy="5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3"/>
                    </a:moveTo>
                    <a:cubicBezTo>
                      <a:pt x="0" y="13779"/>
                      <a:pt x="1046" y="16320"/>
                      <a:pt x="3128" y="18432"/>
                    </a:cubicBezTo>
                    <a:cubicBezTo>
                      <a:pt x="5210" y="20542"/>
                      <a:pt x="7722" y="21600"/>
                      <a:pt x="10660" y="21600"/>
                    </a:cubicBezTo>
                    <a:cubicBezTo>
                      <a:pt x="13598" y="21600"/>
                      <a:pt x="16156" y="20542"/>
                      <a:pt x="18333" y="18432"/>
                    </a:cubicBezTo>
                    <a:cubicBezTo>
                      <a:pt x="20511" y="16320"/>
                      <a:pt x="21600" y="13779"/>
                      <a:pt x="21600" y="10803"/>
                    </a:cubicBezTo>
                    <a:cubicBezTo>
                      <a:pt x="21600" y="7829"/>
                      <a:pt x="20511" y="5286"/>
                      <a:pt x="18333" y="3168"/>
                    </a:cubicBezTo>
                    <a:cubicBezTo>
                      <a:pt x="16156" y="1058"/>
                      <a:pt x="13598" y="0"/>
                      <a:pt x="10660" y="0"/>
                    </a:cubicBezTo>
                    <a:cubicBezTo>
                      <a:pt x="7722" y="0"/>
                      <a:pt x="5210" y="1058"/>
                      <a:pt x="3128" y="3168"/>
                    </a:cubicBezTo>
                    <a:cubicBezTo>
                      <a:pt x="1046" y="5286"/>
                      <a:pt x="0" y="7829"/>
                      <a:pt x="0" y="1080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3" name="ïṡ1îḍe">
                <a:extLst>
                  <a:ext uri="{FF2B5EF4-FFF2-40B4-BE49-F238E27FC236}">
                    <a16:creationId xmlns:a16="http://schemas.microsoft.com/office/drawing/2014/main" id="{98978D30-338B-4E5D-B83D-1B68C65BC4D6}"/>
                  </a:ext>
                </a:extLst>
              </p:cNvPr>
              <p:cNvSpPr/>
              <p:nvPr/>
            </p:nvSpPr>
            <p:spPr>
              <a:xfrm flipH="1">
                <a:off x="6596277" y="3019702"/>
                <a:ext cx="306288" cy="74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99"/>
                    </a:moveTo>
                    <a:cubicBezTo>
                      <a:pt x="21600" y="10001"/>
                      <a:pt x="21462" y="8701"/>
                      <a:pt x="21186" y="7700"/>
                    </a:cubicBezTo>
                    <a:cubicBezTo>
                      <a:pt x="20910" y="6700"/>
                      <a:pt x="20560" y="6064"/>
                      <a:pt x="20137" y="5800"/>
                    </a:cubicBezTo>
                    <a:lnTo>
                      <a:pt x="5656" y="0"/>
                    </a:lnTo>
                    <a:lnTo>
                      <a:pt x="5559" y="0"/>
                    </a:lnTo>
                    <a:cubicBezTo>
                      <a:pt x="5298" y="0"/>
                      <a:pt x="5079" y="365"/>
                      <a:pt x="4901" y="1096"/>
                    </a:cubicBezTo>
                    <a:cubicBezTo>
                      <a:pt x="4722" y="1831"/>
                      <a:pt x="4632" y="2732"/>
                      <a:pt x="4632" y="3798"/>
                    </a:cubicBezTo>
                    <a:lnTo>
                      <a:pt x="4632" y="15405"/>
                    </a:lnTo>
                    <a:lnTo>
                      <a:pt x="927" y="15405"/>
                    </a:lnTo>
                    <a:cubicBezTo>
                      <a:pt x="309" y="15405"/>
                      <a:pt x="0" y="16436"/>
                      <a:pt x="0" y="18502"/>
                    </a:cubicBezTo>
                    <a:cubicBezTo>
                      <a:pt x="0" y="20569"/>
                      <a:pt x="309" y="21600"/>
                      <a:pt x="927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11599"/>
                      <a:pt x="21600" y="1159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4" name="iSḷiḍê">
                <a:extLst>
                  <a:ext uri="{FF2B5EF4-FFF2-40B4-BE49-F238E27FC236}">
                    <a16:creationId xmlns:a16="http://schemas.microsoft.com/office/drawing/2014/main" id="{16C7CAF7-4092-40D9-A10D-A76CC4C81050}"/>
                  </a:ext>
                </a:extLst>
              </p:cNvPr>
              <p:cNvSpPr/>
              <p:nvPr/>
            </p:nvSpPr>
            <p:spPr>
              <a:xfrm flipH="1">
                <a:off x="7352069" y="2176235"/>
                <a:ext cx="295558" cy="319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3" h="21259" extrusionOk="0">
                    <a:moveTo>
                      <a:pt x="13985" y="14767"/>
                    </a:moveTo>
                    <a:cubicBezTo>
                      <a:pt x="13635" y="14988"/>
                      <a:pt x="13164" y="14896"/>
                      <a:pt x="12934" y="14563"/>
                    </a:cubicBezTo>
                    <a:lnTo>
                      <a:pt x="6699" y="5556"/>
                    </a:lnTo>
                    <a:cubicBezTo>
                      <a:pt x="6417" y="5148"/>
                      <a:pt x="5842" y="5036"/>
                      <a:pt x="5415" y="5306"/>
                    </a:cubicBezTo>
                    <a:cubicBezTo>
                      <a:pt x="4990" y="5576"/>
                      <a:pt x="4872" y="6125"/>
                      <a:pt x="5155" y="6532"/>
                    </a:cubicBezTo>
                    <a:lnTo>
                      <a:pt x="11389" y="15538"/>
                    </a:lnTo>
                    <a:cubicBezTo>
                      <a:pt x="12183" y="16687"/>
                      <a:pt x="13807" y="17002"/>
                      <a:pt x="15006" y="16243"/>
                    </a:cubicBezTo>
                    <a:cubicBezTo>
                      <a:pt x="15589" y="15875"/>
                      <a:pt x="15986" y="15313"/>
                      <a:pt x="16125" y="14661"/>
                    </a:cubicBezTo>
                    <a:cubicBezTo>
                      <a:pt x="16264" y="14007"/>
                      <a:pt x="16128" y="13342"/>
                      <a:pt x="15744" y="12785"/>
                    </a:cubicBezTo>
                    <a:lnTo>
                      <a:pt x="8232" y="1932"/>
                    </a:lnTo>
                    <a:cubicBezTo>
                      <a:pt x="7572" y="979"/>
                      <a:pt x="6555" y="325"/>
                      <a:pt x="5370" y="91"/>
                    </a:cubicBezTo>
                    <a:cubicBezTo>
                      <a:pt x="4181" y="-143"/>
                      <a:pt x="2978" y="76"/>
                      <a:pt x="1979" y="706"/>
                    </a:cubicBezTo>
                    <a:cubicBezTo>
                      <a:pt x="998" y="1327"/>
                      <a:pt x="330" y="2278"/>
                      <a:pt x="94" y="3387"/>
                    </a:cubicBezTo>
                    <a:cubicBezTo>
                      <a:pt x="89" y="3406"/>
                      <a:pt x="85" y="3424"/>
                      <a:pt x="82" y="3443"/>
                    </a:cubicBezTo>
                    <a:cubicBezTo>
                      <a:pt x="-142" y="4562"/>
                      <a:pt x="98" y="5704"/>
                      <a:pt x="759" y="6656"/>
                    </a:cubicBezTo>
                    <a:lnTo>
                      <a:pt x="8989" y="18548"/>
                    </a:lnTo>
                    <a:cubicBezTo>
                      <a:pt x="9921" y="19894"/>
                      <a:pt x="11346" y="20812"/>
                      <a:pt x="13001" y="21135"/>
                    </a:cubicBezTo>
                    <a:cubicBezTo>
                      <a:pt x="14655" y="21457"/>
                      <a:pt x="16342" y="21143"/>
                      <a:pt x="17751" y="20253"/>
                    </a:cubicBezTo>
                    <a:cubicBezTo>
                      <a:pt x="20659" y="18415"/>
                      <a:pt x="21458" y="14659"/>
                      <a:pt x="19535" y="11880"/>
                    </a:cubicBezTo>
                    <a:lnTo>
                      <a:pt x="12582" y="1836"/>
                    </a:lnTo>
                    <a:cubicBezTo>
                      <a:pt x="12300" y="1428"/>
                      <a:pt x="11727" y="1316"/>
                      <a:pt x="11299" y="1586"/>
                    </a:cubicBezTo>
                    <a:cubicBezTo>
                      <a:pt x="10873" y="1856"/>
                      <a:pt x="10756" y="2404"/>
                      <a:pt x="11038" y="2812"/>
                    </a:cubicBezTo>
                    <a:lnTo>
                      <a:pt x="17991" y="12857"/>
                    </a:lnTo>
                    <a:cubicBezTo>
                      <a:pt x="19351" y="14821"/>
                      <a:pt x="18785" y="17478"/>
                      <a:pt x="16728" y="18777"/>
                    </a:cubicBezTo>
                    <a:cubicBezTo>
                      <a:pt x="15732" y="19407"/>
                      <a:pt x="14539" y="19629"/>
                      <a:pt x="13370" y="19400"/>
                    </a:cubicBezTo>
                    <a:cubicBezTo>
                      <a:pt x="12200" y="19173"/>
                      <a:pt x="11192" y="18523"/>
                      <a:pt x="10534" y="17571"/>
                    </a:cubicBezTo>
                    <a:lnTo>
                      <a:pt x="2303" y="5681"/>
                    </a:lnTo>
                    <a:cubicBezTo>
                      <a:pt x="1911" y="5114"/>
                      <a:pt x="1768" y="4437"/>
                      <a:pt x="1900" y="3773"/>
                    </a:cubicBezTo>
                    <a:cubicBezTo>
                      <a:pt x="2031" y="3115"/>
                      <a:pt x="2423" y="2548"/>
                      <a:pt x="3001" y="2183"/>
                    </a:cubicBezTo>
                    <a:cubicBezTo>
                      <a:pt x="3586" y="1813"/>
                      <a:pt x="4293" y="1686"/>
                      <a:pt x="4996" y="1824"/>
                    </a:cubicBezTo>
                    <a:cubicBezTo>
                      <a:pt x="5698" y="1962"/>
                      <a:pt x="6299" y="2348"/>
                      <a:pt x="6686" y="2909"/>
                    </a:cubicBezTo>
                    <a:lnTo>
                      <a:pt x="14199" y="13762"/>
                    </a:lnTo>
                    <a:cubicBezTo>
                      <a:pt x="14311" y="13924"/>
                      <a:pt x="14350" y="14118"/>
                      <a:pt x="14309" y="14307"/>
                    </a:cubicBezTo>
                    <a:cubicBezTo>
                      <a:pt x="14268" y="14497"/>
                      <a:pt x="14153" y="14661"/>
                      <a:pt x="13985" y="1476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5" name="íṡļiḋé">
                <a:extLst>
                  <a:ext uri="{FF2B5EF4-FFF2-40B4-BE49-F238E27FC236}">
                    <a16:creationId xmlns:a16="http://schemas.microsoft.com/office/drawing/2014/main" id="{B505D8B8-11C5-4256-8901-F2FB5149D55B}"/>
                  </a:ext>
                </a:extLst>
              </p:cNvPr>
              <p:cNvSpPr/>
              <p:nvPr/>
            </p:nvSpPr>
            <p:spPr>
              <a:xfrm flipH="1">
                <a:off x="6528048" y="2701116"/>
                <a:ext cx="233866" cy="279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49" y="0"/>
                    </a:moveTo>
                    <a:lnTo>
                      <a:pt x="14419" y="4856"/>
                    </a:lnTo>
                    <a:lnTo>
                      <a:pt x="14419" y="8150"/>
                    </a:lnTo>
                    <a:lnTo>
                      <a:pt x="15873" y="8150"/>
                    </a:lnTo>
                    <a:lnTo>
                      <a:pt x="15873" y="4856"/>
                    </a:lnTo>
                    <a:cubicBezTo>
                      <a:pt x="16009" y="4256"/>
                      <a:pt x="16309" y="3391"/>
                      <a:pt x="16765" y="2272"/>
                    </a:cubicBezTo>
                    <a:cubicBezTo>
                      <a:pt x="17126" y="1435"/>
                      <a:pt x="17443" y="683"/>
                      <a:pt x="17715" y="0"/>
                    </a:cubicBezTo>
                    <a:lnTo>
                      <a:pt x="16160" y="0"/>
                    </a:lnTo>
                    <a:lnTo>
                      <a:pt x="15139" y="3197"/>
                    </a:lnTo>
                    <a:lnTo>
                      <a:pt x="14146" y="0"/>
                    </a:lnTo>
                    <a:lnTo>
                      <a:pt x="12649" y="0"/>
                    </a:lnTo>
                    <a:close/>
                    <a:moveTo>
                      <a:pt x="11009" y="1803"/>
                    </a:moveTo>
                    <a:cubicBezTo>
                      <a:pt x="10339" y="1803"/>
                      <a:pt x="9829" y="2013"/>
                      <a:pt x="9469" y="2428"/>
                    </a:cubicBezTo>
                    <a:cubicBezTo>
                      <a:pt x="9198" y="2727"/>
                      <a:pt x="9066" y="3196"/>
                      <a:pt x="9066" y="3846"/>
                    </a:cubicBezTo>
                    <a:lnTo>
                      <a:pt x="9066" y="5974"/>
                    </a:lnTo>
                    <a:cubicBezTo>
                      <a:pt x="9066" y="6630"/>
                      <a:pt x="9198" y="7116"/>
                      <a:pt x="9469" y="7416"/>
                    </a:cubicBezTo>
                    <a:cubicBezTo>
                      <a:pt x="9829" y="7829"/>
                      <a:pt x="10339" y="8041"/>
                      <a:pt x="11009" y="8041"/>
                    </a:cubicBezTo>
                    <a:cubicBezTo>
                      <a:pt x="11659" y="8041"/>
                      <a:pt x="12179" y="7829"/>
                      <a:pt x="12548" y="7416"/>
                    </a:cubicBezTo>
                    <a:cubicBezTo>
                      <a:pt x="12821" y="7108"/>
                      <a:pt x="12951" y="6624"/>
                      <a:pt x="12951" y="5974"/>
                    </a:cubicBezTo>
                    <a:lnTo>
                      <a:pt x="12951" y="3846"/>
                    </a:lnTo>
                    <a:cubicBezTo>
                      <a:pt x="12951" y="3196"/>
                      <a:pt x="12821" y="2728"/>
                      <a:pt x="12548" y="2428"/>
                    </a:cubicBezTo>
                    <a:cubicBezTo>
                      <a:pt x="12180" y="2013"/>
                      <a:pt x="11660" y="1803"/>
                      <a:pt x="11009" y="1803"/>
                    </a:cubicBezTo>
                    <a:close/>
                    <a:moveTo>
                      <a:pt x="3957" y="2164"/>
                    </a:moveTo>
                    <a:lnTo>
                      <a:pt x="3957" y="8234"/>
                    </a:lnTo>
                    <a:lnTo>
                      <a:pt x="5281" y="8234"/>
                    </a:lnTo>
                    <a:lnTo>
                      <a:pt x="5281" y="7573"/>
                    </a:lnTo>
                    <a:cubicBezTo>
                      <a:pt x="5797" y="8075"/>
                      <a:pt x="6294" y="8318"/>
                      <a:pt x="6778" y="8318"/>
                    </a:cubicBezTo>
                    <a:cubicBezTo>
                      <a:pt x="7224" y="8318"/>
                      <a:pt x="7515" y="8174"/>
                      <a:pt x="7641" y="7873"/>
                    </a:cubicBezTo>
                    <a:cubicBezTo>
                      <a:pt x="7720" y="7678"/>
                      <a:pt x="7756" y="7374"/>
                      <a:pt x="7756" y="6960"/>
                    </a:cubicBezTo>
                    <a:lnTo>
                      <a:pt x="7756" y="2164"/>
                    </a:lnTo>
                    <a:lnTo>
                      <a:pt x="6433" y="2164"/>
                    </a:lnTo>
                    <a:lnTo>
                      <a:pt x="6433" y="6635"/>
                    </a:lnTo>
                    <a:cubicBezTo>
                      <a:pt x="6432" y="6902"/>
                      <a:pt x="6427" y="7039"/>
                      <a:pt x="6418" y="7056"/>
                    </a:cubicBezTo>
                    <a:cubicBezTo>
                      <a:pt x="6388" y="7233"/>
                      <a:pt x="6291" y="7320"/>
                      <a:pt x="6116" y="7320"/>
                    </a:cubicBezTo>
                    <a:cubicBezTo>
                      <a:pt x="5854" y="7320"/>
                      <a:pt x="5573" y="7154"/>
                      <a:pt x="5281" y="6803"/>
                    </a:cubicBezTo>
                    <a:lnTo>
                      <a:pt x="5281" y="2164"/>
                    </a:lnTo>
                    <a:lnTo>
                      <a:pt x="3957" y="2164"/>
                    </a:lnTo>
                    <a:close/>
                    <a:moveTo>
                      <a:pt x="11009" y="2789"/>
                    </a:moveTo>
                    <a:cubicBezTo>
                      <a:pt x="11427" y="2789"/>
                      <a:pt x="11642" y="3072"/>
                      <a:pt x="11642" y="3630"/>
                    </a:cubicBezTo>
                    <a:lnTo>
                      <a:pt x="11642" y="6190"/>
                    </a:lnTo>
                    <a:cubicBezTo>
                      <a:pt x="11642" y="6760"/>
                      <a:pt x="11427" y="7032"/>
                      <a:pt x="11009" y="7032"/>
                    </a:cubicBezTo>
                    <a:cubicBezTo>
                      <a:pt x="10593" y="7032"/>
                      <a:pt x="10390" y="6760"/>
                      <a:pt x="10390" y="6190"/>
                    </a:cubicBezTo>
                    <a:cubicBezTo>
                      <a:pt x="10390" y="6190"/>
                      <a:pt x="10390" y="3630"/>
                      <a:pt x="10390" y="3630"/>
                    </a:cubicBezTo>
                    <a:cubicBezTo>
                      <a:pt x="10390" y="3072"/>
                      <a:pt x="10593" y="2789"/>
                      <a:pt x="11009" y="2789"/>
                    </a:cubicBezTo>
                    <a:close/>
                    <a:moveTo>
                      <a:pt x="10807" y="9039"/>
                    </a:moveTo>
                    <a:cubicBezTo>
                      <a:pt x="7204" y="9039"/>
                      <a:pt x="4509" y="9117"/>
                      <a:pt x="2720" y="9279"/>
                    </a:cubicBezTo>
                    <a:cubicBezTo>
                      <a:pt x="2157" y="9335"/>
                      <a:pt x="1655" y="9519"/>
                      <a:pt x="1223" y="9844"/>
                    </a:cubicBezTo>
                    <a:cubicBezTo>
                      <a:pt x="790" y="10169"/>
                      <a:pt x="515" y="10581"/>
                      <a:pt x="389" y="11058"/>
                    </a:cubicBezTo>
                    <a:cubicBezTo>
                      <a:pt x="135" y="11968"/>
                      <a:pt x="0" y="13381"/>
                      <a:pt x="0" y="15314"/>
                    </a:cubicBezTo>
                    <a:cubicBezTo>
                      <a:pt x="0" y="17213"/>
                      <a:pt x="135" y="18640"/>
                      <a:pt x="389" y="19581"/>
                    </a:cubicBezTo>
                    <a:cubicBezTo>
                      <a:pt x="524" y="20061"/>
                      <a:pt x="795" y="20458"/>
                      <a:pt x="1223" y="20783"/>
                    </a:cubicBezTo>
                    <a:cubicBezTo>
                      <a:pt x="1651" y="21107"/>
                      <a:pt x="2157" y="21299"/>
                      <a:pt x="2720" y="21348"/>
                    </a:cubicBezTo>
                    <a:cubicBezTo>
                      <a:pt x="4509" y="21518"/>
                      <a:pt x="7204" y="21600"/>
                      <a:pt x="10807" y="21600"/>
                    </a:cubicBezTo>
                    <a:cubicBezTo>
                      <a:pt x="14413" y="21600"/>
                      <a:pt x="17106" y="21518"/>
                      <a:pt x="18895" y="21348"/>
                    </a:cubicBezTo>
                    <a:cubicBezTo>
                      <a:pt x="19458" y="21299"/>
                      <a:pt x="19960" y="21107"/>
                      <a:pt x="20391" y="20783"/>
                    </a:cubicBezTo>
                    <a:cubicBezTo>
                      <a:pt x="20824" y="20458"/>
                      <a:pt x="21100" y="20061"/>
                      <a:pt x="21226" y="19581"/>
                    </a:cubicBezTo>
                    <a:cubicBezTo>
                      <a:pt x="21478" y="18672"/>
                      <a:pt x="21600" y="17245"/>
                      <a:pt x="21600" y="15314"/>
                    </a:cubicBezTo>
                    <a:cubicBezTo>
                      <a:pt x="21600" y="13415"/>
                      <a:pt x="21478" y="12002"/>
                      <a:pt x="21226" y="11058"/>
                    </a:cubicBezTo>
                    <a:cubicBezTo>
                      <a:pt x="21089" y="10581"/>
                      <a:pt x="20805" y="10169"/>
                      <a:pt x="20377" y="9844"/>
                    </a:cubicBezTo>
                    <a:cubicBezTo>
                      <a:pt x="19950" y="9519"/>
                      <a:pt x="19453" y="9335"/>
                      <a:pt x="18880" y="9279"/>
                    </a:cubicBezTo>
                    <a:cubicBezTo>
                      <a:pt x="17103" y="9117"/>
                      <a:pt x="14412" y="9039"/>
                      <a:pt x="10807" y="9039"/>
                    </a:cubicBezTo>
                    <a:close/>
                    <a:moveTo>
                      <a:pt x="9066" y="11143"/>
                    </a:moveTo>
                    <a:lnTo>
                      <a:pt x="10375" y="11143"/>
                    </a:lnTo>
                    <a:lnTo>
                      <a:pt x="10375" y="19208"/>
                    </a:lnTo>
                    <a:lnTo>
                      <a:pt x="9066" y="19208"/>
                    </a:lnTo>
                    <a:lnTo>
                      <a:pt x="9066" y="18631"/>
                    </a:lnTo>
                    <a:cubicBezTo>
                      <a:pt x="8628" y="19078"/>
                      <a:pt x="8180" y="19292"/>
                      <a:pt x="7713" y="19292"/>
                    </a:cubicBezTo>
                    <a:cubicBezTo>
                      <a:pt x="7189" y="19292"/>
                      <a:pt x="6842" y="19078"/>
                      <a:pt x="6677" y="18631"/>
                    </a:cubicBezTo>
                    <a:cubicBezTo>
                      <a:pt x="6588" y="18413"/>
                      <a:pt x="6548" y="17997"/>
                      <a:pt x="6548" y="17405"/>
                    </a:cubicBezTo>
                    <a:cubicBezTo>
                      <a:pt x="6548" y="17405"/>
                      <a:pt x="6548" y="15013"/>
                      <a:pt x="6548" y="15013"/>
                    </a:cubicBezTo>
                    <a:cubicBezTo>
                      <a:pt x="6548" y="14419"/>
                      <a:pt x="6588" y="14021"/>
                      <a:pt x="6677" y="13811"/>
                    </a:cubicBezTo>
                    <a:cubicBezTo>
                      <a:pt x="6842" y="13356"/>
                      <a:pt x="7189" y="13126"/>
                      <a:pt x="7713" y="13126"/>
                    </a:cubicBezTo>
                    <a:cubicBezTo>
                      <a:pt x="8200" y="13126"/>
                      <a:pt x="8649" y="13350"/>
                      <a:pt x="9066" y="13787"/>
                    </a:cubicBezTo>
                    <a:lnTo>
                      <a:pt x="9066" y="11143"/>
                    </a:lnTo>
                    <a:close/>
                    <a:moveTo>
                      <a:pt x="15441" y="11143"/>
                    </a:moveTo>
                    <a:lnTo>
                      <a:pt x="19988" y="11143"/>
                    </a:lnTo>
                    <a:lnTo>
                      <a:pt x="19988" y="12284"/>
                    </a:lnTo>
                    <a:lnTo>
                      <a:pt x="18463" y="12284"/>
                    </a:lnTo>
                    <a:lnTo>
                      <a:pt x="18463" y="19208"/>
                    </a:lnTo>
                    <a:lnTo>
                      <a:pt x="16995" y="19208"/>
                    </a:lnTo>
                    <a:lnTo>
                      <a:pt x="16995" y="12284"/>
                    </a:lnTo>
                    <a:lnTo>
                      <a:pt x="15441" y="12284"/>
                    </a:lnTo>
                    <a:cubicBezTo>
                      <a:pt x="15441" y="12284"/>
                      <a:pt x="15441" y="11143"/>
                      <a:pt x="15441" y="11143"/>
                    </a:cubicBezTo>
                    <a:close/>
                    <a:moveTo>
                      <a:pt x="3569" y="13126"/>
                    </a:moveTo>
                    <a:cubicBezTo>
                      <a:pt x="4230" y="13126"/>
                      <a:pt x="4743" y="13337"/>
                      <a:pt x="5123" y="13751"/>
                    </a:cubicBezTo>
                    <a:cubicBezTo>
                      <a:pt x="5394" y="14050"/>
                      <a:pt x="5526" y="14517"/>
                      <a:pt x="5526" y="15157"/>
                    </a:cubicBezTo>
                    <a:lnTo>
                      <a:pt x="5526" y="17261"/>
                    </a:lnTo>
                    <a:cubicBezTo>
                      <a:pt x="5526" y="17903"/>
                      <a:pt x="5391" y="18380"/>
                      <a:pt x="5109" y="18679"/>
                    </a:cubicBezTo>
                    <a:cubicBezTo>
                      <a:pt x="4729" y="19094"/>
                      <a:pt x="4211" y="19292"/>
                      <a:pt x="3540" y="19292"/>
                    </a:cubicBezTo>
                    <a:cubicBezTo>
                      <a:pt x="2840" y="19292"/>
                      <a:pt x="2308" y="19084"/>
                      <a:pt x="1957" y="18655"/>
                    </a:cubicBezTo>
                    <a:cubicBezTo>
                      <a:pt x="1782" y="18436"/>
                      <a:pt x="1684" y="18212"/>
                      <a:pt x="1655" y="17994"/>
                    </a:cubicBezTo>
                    <a:cubicBezTo>
                      <a:pt x="1635" y="17920"/>
                      <a:pt x="1626" y="17683"/>
                      <a:pt x="1626" y="17285"/>
                    </a:cubicBezTo>
                    <a:lnTo>
                      <a:pt x="1626" y="17129"/>
                    </a:lnTo>
                    <a:lnTo>
                      <a:pt x="2950" y="17129"/>
                    </a:lnTo>
                    <a:cubicBezTo>
                      <a:pt x="2950" y="17543"/>
                      <a:pt x="2959" y="17793"/>
                      <a:pt x="2979" y="17874"/>
                    </a:cubicBezTo>
                    <a:cubicBezTo>
                      <a:pt x="3047" y="18166"/>
                      <a:pt x="3248" y="18307"/>
                      <a:pt x="3569" y="18307"/>
                    </a:cubicBezTo>
                    <a:cubicBezTo>
                      <a:pt x="4015" y="18307"/>
                      <a:pt x="4231" y="18026"/>
                      <a:pt x="4231" y="17465"/>
                    </a:cubicBezTo>
                    <a:lnTo>
                      <a:pt x="4231" y="16407"/>
                    </a:lnTo>
                    <a:lnTo>
                      <a:pt x="1626" y="16407"/>
                    </a:lnTo>
                    <a:cubicBezTo>
                      <a:pt x="1626" y="16407"/>
                      <a:pt x="1626" y="15157"/>
                      <a:pt x="1626" y="15157"/>
                    </a:cubicBezTo>
                    <a:cubicBezTo>
                      <a:pt x="1626" y="14517"/>
                      <a:pt x="1754" y="14050"/>
                      <a:pt x="2015" y="13751"/>
                    </a:cubicBezTo>
                    <a:cubicBezTo>
                      <a:pt x="2394" y="13337"/>
                      <a:pt x="2918" y="13126"/>
                      <a:pt x="3569" y="13126"/>
                    </a:cubicBezTo>
                    <a:close/>
                    <a:moveTo>
                      <a:pt x="11498" y="13198"/>
                    </a:moveTo>
                    <a:lnTo>
                      <a:pt x="12807" y="13198"/>
                    </a:lnTo>
                    <a:lnTo>
                      <a:pt x="12807" y="17802"/>
                    </a:lnTo>
                    <a:cubicBezTo>
                      <a:pt x="13100" y="18142"/>
                      <a:pt x="13366" y="18307"/>
                      <a:pt x="13628" y="18307"/>
                    </a:cubicBezTo>
                    <a:cubicBezTo>
                      <a:pt x="13803" y="18307"/>
                      <a:pt x="13914" y="18225"/>
                      <a:pt x="13944" y="18054"/>
                    </a:cubicBezTo>
                    <a:cubicBezTo>
                      <a:pt x="13954" y="18031"/>
                      <a:pt x="13959" y="17893"/>
                      <a:pt x="13959" y="17633"/>
                    </a:cubicBezTo>
                    <a:lnTo>
                      <a:pt x="13959" y="13198"/>
                    </a:lnTo>
                    <a:lnTo>
                      <a:pt x="15254" y="13198"/>
                    </a:lnTo>
                    <a:lnTo>
                      <a:pt x="15254" y="17958"/>
                    </a:lnTo>
                    <a:cubicBezTo>
                      <a:pt x="15254" y="18356"/>
                      <a:pt x="15216" y="18652"/>
                      <a:pt x="15139" y="18847"/>
                    </a:cubicBezTo>
                    <a:cubicBezTo>
                      <a:pt x="15022" y="19147"/>
                      <a:pt x="14737" y="19292"/>
                      <a:pt x="14290" y="19292"/>
                    </a:cubicBezTo>
                    <a:cubicBezTo>
                      <a:pt x="13823" y="19292"/>
                      <a:pt x="13333" y="19053"/>
                      <a:pt x="12807" y="18559"/>
                    </a:cubicBezTo>
                    <a:lnTo>
                      <a:pt x="12807" y="19208"/>
                    </a:lnTo>
                    <a:lnTo>
                      <a:pt x="11498" y="19208"/>
                    </a:lnTo>
                    <a:cubicBezTo>
                      <a:pt x="11498" y="19208"/>
                      <a:pt x="11498" y="13198"/>
                      <a:pt x="11498" y="13198"/>
                    </a:cubicBezTo>
                    <a:close/>
                    <a:moveTo>
                      <a:pt x="3209" y="14099"/>
                    </a:moveTo>
                    <a:cubicBezTo>
                      <a:pt x="2772" y="14100"/>
                      <a:pt x="2547" y="14366"/>
                      <a:pt x="2547" y="14917"/>
                    </a:cubicBezTo>
                    <a:lnTo>
                      <a:pt x="2547" y="15482"/>
                    </a:lnTo>
                    <a:lnTo>
                      <a:pt x="3857" y="15482"/>
                    </a:lnTo>
                    <a:lnTo>
                      <a:pt x="3857" y="14917"/>
                    </a:lnTo>
                    <a:cubicBezTo>
                      <a:pt x="3857" y="14365"/>
                      <a:pt x="3647" y="14099"/>
                      <a:pt x="3209" y="14099"/>
                    </a:cubicBezTo>
                    <a:close/>
                    <a:moveTo>
                      <a:pt x="8404" y="14099"/>
                    </a:moveTo>
                    <a:cubicBezTo>
                      <a:pt x="8024" y="14099"/>
                      <a:pt x="7828" y="14361"/>
                      <a:pt x="7828" y="14905"/>
                    </a:cubicBezTo>
                    <a:lnTo>
                      <a:pt x="7828" y="17477"/>
                    </a:lnTo>
                    <a:cubicBezTo>
                      <a:pt x="7828" y="18021"/>
                      <a:pt x="8024" y="18294"/>
                      <a:pt x="8404" y="18294"/>
                    </a:cubicBezTo>
                    <a:cubicBezTo>
                      <a:pt x="8627" y="18294"/>
                      <a:pt x="8839" y="18209"/>
                      <a:pt x="9052" y="18030"/>
                    </a:cubicBezTo>
                    <a:lnTo>
                      <a:pt x="9052" y="14364"/>
                    </a:lnTo>
                    <a:cubicBezTo>
                      <a:pt x="8839" y="14185"/>
                      <a:pt x="8627" y="14099"/>
                      <a:pt x="8404" y="1409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6" name="ïṥḻïḓé">
                <a:extLst>
                  <a:ext uri="{FF2B5EF4-FFF2-40B4-BE49-F238E27FC236}">
                    <a16:creationId xmlns:a16="http://schemas.microsoft.com/office/drawing/2014/main" id="{4ACC4D6A-9CE7-4B31-9E80-208E6A99AB0B}"/>
                  </a:ext>
                </a:extLst>
              </p:cNvPr>
              <p:cNvSpPr/>
              <p:nvPr/>
            </p:nvSpPr>
            <p:spPr>
              <a:xfrm flipH="1">
                <a:off x="6895353" y="2602654"/>
                <a:ext cx="400831" cy="222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28" y="8668"/>
                    </a:moveTo>
                    <a:lnTo>
                      <a:pt x="11344" y="8668"/>
                    </a:lnTo>
                    <a:lnTo>
                      <a:pt x="11344" y="3717"/>
                    </a:lnTo>
                    <a:lnTo>
                      <a:pt x="14828" y="3717"/>
                    </a:lnTo>
                    <a:cubicBezTo>
                      <a:pt x="14828" y="3717"/>
                      <a:pt x="14828" y="8668"/>
                      <a:pt x="14828" y="8668"/>
                    </a:cubicBezTo>
                    <a:close/>
                    <a:moveTo>
                      <a:pt x="10356" y="8668"/>
                    </a:moveTo>
                    <a:lnTo>
                      <a:pt x="6871" y="8668"/>
                    </a:lnTo>
                    <a:lnTo>
                      <a:pt x="6871" y="3717"/>
                    </a:lnTo>
                    <a:lnTo>
                      <a:pt x="10356" y="3717"/>
                    </a:lnTo>
                    <a:cubicBezTo>
                      <a:pt x="10356" y="3717"/>
                      <a:pt x="10356" y="8668"/>
                      <a:pt x="10356" y="8668"/>
                    </a:cubicBezTo>
                    <a:close/>
                    <a:moveTo>
                      <a:pt x="5885" y="8668"/>
                    </a:moveTo>
                    <a:lnTo>
                      <a:pt x="3551" y="8668"/>
                    </a:lnTo>
                    <a:lnTo>
                      <a:pt x="3551" y="3717"/>
                    </a:lnTo>
                    <a:lnTo>
                      <a:pt x="5885" y="3717"/>
                    </a:lnTo>
                    <a:cubicBezTo>
                      <a:pt x="5885" y="3717"/>
                      <a:pt x="5885" y="8668"/>
                      <a:pt x="5885" y="8668"/>
                    </a:cubicBezTo>
                    <a:close/>
                    <a:moveTo>
                      <a:pt x="4028" y="19826"/>
                    </a:moveTo>
                    <a:cubicBezTo>
                      <a:pt x="3530" y="19826"/>
                      <a:pt x="3124" y="19097"/>
                      <a:pt x="3124" y="18199"/>
                    </a:cubicBezTo>
                    <a:cubicBezTo>
                      <a:pt x="3124" y="17304"/>
                      <a:pt x="3530" y="16574"/>
                      <a:pt x="4028" y="16574"/>
                    </a:cubicBezTo>
                    <a:cubicBezTo>
                      <a:pt x="4526" y="16574"/>
                      <a:pt x="4932" y="17304"/>
                      <a:pt x="4932" y="18199"/>
                    </a:cubicBezTo>
                    <a:cubicBezTo>
                      <a:pt x="4932" y="19097"/>
                      <a:pt x="4526" y="19826"/>
                      <a:pt x="4028" y="19826"/>
                    </a:cubicBezTo>
                    <a:close/>
                    <a:moveTo>
                      <a:pt x="2565" y="8668"/>
                    </a:moveTo>
                    <a:lnTo>
                      <a:pt x="1693" y="8668"/>
                    </a:lnTo>
                    <a:lnTo>
                      <a:pt x="2233" y="3717"/>
                    </a:lnTo>
                    <a:lnTo>
                      <a:pt x="2565" y="3717"/>
                    </a:lnTo>
                    <a:cubicBezTo>
                      <a:pt x="2565" y="3717"/>
                      <a:pt x="2565" y="8668"/>
                      <a:pt x="2565" y="8668"/>
                    </a:cubicBezTo>
                    <a:close/>
                    <a:moveTo>
                      <a:pt x="16718" y="16574"/>
                    </a:moveTo>
                    <a:cubicBezTo>
                      <a:pt x="17217" y="16574"/>
                      <a:pt x="17623" y="17304"/>
                      <a:pt x="17623" y="18199"/>
                    </a:cubicBezTo>
                    <a:cubicBezTo>
                      <a:pt x="17623" y="19097"/>
                      <a:pt x="17217" y="19826"/>
                      <a:pt x="16718" y="19826"/>
                    </a:cubicBezTo>
                    <a:cubicBezTo>
                      <a:pt x="16219" y="19826"/>
                      <a:pt x="15814" y="19097"/>
                      <a:pt x="15814" y="18199"/>
                    </a:cubicBezTo>
                    <a:cubicBezTo>
                      <a:pt x="15814" y="17304"/>
                      <a:pt x="16219" y="16574"/>
                      <a:pt x="16718" y="16574"/>
                    </a:cubicBezTo>
                    <a:close/>
                    <a:moveTo>
                      <a:pt x="15814" y="3717"/>
                    </a:moveTo>
                    <a:lnTo>
                      <a:pt x="17058" y="3717"/>
                    </a:lnTo>
                    <a:cubicBezTo>
                      <a:pt x="17779" y="3717"/>
                      <a:pt x="18401" y="4598"/>
                      <a:pt x="18567" y="5862"/>
                    </a:cubicBezTo>
                    <a:lnTo>
                      <a:pt x="18938" y="8668"/>
                    </a:lnTo>
                    <a:lnTo>
                      <a:pt x="15814" y="8668"/>
                    </a:lnTo>
                    <a:cubicBezTo>
                      <a:pt x="15814" y="8668"/>
                      <a:pt x="15814" y="3717"/>
                      <a:pt x="15814" y="3717"/>
                    </a:cubicBezTo>
                    <a:close/>
                    <a:moveTo>
                      <a:pt x="16718" y="21600"/>
                    </a:moveTo>
                    <a:cubicBezTo>
                      <a:pt x="17589" y="21600"/>
                      <a:pt x="18323" y="20532"/>
                      <a:pt x="18541" y="19087"/>
                    </a:cubicBezTo>
                    <a:lnTo>
                      <a:pt x="21107" y="19087"/>
                    </a:lnTo>
                    <a:cubicBezTo>
                      <a:pt x="21380" y="19087"/>
                      <a:pt x="21600" y="18690"/>
                      <a:pt x="21600" y="18199"/>
                    </a:cubicBezTo>
                    <a:lnTo>
                      <a:pt x="21600" y="16357"/>
                    </a:lnTo>
                    <a:cubicBezTo>
                      <a:pt x="21600" y="15866"/>
                      <a:pt x="21380" y="15471"/>
                      <a:pt x="21107" y="15471"/>
                    </a:cubicBezTo>
                    <a:lnTo>
                      <a:pt x="21099" y="15471"/>
                    </a:lnTo>
                    <a:lnTo>
                      <a:pt x="21099" y="3649"/>
                    </a:lnTo>
                    <a:cubicBezTo>
                      <a:pt x="21099" y="1636"/>
                      <a:pt x="20188" y="0"/>
                      <a:pt x="19070" y="0"/>
                    </a:cubicBezTo>
                    <a:lnTo>
                      <a:pt x="1938" y="0"/>
                    </a:lnTo>
                    <a:cubicBezTo>
                      <a:pt x="1201" y="0"/>
                      <a:pt x="600" y="1079"/>
                      <a:pt x="600" y="2407"/>
                    </a:cubicBezTo>
                    <a:lnTo>
                      <a:pt x="600" y="2829"/>
                    </a:lnTo>
                    <a:cubicBezTo>
                      <a:pt x="600" y="3318"/>
                      <a:pt x="821" y="3717"/>
                      <a:pt x="1093" y="3717"/>
                    </a:cubicBezTo>
                    <a:lnTo>
                      <a:pt x="1228" y="3717"/>
                    </a:lnTo>
                    <a:lnTo>
                      <a:pt x="611" y="9376"/>
                    </a:lnTo>
                    <a:lnTo>
                      <a:pt x="611" y="9377"/>
                    </a:lnTo>
                    <a:lnTo>
                      <a:pt x="609" y="9385"/>
                    </a:lnTo>
                    <a:cubicBezTo>
                      <a:pt x="607" y="9412"/>
                      <a:pt x="607" y="9441"/>
                      <a:pt x="604" y="9469"/>
                    </a:cubicBezTo>
                    <a:cubicBezTo>
                      <a:pt x="603" y="9499"/>
                      <a:pt x="600" y="9526"/>
                      <a:pt x="600" y="9555"/>
                    </a:cubicBezTo>
                    <a:lnTo>
                      <a:pt x="600" y="15471"/>
                    </a:lnTo>
                    <a:lnTo>
                      <a:pt x="493" y="15471"/>
                    </a:lnTo>
                    <a:cubicBezTo>
                      <a:pt x="221" y="15471"/>
                      <a:pt x="0" y="15866"/>
                      <a:pt x="0" y="16357"/>
                    </a:cubicBezTo>
                    <a:lnTo>
                      <a:pt x="0" y="18199"/>
                    </a:lnTo>
                    <a:cubicBezTo>
                      <a:pt x="0" y="18690"/>
                      <a:pt x="221" y="19087"/>
                      <a:pt x="493" y="19087"/>
                    </a:cubicBezTo>
                    <a:lnTo>
                      <a:pt x="2205" y="19087"/>
                    </a:lnTo>
                    <a:cubicBezTo>
                      <a:pt x="2422" y="20532"/>
                      <a:pt x="3156" y="21600"/>
                      <a:pt x="4028" y="21600"/>
                    </a:cubicBezTo>
                    <a:cubicBezTo>
                      <a:pt x="4899" y="21600"/>
                      <a:pt x="5633" y="20532"/>
                      <a:pt x="5850" y="19087"/>
                    </a:cubicBezTo>
                    <a:lnTo>
                      <a:pt x="14895" y="19087"/>
                    </a:lnTo>
                    <a:cubicBezTo>
                      <a:pt x="15113" y="20532"/>
                      <a:pt x="15846" y="21600"/>
                      <a:pt x="16718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7" name="iSľiďê">
                <a:extLst>
                  <a:ext uri="{FF2B5EF4-FFF2-40B4-BE49-F238E27FC236}">
                    <a16:creationId xmlns:a16="http://schemas.microsoft.com/office/drawing/2014/main" id="{0502A785-D385-45E0-B83F-C204F6301AAB}"/>
                  </a:ext>
                </a:extLst>
              </p:cNvPr>
              <p:cNvSpPr/>
              <p:nvPr/>
            </p:nvSpPr>
            <p:spPr>
              <a:xfrm flipH="1">
                <a:off x="6744725" y="3502352"/>
                <a:ext cx="251558" cy="27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extrusionOk="0">
                    <a:moveTo>
                      <a:pt x="8493" y="20056"/>
                    </a:moveTo>
                    <a:cubicBezTo>
                      <a:pt x="4745" y="20056"/>
                      <a:pt x="1696" y="17278"/>
                      <a:pt x="1696" y="13865"/>
                    </a:cubicBezTo>
                    <a:cubicBezTo>
                      <a:pt x="1696" y="10801"/>
                      <a:pt x="4152" y="8251"/>
                      <a:pt x="7362" y="7759"/>
                    </a:cubicBezTo>
                    <a:lnTo>
                      <a:pt x="7362" y="11182"/>
                    </a:lnTo>
                    <a:cubicBezTo>
                      <a:pt x="7362" y="11750"/>
                      <a:pt x="7869" y="12211"/>
                      <a:pt x="8495" y="12211"/>
                    </a:cubicBezTo>
                    <a:lnTo>
                      <a:pt x="14382" y="12211"/>
                    </a:lnTo>
                    <a:lnTo>
                      <a:pt x="15290" y="13800"/>
                    </a:lnTo>
                    <a:cubicBezTo>
                      <a:pt x="15290" y="13821"/>
                      <a:pt x="15291" y="13843"/>
                      <a:pt x="15291" y="13865"/>
                    </a:cubicBezTo>
                    <a:cubicBezTo>
                      <a:pt x="15291" y="17278"/>
                      <a:pt x="12242" y="20056"/>
                      <a:pt x="8493" y="20056"/>
                    </a:cubicBezTo>
                    <a:close/>
                    <a:moveTo>
                      <a:pt x="19815" y="14406"/>
                    </a:moveTo>
                    <a:lnTo>
                      <a:pt x="18513" y="14984"/>
                    </a:lnTo>
                    <a:lnTo>
                      <a:pt x="16072" y="10706"/>
                    </a:lnTo>
                    <a:cubicBezTo>
                      <a:pt x="15878" y="10366"/>
                      <a:pt x="15492" y="10152"/>
                      <a:pt x="15069" y="10152"/>
                    </a:cubicBezTo>
                    <a:lnTo>
                      <a:pt x="9624" y="10152"/>
                    </a:lnTo>
                    <a:lnTo>
                      <a:pt x="9624" y="7931"/>
                    </a:lnTo>
                    <a:lnTo>
                      <a:pt x="13853" y="7931"/>
                    </a:lnTo>
                    <a:cubicBezTo>
                      <a:pt x="14477" y="7931"/>
                      <a:pt x="14984" y="7469"/>
                      <a:pt x="14984" y="6900"/>
                    </a:cubicBezTo>
                    <a:cubicBezTo>
                      <a:pt x="14984" y="6331"/>
                      <a:pt x="14477" y="5870"/>
                      <a:pt x="13853" y="5870"/>
                    </a:cubicBezTo>
                    <a:lnTo>
                      <a:pt x="9624" y="5870"/>
                    </a:lnTo>
                    <a:lnTo>
                      <a:pt x="9624" y="4458"/>
                    </a:lnTo>
                    <a:cubicBezTo>
                      <a:pt x="9624" y="4376"/>
                      <a:pt x="9612" y="4297"/>
                      <a:pt x="9592" y="4221"/>
                    </a:cubicBezTo>
                    <a:cubicBezTo>
                      <a:pt x="10392" y="3855"/>
                      <a:pt x="10942" y="3101"/>
                      <a:pt x="10942" y="2229"/>
                    </a:cubicBezTo>
                    <a:cubicBezTo>
                      <a:pt x="10942" y="998"/>
                      <a:pt x="9845" y="0"/>
                      <a:pt x="8493" y="0"/>
                    </a:cubicBezTo>
                    <a:cubicBezTo>
                      <a:pt x="7141" y="0"/>
                      <a:pt x="6046" y="998"/>
                      <a:pt x="6046" y="2229"/>
                    </a:cubicBezTo>
                    <a:cubicBezTo>
                      <a:pt x="6046" y="3101"/>
                      <a:pt x="6595" y="3855"/>
                      <a:pt x="7395" y="4221"/>
                    </a:cubicBezTo>
                    <a:cubicBezTo>
                      <a:pt x="7375" y="4297"/>
                      <a:pt x="7362" y="4376"/>
                      <a:pt x="7362" y="4458"/>
                    </a:cubicBezTo>
                    <a:lnTo>
                      <a:pt x="7362" y="6198"/>
                    </a:lnTo>
                    <a:cubicBezTo>
                      <a:pt x="3212" y="6704"/>
                      <a:pt x="0" y="9947"/>
                      <a:pt x="0" y="13863"/>
                    </a:cubicBezTo>
                    <a:cubicBezTo>
                      <a:pt x="0" y="18130"/>
                      <a:pt x="3810" y="21600"/>
                      <a:pt x="8495" y="21600"/>
                    </a:cubicBezTo>
                    <a:cubicBezTo>
                      <a:pt x="12313" y="21600"/>
                      <a:pt x="15551" y="19291"/>
                      <a:pt x="16616" y="16126"/>
                    </a:cubicBezTo>
                    <a:lnTo>
                      <a:pt x="17014" y="16825"/>
                    </a:lnTo>
                    <a:cubicBezTo>
                      <a:pt x="17215" y="17176"/>
                      <a:pt x="17608" y="17380"/>
                      <a:pt x="18018" y="17380"/>
                    </a:cubicBezTo>
                    <a:cubicBezTo>
                      <a:pt x="18184" y="17380"/>
                      <a:pt x="18352" y="17346"/>
                      <a:pt x="18513" y="17275"/>
                    </a:cubicBezTo>
                    <a:lnTo>
                      <a:pt x="20804" y="16259"/>
                    </a:lnTo>
                    <a:cubicBezTo>
                      <a:pt x="21367" y="16009"/>
                      <a:pt x="21600" y="15393"/>
                      <a:pt x="21326" y="14882"/>
                    </a:cubicBezTo>
                    <a:cubicBezTo>
                      <a:pt x="21054" y="14370"/>
                      <a:pt x="20375" y="14157"/>
                      <a:pt x="19815" y="1440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8" name="ïṥḻíḑè">
                <a:extLst>
                  <a:ext uri="{FF2B5EF4-FFF2-40B4-BE49-F238E27FC236}">
                    <a16:creationId xmlns:a16="http://schemas.microsoft.com/office/drawing/2014/main" id="{80035F95-EE39-4CE0-B90B-EF7D8C66F5BB}"/>
                  </a:ext>
                </a:extLst>
              </p:cNvPr>
              <p:cNvSpPr/>
              <p:nvPr/>
            </p:nvSpPr>
            <p:spPr>
              <a:xfrm flipH="1">
                <a:off x="6746263" y="2410531"/>
                <a:ext cx="100071" cy="249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4" h="21600" extrusionOk="0">
                    <a:moveTo>
                      <a:pt x="19194" y="2866"/>
                    </a:moveTo>
                    <a:lnTo>
                      <a:pt x="19194" y="0"/>
                    </a:lnTo>
                    <a:cubicBezTo>
                      <a:pt x="14812" y="441"/>
                      <a:pt x="10637" y="1420"/>
                      <a:pt x="7217" y="2960"/>
                    </a:cubicBezTo>
                    <a:cubicBezTo>
                      <a:pt x="-2406" y="7298"/>
                      <a:pt x="-2406" y="14318"/>
                      <a:pt x="7217" y="18657"/>
                    </a:cubicBezTo>
                    <a:lnTo>
                      <a:pt x="683" y="21600"/>
                    </a:lnTo>
                    <a:lnTo>
                      <a:pt x="18106" y="21600"/>
                    </a:lnTo>
                    <a:lnTo>
                      <a:pt x="18106" y="13751"/>
                    </a:lnTo>
                    <a:lnTo>
                      <a:pt x="11572" y="16694"/>
                    </a:lnTo>
                    <a:cubicBezTo>
                      <a:pt x="4361" y="13447"/>
                      <a:pt x="4361" y="8170"/>
                      <a:pt x="11572" y="4922"/>
                    </a:cubicBezTo>
                    <a:cubicBezTo>
                      <a:pt x="13771" y="3931"/>
                      <a:pt x="16402" y="3234"/>
                      <a:pt x="19194" y="286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9" name="îŝľîďê">
                <a:extLst>
                  <a:ext uri="{FF2B5EF4-FFF2-40B4-BE49-F238E27FC236}">
                    <a16:creationId xmlns:a16="http://schemas.microsoft.com/office/drawing/2014/main" id="{47C1CB43-5E9F-44E8-9675-8EE38863074B}"/>
                  </a:ext>
                </a:extLst>
              </p:cNvPr>
              <p:cNvSpPr/>
              <p:nvPr/>
            </p:nvSpPr>
            <p:spPr>
              <a:xfrm flipH="1">
                <a:off x="6586936" y="2410531"/>
                <a:ext cx="100077" cy="249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5" h="21600" extrusionOk="0">
                    <a:moveTo>
                      <a:pt x="11977" y="2944"/>
                    </a:moveTo>
                    <a:lnTo>
                      <a:pt x="18511" y="0"/>
                    </a:lnTo>
                    <a:lnTo>
                      <a:pt x="1086" y="0"/>
                    </a:lnTo>
                    <a:lnTo>
                      <a:pt x="1086" y="7849"/>
                    </a:lnTo>
                    <a:lnTo>
                      <a:pt x="7622" y="4905"/>
                    </a:lnTo>
                    <a:cubicBezTo>
                      <a:pt x="14833" y="8152"/>
                      <a:pt x="14833" y="13429"/>
                      <a:pt x="7622" y="16676"/>
                    </a:cubicBezTo>
                    <a:cubicBezTo>
                      <a:pt x="5424" y="17668"/>
                      <a:pt x="2790" y="18366"/>
                      <a:pt x="0" y="18734"/>
                    </a:cubicBezTo>
                    <a:lnTo>
                      <a:pt x="0" y="21600"/>
                    </a:lnTo>
                    <a:cubicBezTo>
                      <a:pt x="4383" y="21158"/>
                      <a:pt x="8557" y="20180"/>
                      <a:pt x="11980" y="18640"/>
                    </a:cubicBezTo>
                    <a:cubicBezTo>
                      <a:pt x="21600" y="14301"/>
                      <a:pt x="21600" y="7281"/>
                      <a:pt x="11977" y="294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íSļîďê">
              <a:extLst>
                <a:ext uri="{FF2B5EF4-FFF2-40B4-BE49-F238E27FC236}">
                  <a16:creationId xmlns:a16="http://schemas.microsoft.com/office/drawing/2014/main" id="{62472F9B-CFBD-46E7-A895-81C3DDB48312}"/>
                </a:ext>
              </a:extLst>
            </p:cNvPr>
            <p:cNvSpPr/>
            <p:nvPr/>
          </p:nvSpPr>
          <p:spPr>
            <a:xfrm rot="10800000">
              <a:off x="5919425" y="1281559"/>
              <a:ext cx="3158798" cy="3158798"/>
            </a:xfrm>
            <a:prstGeom prst="arc">
              <a:avLst>
                <a:gd name="adj1" fmla="val 16200000"/>
                <a:gd name="adj2" fmla="val 2621193"/>
              </a:avLst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íṩľíḓe">
              <a:extLst>
                <a:ext uri="{FF2B5EF4-FFF2-40B4-BE49-F238E27FC236}">
                  <a16:creationId xmlns:a16="http://schemas.microsoft.com/office/drawing/2014/main" id="{3EF3952A-E580-481B-A173-8403ED061227}"/>
                </a:ext>
              </a:extLst>
            </p:cNvPr>
            <p:cNvSpPr/>
            <p:nvPr/>
          </p:nvSpPr>
          <p:spPr>
            <a:xfrm>
              <a:off x="5936351" y="1934565"/>
              <a:ext cx="367454" cy="3674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/>
            <a:p>
              <a:pPr algn="ctr"/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7" name="ïSļíḑè">
              <a:extLst>
                <a:ext uri="{FF2B5EF4-FFF2-40B4-BE49-F238E27FC236}">
                  <a16:creationId xmlns:a16="http://schemas.microsoft.com/office/drawing/2014/main" id="{295E921B-8DEB-4759-9B27-1E2BFCF297E8}"/>
                </a:ext>
              </a:extLst>
            </p:cNvPr>
            <p:cNvSpPr/>
            <p:nvPr/>
          </p:nvSpPr>
          <p:spPr>
            <a:xfrm>
              <a:off x="5784856" y="3062362"/>
              <a:ext cx="502562" cy="5025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0000" lnSpcReduction="20000"/>
            </a:bodyPr>
            <a:lstStyle/>
            <a:p>
              <a:pPr algn="ctr"/>
              <a:endParaRPr lang="en-US" altLang="zh-CN" sz="2000" dirty="0">
                <a:cs typeface="+mn-ea"/>
                <a:sym typeface="+mn-lt"/>
              </a:endParaRPr>
            </a:p>
          </p:txBody>
        </p:sp>
        <p:sp>
          <p:nvSpPr>
            <p:cNvPr id="8" name="î$1idê">
              <a:extLst>
                <a:ext uri="{FF2B5EF4-FFF2-40B4-BE49-F238E27FC236}">
                  <a16:creationId xmlns:a16="http://schemas.microsoft.com/office/drawing/2014/main" id="{4C6568FE-90B5-4747-9E42-FB1123374F1D}"/>
                </a:ext>
              </a:extLst>
            </p:cNvPr>
            <p:cNvSpPr/>
            <p:nvPr/>
          </p:nvSpPr>
          <p:spPr>
            <a:xfrm>
              <a:off x="6633961" y="4011752"/>
              <a:ext cx="665280" cy="6652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/>
              <a:endParaRPr lang="en-US" altLang="zh-CN" sz="2400" dirty="0">
                <a:cs typeface="+mn-ea"/>
                <a:sym typeface="+mn-lt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943EF28-3E52-4CC8-80E1-4B009416F992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429059" y="1849089"/>
              <a:ext cx="1507292" cy="269203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DDBF884-0394-46EC-8BAE-ECA7F43BBFD9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>
              <a:off x="3935760" y="3313643"/>
              <a:ext cx="1849096" cy="0"/>
            </a:xfrm>
            <a:prstGeom prst="line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91748B2-4F4D-4E6B-8752-25F456C87F23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V="1">
              <a:off x="5707018" y="4579604"/>
              <a:ext cx="1024371" cy="427952"/>
            </a:xfrm>
            <a:prstGeom prst="line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Rounded Rectangle 55">
            <a:extLst>
              <a:ext uri="{FF2B5EF4-FFF2-40B4-BE49-F238E27FC236}">
                <a16:creationId xmlns:a16="http://schemas.microsoft.com/office/drawing/2014/main" id="{CDDDDEB4-904F-4109-B349-0866985D8D10}"/>
              </a:ext>
            </a:extLst>
          </p:cNvPr>
          <p:cNvSpPr/>
          <p:nvPr/>
        </p:nvSpPr>
        <p:spPr>
          <a:xfrm>
            <a:off x="5454565" y="3460930"/>
            <a:ext cx="2024769" cy="4929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C000"/>
                </a:solidFill>
                <a:cs typeface="+mn-ea"/>
                <a:sym typeface="+mn-lt"/>
              </a:rPr>
              <a:t>资源利用</a:t>
            </a:r>
          </a:p>
        </p:txBody>
      </p:sp>
      <p:sp>
        <p:nvSpPr>
          <p:cNvPr id="221" name="responsible-energy-use_66204">
            <a:extLst>
              <a:ext uri="{FF2B5EF4-FFF2-40B4-BE49-F238E27FC236}">
                <a16:creationId xmlns:a16="http://schemas.microsoft.com/office/drawing/2014/main" id="{AB02D27E-1246-45E7-809E-1D2DA46E8BB1}"/>
              </a:ext>
            </a:extLst>
          </p:cNvPr>
          <p:cNvSpPr>
            <a:spLocks noChangeAspect="1"/>
          </p:cNvSpPr>
          <p:nvPr/>
        </p:nvSpPr>
        <p:spPr bwMode="auto">
          <a:xfrm>
            <a:off x="4874300" y="937718"/>
            <a:ext cx="565375" cy="600783"/>
          </a:xfrm>
          <a:custGeom>
            <a:avLst/>
            <a:gdLst>
              <a:gd name="connsiteX0" fmla="*/ 454392 w 463299"/>
              <a:gd name="connsiteY0" fmla="*/ 223559 h 604605"/>
              <a:gd name="connsiteX1" fmla="*/ 463228 w 463299"/>
              <a:gd name="connsiteY1" fmla="*/ 245267 h 604605"/>
              <a:gd name="connsiteX2" fmla="*/ 451811 w 463299"/>
              <a:gd name="connsiteY2" fmla="*/ 388606 h 604605"/>
              <a:gd name="connsiteX3" fmla="*/ 450421 w 463299"/>
              <a:gd name="connsiteY3" fmla="*/ 403376 h 604605"/>
              <a:gd name="connsiteX4" fmla="*/ 441188 w 463299"/>
              <a:gd name="connsiteY4" fmla="*/ 448182 h 604605"/>
              <a:gd name="connsiteX5" fmla="*/ 431657 w 463299"/>
              <a:gd name="connsiteY5" fmla="*/ 462555 h 604605"/>
              <a:gd name="connsiteX6" fmla="*/ 386287 w 463299"/>
              <a:gd name="connsiteY6" fmla="*/ 510731 h 604605"/>
              <a:gd name="connsiteX7" fmla="*/ 339725 w 463299"/>
              <a:gd name="connsiteY7" fmla="*/ 560196 h 604605"/>
              <a:gd name="connsiteX8" fmla="*/ 324535 w 463299"/>
              <a:gd name="connsiteY8" fmla="*/ 583094 h 604605"/>
              <a:gd name="connsiteX9" fmla="*/ 315302 w 463299"/>
              <a:gd name="connsiteY9" fmla="*/ 604605 h 604605"/>
              <a:gd name="connsiteX10" fmla="*/ 245410 w 463299"/>
              <a:gd name="connsiteY10" fmla="*/ 604605 h 604605"/>
              <a:gd name="connsiteX11" fmla="*/ 246502 w 463299"/>
              <a:gd name="connsiteY11" fmla="*/ 601036 h 604605"/>
              <a:gd name="connsiteX12" fmla="*/ 274697 w 463299"/>
              <a:gd name="connsiteY12" fmla="*/ 520347 h 604605"/>
              <a:gd name="connsiteX13" fmla="*/ 281647 w 463299"/>
              <a:gd name="connsiteY13" fmla="*/ 505180 h 604605"/>
              <a:gd name="connsiteX14" fmla="*/ 343200 w 463299"/>
              <a:gd name="connsiteY14" fmla="*/ 431033 h 604605"/>
              <a:gd name="connsiteX15" fmla="*/ 365736 w 463299"/>
              <a:gd name="connsiteY15" fmla="*/ 406350 h 604605"/>
              <a:gd name="connsiteX16" fmla="*/ 399193 w 463299"/>
              <a:gd name="connsiteY16" fmla="*/ 372151 h 604605"/>
              <a:gd name="connsiteX17" fmla="*/ 417957 w 463299"/>
              <a:gd name="connsiteY17" fmla="*/ 371754 h 604605"/>
              <a:gd name="connsiteX18" fmla="*/ 411404 w 463299"/>
              <a:gd name="connsiteY18" fmla="*/ 413685 h 604605"/>
              <a:gd name="connsiteX19" fmla="*/ 380926 w 463299"/>
              <a:gd name="connsiteY19" fmla="*/ 464240 h 604605"/>
              <a:gd name="connsiteX20" fmla="*/ 375167 w 463299"/>
              <a:gd name="connsiteY20" fmla="*/ 473162 h 604605"/>
              <a:gd name="connsiteX21" fmla="*/ 420637 w 463299"/>
              <a:gd name="connsiteY21" fmla="*/ 411703 h 604605"/>
              <a:gd name="connsiteX22" fmla="*/ 426792 w 463299"/>
              <a:gd name="connsiteY22" fmla="*/ 366401 h 604605"/>
              <a:gd name="connsiteX23" fmla="*/ 401079 w 463299"/>
              <a:gd name="connsiteY23" fmla="*/ 362337 h 604605"/>
              <a:gd name="connsiteX24" fmla="*/ 399292 w 463299"/>
              <a:gd name="connsiteY24" fmla="*/ 362734 h 604605"/>
              <a:gd name="connsiteX25" fmla="*/ 399689 w 463299"/>
              <a:gd name="connsiteY25" fmla="*/ 361049 h 604605"/>
              <a:gd name="connsiteX26" fmla="*/ 426395 w 463299"/>
              <a:gd name="connsiteY26" fmla="*/ 252206 h 604605"/>
              <a:gd name="connsiteX27" fmla="*/ 430565 w 463299"/>
              <a:gd name="connsiteY27" fmla="*/ 241302 h 604605"/>
              <a:gd name="connsiteX28" fmla="*/ 454392 w 463299"/>
              <a:gd name="connsiteY28" fmla="*/ 223559 h 604605"/>
              <a:gd name="connsiteX29" fmla="*/ 8810 w 463299"/>
              <a:gd name="connsiteY29" fmla="*/ 223559 h 604605"/>
              <a:gd name="connsiteX30" fmla="*/ 32739 w 463299"/>
              <a:gd name="connsiteY30" fmla="*/ 241302 h 604605"/>
              <a:gd name="connsiteX31" fmla="*/ 36910 w 463299"/>
              <a:gd name="connsiteY31" fmla="*/ 252206 h 604605"/>
              <a:gd name="connsiteX32" fmla="*/ 63520 w 463299"/>
              <a:gd name="connsiteY32" fmla="*/ 361049 h 604605"/>
              <a:gd name="connsiteX33" fmla="*/ 64016 w 463299"/>
              <a:gd name="connsiteY33" fmla="*/ 362734 h 604605"/>
              <a:gd name="connsiteX34" fmla="*/ 62229 w 463299"/>
              <a:gd name="connsiteY34" fmla="*/ 362337 h 604605"/>
              <a:gd name="connsiteX35" fmla="*/ 36413 w 463299"/>
              <a:gd name="connsiteY35" fmla="*/ 366401 h 604605"/>
              <a:gd name="connsiteX36" fmla="*/ 42668 w 463299"/>
              <a:gd name="connsiteY36" fmla="*/ 411703 h 604605"/>
              <a:gd name="connsiteX37" fmla="*/ 88144 w 463299"/>
              <a:gd name="connsiteY37" fmla="*/ 473162 h 604605"/>
              <a:gd name="connsiteX38" fmla="*/ 82385 w 463299"/>
              <a:gd name="connsiteY38" fmla="*/ 464240 h 604605"/>
              <a:gd name="connsiteX39" fmla="*/ 51903 w 463299"/>
              <a:gd name="connsiteY39" fmla="*/ 413685 h 604605"/>
              <a:gd name="connsiteX40" fmla="*/ 45250 w 463299"/>
              <a:gd name="connsiteY40" fmla="*/ 371754 h 604605"/>
              <a:gd name="connsiteX41" fmla="*/ 64016 w 463299"/>
              <a:gd name="connsiteY41" fmla="*/ 372151 h 604605"/>
              <a:gd name="connsiteX42" fmla="*/ 97477 w 463299"/>
              <a:gd name="connsiteY42" fmla="*/ 406350 h 604605"/>
              <a:gd name="connsiteX43" fmla="*/ 120017 w 463299"/>
              <a:gd name="connsiteY43" fmla="*/ 431033 h 604605"/>
              <a:gd name="connsiteX44" fmla="*/ 181578 w 463299"/>
              <a:gd name="connsiteY44" fmla="*/ 505180 h 604605"/>
              <a:gd name="connsiteX45" fmla="*/ 188627 w 463299"/>
              <a:gd name="connsiteY45" fmla="*/ 520347 h 604605"/>
              <a:gd name="connsiteX46" fmla="*/ 216826 w 463299"/>
              <a:gd name="connsiteY46" fmla="*/ 601036 h 604605"/>
              <a:gd name="connsiteX47" fmla="*/ 217819 w 463299"/>
              <a:gd name="connsiteY47" fmla="*/ 604605 h 604605"/>
              <a:gd name="connsiteX48" fmla="*/ 148017 w 463299"/>
              <a:gd name="connsiteY48" fmla="*/ 604605 h 604605"/>
              <a:gd name="connsiteX49" fmla="*/ 138684 w 463299"/>
              <a:gd name="connsiteY49" fmla="*/ 583094 h 604605"/>
              <a:gd name="connsiteX50" fmla="*/ 123591 w 463299"/>
              <a:gd name="connsiteY50" fmla="*/ 560196 h 604605"/>
              <a:gd name="connsiteX51" fmla="*/ 76924 w 463299"/>
              <a:gd name="connsiteY51" fmla="*/ 510731 h 604605"/>
              <a:gd name="connsiteX52" fmla="*/ 31647 w 463299"/>
              <a:gd name="connsiteY52" fmla="*/ 462555 h 604605"/>
              <a:gd name="connsiteX53" fmla="*/ 22016 w 463299"/>
              <a:gd name="connsiteY53" fmla="*/ 448182 h 604605"/>
              <a:gd name="connsiteX54" fmla="*/ 12782 w 463299"/>
              <a:gd name="connsiteY54" fmla="*/ 403277 h 604605"/>
              <a:gd name="connsiteX55" fmla="*/ 11392 w 463299"/>
              <a:gd name="connsiteY55" fmla="*/ 388507 h 604605"/>
              <a:gd name="connsiteX56" fmla="*/ 72 w 463299"/>
              <a:gd name="connsiteY56" fmla="*/ 245267 h 604605"/>
              <a:gd name="connsiteX57" fmla="*/ 8810 w 463299"/>
              <a:gd name="connsiteY57" fmla="*/ 223559 h 604605"/>
              <a:gd name="connsiteX58" fmla="*/ 355234 w 463299"/>
              <a:gd name="connsiteY58" fmla="*/ 208098 h 604605"/>
              <a:gd name="connsiteX59" fmla="*/ 362182 w 463299"/>
              <a:gd name="connsiteY59" fmla="*/ 210375 h 604605"/>
              <a:gd name="connsiteX60" fmla="*/ 387990 w 463299"/>
              <a:gd name="connsiteY60" fmla="*/ 228397 h 604605"/>
              <a:gd name="connsiteX61" fmla="*/ 391067 w 463299"/>
              <a:gd name="connsiteY61" fmla="*/ 245429 h 604605"/>
              <a:gd name="connsiteX62" fmla="*/ 380942 w 463299"/>
              <a:gd name="connsiteY62" fmla="*/ 250578 h 604605"/>
              <a:gd name="connsiteX63" fmla="*/ 373994 w 463299"/>
              <a:gd name="connsiteY63" fmla="*/ 248400 h 604605"/>
              <a:gd name="connsiteX64" fmla="*/ 348186 w 463299"/>
              <a:gd name="connsiteY64" fmla="*/ 230378 h 604605"/>
              <a:gd name="connsiteX65" fmla="*/ 345109 w 463299"/>
              <a:gd name="connsiteY65" fmla="*/ 213346 h 604605"/>
              <a:gd name="connsiteX66" fmla="*/ 355234 w 463299"/>
              <a:gd name="connsiteY66" fmla="*/ 208098 h 604605"/>
              <a:gd name="connsiteX67" fmla="*/ 108105 w 463299"/>
              <a:gd name="connsiteY67" fmla="*/ 208098 h 604605"/>
              <a:gd name="connsiteX68" fmla="*/ 118123 w 463299"/>
              <a:gd name="connsiteY68" fmla="*/ 213346 h 604605"/>
              <a:gd name="connsiteX69" fmla="*/ 115147 w 463299"/>
              <a:gd name="connsiteY69" fmla="*/ 230378 h 604605"/>
              <a:gd name="connsiteX70" fmla="*/ 89360 w 463299"/>
              <a:gd name="connsiteY70" fmla="*/ 248400 h 604605"/>
              <a:gd name="connsiteX71" fmla="*/ 82318 w 463299"/>
              <a:gd name="connsiteY71" fmla="*/ 250578 h 604605"/>
              <a:gd name="connsiteX72" fmla="*/ 72300 w 463299"/>
              <a:gd name="connsiteY72" fmla="*/ 245429 h 604605"/>
              <a:gd name="connsiteX73" fmla="*/ 75276 w 463299"/>
              <a:gd name="connsiteY73" fmla="*/ 228397 h 604605"/>
              <a:gd name="connsiteX74" fmla="*/ 101063 w 463299"/>
              <a:gd name="connsiteY74" fmla="*/ 210375 h 604605"/>
              <a:gd name="connsiteX75" fmla="*/ 108105 w 463299"/>
              <a:gd name="connsiteY75" fmla="*/ 208098 h 604605"/>
              <a:gd name="connsiteX76" fmla="*/ 255572 w 463299"/>
              <a:gd name="connsiteY76" fmla="*/ 194126 h 604605"/>
              <a:gd name="connsiteX77" fmla="*/ 234020 w 463299"/>
              <a:gd name="connsiteY77" fmla="*/ 333140 h 604605"/>
              <a:gd name="connsiteX78" fmla="*/ 229451 w 463299"/>
              <a:gd name="connsiteY78" fmla="*/ 333140 h 604605"/>
              <a:gd name="connsiteX79" fmla="*/ 207799 w 463299"/>
              <a:gd name="connsiteY79" fmla="*/ 194225 h 604605"/>
              <a:gd name="connsiteX80" fmla="*/ 230245 w 463299"/>
              <a:gd name="connsiteY80" fmla="*/ 198486 h 604605"/>
              <a:gd name="connsiteX81" fmla="*/ 232927 w 463299"/>
              <a:gd name="connsiteY81" fmla="*/ 198486 h 604605"/>
              <a:gd name="connsiteX82" fmla="*/ 200548 w 463299"/>
              <a:gd name="connsiteY82" fmla="*/ 178337 h 604605"/>
              <a:gd name="connsiteX83" fmla="*/ 194295 w 463299"/>
              <a:gd name="connsiteY83" fmla="*/ 180220 h 604605"/>
              <a:gd name="connsiteX84" fmla="*/ 192211 w 463299"/>
              <a:gd name="connsiteY84" fmla="*/ 186366 h 604605"/>
              <a:gd name="connsiteX85" fmla="*/ 216429 w 463299"/>
              <a:gd name="connsiteY85" fmla="*/ 341305 h 604605"/>
              <a:gd name="connsiteX86" fmla="*/ 223377 w 463299"/>
              <a:gd name="connsiteY86" fmla="*/ 347252 h 604605"/>
              <a:gd name="connsiteX87" fmla="*/ 240051 w 463299"/>
              <a:gd name="connsiteY87" fmla="*/ 347252 h 604605"/>
              <a:gd name="connsiteX88" fmla="*/ 246999 w 463299"/>
              <a:gd name="connsiteY88" fmla="*/ 341305 h 604605"/>
              <a:gd name="connsiteX89" fmla="*/ 271018 w 463299"/>
              <a:gd name="connsiteY89" fmla="*/ 186366 h 604605"/>
              <a:gd name="connsiteX90" fmla="*/ 269033 w 463299"/>
              <a:gd name="connsiteY90" fmla="*/ 180220 h 604605"/>
              <a:gd name="connsiteX91" fmla="*/ 262780 w 463299"/>
              <a:gd name="connsiteY91" fmla="*/ 178337 h 604605"/>
              <a:gd name="connsiteX92" fmla="*/ 231714 w 463299"/>
              <a:gd name="connsiteY92" fmla="*/ 184384 h 604605"/>
              <a:gd name="connsiteX93" fmla="*/ 380942 w 463299"/>
              <a:gd name="connsiteY93" fmla="*/ 85455 h 604605"/>
              <a:gd name="connsiteX94" fmla="*/ 391067 w 463299"/>
              <a:gd name="connsiteY94" fmla="*/ 90613 h 604605"/>
              <a:gd name="connsiteX95" fmla="*/ 387990 w 463299"/>
              <a:gd name="connsiteY95" fmla="*/ 107673 h 604605"/>
              <a:gd name="connsiteX96" fmla="*/ 362182 w 463299"/>
              <a:gd name="connsiteY96" fmla="*/ 125725 h 604605"/>
              <a:gd name="connsiteX97" fmla="*/ 355234 w 463299"/>
              <a:gd name="connsiteY97" fmla="*/ 128006 h 604605"/>
              <a:gd name="connsiteX98" fmla="*/ 345109 w 463299"/>
              <a:gd name="connsiteY98" fmla="*/ 122749 h 604605"/>
              <a:gd name="connsiteX99" fmla="*/ 348186 w 463299"/>
              <a:gd name="connsiteY99" fmla="*/ 105689 h 604605"/>
              <a:gd name="connsiteX100" fmla="*/ 373994 w 463299"/>
              <a:gd name="connsiteY100" fmla="*/ 87637 h 604605"/>
              <a:gd name="connsiteX101" fmla="*/ 380942 w 463299"/>
              <a:gd name="connsiteY101" fmla="*/ 85455 h 604605"/>
              <a:gd name="connsiteX102" fmla="*/ 82318 w 463299"/>
              <a:gd name="connsiteY102" fmla="*/ 85455 h 604605"/>
              <a:gd name="connsiteX103" fmla="*/ 89360 w 463299"/>
              <a:gd name="connsiteY103" fmla="*/ 87637 h 604605"/>
              <a:gd name="connsiteX104" fmla="*/ 115147 w 463299"/>
              <a:gd name="connsiteY104" fmla="*/ 105689 h 604605"/>
              <a:gd name="connsiteX105" fmla="*/ 118123 w 463299"/>
              <a:gd name="connsiteY105" fmla="*/ 122749 h 604605"/>
              <a:gd name="connsiteX106" fmla="*/ 108105 w 463299"/>
              <a:gd name="connsiteY106" fmla="*/ 128006 h 604605"/>
              <a:gd name="connsiteX107" fmla="*/ 101063 w 463299"/>
              <a:gd name="connsiteY107" fmla="*/ 125725 h 604605"/>
              <a:gd name="connsiteX108" fmla="*/ 75276 w 463299"/>
              <a:gd name="connsiteY108" fmla="*/ 107673 h 604605"/>
              <a:gd name="connsiteX109" fmla="*/ 72300 w 463299"/>
              <a:gd name="connsiteY109" fmla="*/ 90613 h 604605"/>
              <a:gd name="connsiteX110" fmla="*/ 82318 w 463299"/>
              <a:gd name="connsiteY110" fmla="*/ 85455 h 604605"/>
              <a:gd name="connsiteX111" fmla="*/ 231615 w 463299"/>
              <a:gd name="connsiteY111" fmla="*/ 65132 h 604605"/>
              <a:gd name="connsiteX112" fmla="*/ 339403 w 463299"/>
              <a:gd name="connsiteY112" fmla="*/ 172786 h 604605"/>
              <a:gd name="connsiteX113" fmla="*/ 304168 w 463299"/>
              <a:gd name="connsiteY113" fmla="*/ 268643 h 604605"/>
              <a:gd name="connsiteX114" fmla="*/ 272110 w 463299"/>
              <a:gd name="connsiteY114" fmla="*/ 353002 h 604605"/>
              <a:gd name="connsiteX115" fmla="*/ 271812 w 463299"/>
              <a:gd name="connsiteY115" fmla="*/ 354984 h 604605"/>
              <a:gd name="connsiteX116" fmla="*/ 275881 w 463299"/>
              <a:gd name="connsiteY116" fmla="*/ 363113 h 604605"/>
              <a:gd name="connsiteX117" fmla="*/ 218811 w 463299"/>
              <a:gd name="connsiteY117" fmla="*/ 371836 h 604605"/>
              <a:gd name="connsiteX118" fmla="*/ 281737 w 463299"/>
              <a:gd name="connsiteY118" fmla="*/ 383236 h 604605"/>
              <a:gd name="connsiteX119" fmla="*/ 231323 w 463299"/>
              <a:gd name="connsiteY119" fmla="*/ 394444 h 604605"/>
              <a:gd name="connsiteX120" fmla="*/ 231123 w 463299"/>
              <a:gd name="connsiteY120" fmla="*/ 394448 h 604605"/>
              <a:gd name="connsiteX121" fmla="*/ 230408 w 463299"/>
              <a:gd name="connsiteY121" fmla="*/ 394432 h 604605"/>
              <a:gd name="connsiteX122" fmla="*/ 221987 w 463299"/>
              <a:gd name="connsiteY122" fmla="*/ 394636 h 604605"/>
              <a:gd name="connsiteX123" fmla="*/ 231123 w 463299"/>
              <a:gd name="connsiteY123" fmla="*/ 394448 h 604605"/>
              <a:gd name="connsiteX124" fmla="*/ 248934 w 463299"/>
              <a:gd name="connsiteY124" fmla="*/ 394859 h 604605"/>
              <a:gd name="connsiteX125" fmla="*/ 275881 w 463299"/>
              <a:gd name="connsiteY125" fmla="*/ 403855 h 604605"/>
              <a:gd name="connsiteX126" fmla="*/ 265857 w 463299"/>
              <a:gd name="connsiteY126" fmla="*/ 413867 h 604605"/>
              <a:gd name="connsiteX127" fmla="*/ 197472 w 463299"/>
              <a:gd name="connsiteY127" fmla="*/ 413867 h 604605"/>
              <a:gd name="connsiteX128" fmla="*/ 187348 w 463299"/>
              <a:gd name="connsiteY128" fmla="*/ 403855 h 604605"/>
              <a:gd name="connsiteX129" fmla="*/ 193204 w 463299"/>
              <a:gd name="connsiteY129" fmla="*/ 394636 h 604605"/>
              <a:gd name="connsiteX130" fmla="*/ 181591 w 463299"/>
              <a:gd name="connsiteY130" fmla="*/ 383236 h 604605"/>
              <a:gd name="connsiteX131" fmla="*/ 192509 w 463299"/>
              <a:gd name="connsiteY131" fmla="*/ 371836 h 604605"/>
              <a:gd name="connsiteX132" fmla="*/ 187348 w 463299"/>
              <a:gd name="connsiteY132" fmla="*/ 363113 h 604605"/>
              <a:gd name="connsiteX133" fmla="*/ 191417 w 463299"/>
              <a:gd name="connsiteY133" fmla="*/ 354984 h 604605"/>
              <a:gd name="connsiteX134" fmla="*/ 191219 w 463299"/>
              <a:gd name="connsiteY134" fmla="*/ 353002 h 604605"/>
              <a:gd name="connsiteX135" fmla="*/ 159259 w 463299"/>
              <a:gd name="connsiteY135" fmla="*/ 268842 h 604605"/>
              <a:gd name="connsiteX136" fmla="*/ 123826 w 463299"/>
              <a:gd name="connsiteY136" fmla="*/ 172786 h 604605"/>
              <a:gd name="connsiteX137" fmla="*/ 231615 w 463299"/>
              <a:gd name="connsiteY137" fmla="*/ 65132 h 604605"/>
              <a:gd name="connsiteX138" fmla="*/ 231601 w 463299"/>
              <a:gd name="connsiteY138" fmla="*/ 0 h 604605"/>
              <a:gd name="connsiteX139" fmla="*/ 243929 w 463299"/>
              <a:gd name="connsiteY139" fmla="*/ 12293 h 604605"/>
              <a:gd name="connsiteX140" fmla="*/ 243929 w 463299"/>
              <a:gd name="connsiteY140" fmla="*/ 39855 h 604605"/>
              <a:gd name="connsiteX141" fmla="*/ 231601 w 463299"/>
              <a:gd name="connsiteY141" fmla="*/ 52148 h 604605"/>
              <a:gd name="connsiteX142" fmla="*/ 219372 w 463299"/>
              <a:gd name="connsiteY142" fmla="*/ 39855 h 604605"/>
              <a:gd name="connsiteX143" fmla="*/ 219372 w 463299"/>
              <a:gd name="connsiteY143" fmla="*/ 12293 h 604605"/>
              <a:gd name="connsiteX144" fmla="*/ 231601 w 463299"/>
              <a:gd name="connsiteY144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3299" h="604605">
                <a:moveTo>
                  <a:pt x="454392" y="223559"/>
                </a:moveTo>
                <a:cubicBezTo>
                  <a:pt x="458065" y="224550"/>
                  <a:pt x="464022" y="228713"/>
                  <a:pt x="463228" y="245267"/>
                </a:cubicBezTo>
                <a:lnTo>
                  <a:pt x="451811" y="388606"/>
                </a:lnTo>
                <a:cubicBezTo>
                  <a:pt x="451314" y="393265"/>
                  <a:pt x="450818" y="398122"/>
                  <a:pt x="450421" y="403376"/>
                </a:cubicBezTo>
                <a:cubicBezTo>
                  <a:pt x="449130" y="419236"/>
                  <a:pt x="447740" y="435592"/>
                  <a:pt x="441188" y="448182"/>
                </a:cubicBezTo>
                <a:cubicBezTo>
                  <a:pt x="438507" y="453435"/>
                  <a:pt x="435430" y="458094"/>
                  <a:pt x="431657" y="462555"/>
                </a:cubicBezTo>
                <a:cubicBezTo>
                  <a:pt x="424906" y="470684"/>
                  <a:pt x="406142" y="490113"/>
                  <a:pt x="386287" y="510731"/>
                </a:cubicBezTo>
                <a:cubicBezTo>
                  <a:pt x="367027" y="530755"/>
                  <a:pt x="346972" y="551572"/>
                  <a:pt x="339725" y="560196"/>
                </a:cubicBezTo>
                <a:cubicBezTo>
                  <a:pt x="333967" y="567036"/>
                  <a:pt x="329003" y="574470"/>
                  <a:pt x="324535" y="583094"/>
                </a:cubicBezTo>
                <a:cubicBezTo>
                  <a:pt x="320961" y="590033"/>
                  <a:pt x="317983" y="597270"/>
                  <a:pt x="315302" y="604605"/>
                </a:cubicBezTo>
                <a:lnTo>
                  <a:pt x="245410" y="604605"/>
                </a:lnTo>
                <a:lnTo>
                  <a:pt x="246502" y="601036"/>
                </a:lnTo>
                <a:cubicBezTo>
                  <a:pt x="254841" y="572587"/>
                  <a:pt x="264074" y="546120"/>
                  <a:pt x="274697" y="520347"/>
                </a:cubicBezTo>
                <a:cubicBezTo>
                  <a:pt x="276782" y="515192"/>
                  <a:pt x="279165" y="510037"/>
                  <a:pt x="281647" y="505180"/>
                </a:cubicBezTo>
                <a:cubicBezTo>
                  <a:pt x="298326" y="473063"/>
                  <a:pt x="321160" y="451651"/>
                  <a:pt x="343200" y="431033"/>
                </a:cubicBezTo>
                <a:cubicBezTo>
                  <a:pt x="349454" y="425184"/>
                  <a:pt x="357397" y="416064"/>
                  <a:pt x="365736" y="406350"/>
                </a:cubicBezTo>
                <a:cubicBezTo>
                  <a:pt x="378047" y="392274"/>
                  <a:pt x="390754" y="377702"/>
                  <a:pt x="399193" y="372151"/>
                </a:cubicBezTo>
                <a:cubicBezTo>
                  <a:pt x="406937" y="367095"/>
                  <a:pt x="413291" y="366996"/>
                  <a:pt x="417957" y="371754"/>
                </a:cubicBezTo>
                <a:cubicBezTo>
                  <a:pt x="424807" y="378693"/>
                  <a:pt x="422821" y="391580"/>
                  <a:pt x="411404" y="413685"/>
                </a:cubicBezTo>
                <a:cubicBezTo>
                  <a:pt x="403760" y="428455"/>
                  <a:pt x="392641" y="445803"/>
                  <a:pt x="380926" y="464240"/>
                </a:cubicBezTo>
                <a:cubicBezTo>
                  <a:pt x="379039" y="467214"/>
                  <a:pt x="377054" y="470188"/>
                  <a:pt x="375167" y="473162"/>
                </a:cubicBezTo>
                <a:cubicBezTo>
                  <a:pt x="395917" y="450462"/>
                  <a:pt x="411206" y="429843"/>
                  <a:pt x="420637" y="411703"/>
                </a:cubicBezTo>
                <a:cubicBezTo>
                  <a:pt x="431459" y="390886"/>
                  <a:pt x="433643" y="374827"/>
                  <a:pt x="426792" y="366401"/>
                </a:cubicBezTo>
                <a:cubicBezTo>
                  <a:pt x="422027" y="360553"/>
                  <a:pt x="412893" y="359066"/>
                  <a:pt x="401079" y="362337"/>
                </a:cubicBezTo>
                <a:lnTo>
                  <a:pt x="399292" y="362734"/>
                </a:lnTo>
                <a:lnTo>
                  <a:pt x="399689" y="361049"/>
                </a:lnTo>
                <a:cubicBezTo>
                  <a:pt x="399888" y="360057"/>
                  <a:pt x="421729" y="269355"/>
                  <a:pt x="426395" y="252206"/>
                </a:cubicBezTo>
                <a:cubicBezTo>
                  <a:pt x="427388" y="248340"/>
                  <a:pt x="428778" y="244673"/>
                  <a:pt x="430565" y="241302"/>
                </a:cubicBezTo>
                <a:cubicBezTo>
                  <a:pt x="436919" y="229011"/>
                  <a:pt x="446946" y="221576"/>
                  <a:pt x="454392" y="223559"/>
                </a:cubicBezTo>
                <a:close/>
                <a:moveTo>
                  <a:pt x="8810" y="223559"/>
                </a:moveTo>
                <a:cubicBezTo>
                  <a:pt x="16257" y="221576"/>
                  <a:pt x="26385" y="229011"/>
                  <a:pt x="32739" y="241302"/>
                </a:cubicBezTo>
                <a:cubicBezTo>
                  <a:pt x="34427" y="244673"/>
                  <a:pt x="35917" y="248340"/>
                  <a:pt x="36910" y="252206"/>
                </a:cubicBezTo>
                <a:cubicBezTo>
                  <a:pt x="41477" y="269355"/>
                  <a:pt x="63321" y="360057"/>
                  <a:pt x="63520" y="361049"/>
                </a:cubicBezTo>
                <a:lnTo>
                  <a:pt x="64016" y="362734"/>
                </a:lnTo>
                <a:lnTo>
                  <a:pt x="62229" y="362337"/>
                </a:lnTo>
                <a:cubicBezTo>
                  <a:pt x="50413" y="359066"/>
                  <a:pt x="41278" y="360553"/>
                  <a:pt x="36413" y="366401"/>
                </a:cubicBezTo>
                <a:cubicBezTo>
                  <a:pt x="29661" y="374827"/>
                  <a:pt x="31846" y="390886"/>
                  <a:pt x="42668" y="411703"/>
                </a:cubicBezTo>
                <a:cubicBezTo>
                  <a:pt x="52002" y="429843"/>
                  <a:pt x="67293" y="450462"/>
                  <a:pt x="88144" y="473162"/>
                </a:cubicBezTo>
                <a:cubicBezTo>
                  <a:pt x="86158" y="470188"/>
                  <a:pt x="84272" y="467214"/>
                  <a:pt x="82385" y="464240"/>
                </a:cubicBezTo>
                <a:cubicBezTo>
                  <a:pt x="70669" y="445803"/>
                  <a:pt x="59548" y="428455"/>
                  <a:pt x="51903" y="413685"/>
                </a:cubicBezTo>
                <a:cubicBezTo>
                  <a:pt x="40484" y="391580"/>
                  <a:pt x="38399" y="378693"/>
                  <a:pt x="45250" y="371754"/>
                </a:cubicBezTo>
                <a:cubicBezTo>
                  <a:pt x="50016" y="366996"/>
                  <a:pt x="56371" y="367095"/>
                  <a:pt x="64016" y="372151"/>
                </a:cubicBezTo>
                <a:cubicBezTo>
                  <a:pt x="72555" y="377702"/>
                  <a:pt x="85265" y="392274"/>
                  <a:pt x="97477" y="406350"/>
                </a:cubicBezTo>
                <a:cubicBezTo>
                  <a:pt x="105917" y="416064"/>
                  <a:pt x="113861" y="425184"/>
                  <a:pt x="120017" y="431033"/>
                </a:cubicBezTo>
                <a:cubicBezTo>
                  <a:pt x="142159" y="451651"/>
                  <a:pt x="164996" y="473063"/>
                  <a:pt x="181578" y="505180"/>
                </a:cubicBezTo>
                <a:cubicBezTo>
                  <a:pt x="184159" y="510037"/>
                  <a:pt x="186542" y="515192"/>
                  <a:pt x="188627" y="520347"/>
                </a:cubicBezTo>
                <a:cubicBezTo>
                  <a:pt x="199152" y="546120"/>
                  <a:pt x="208386" y="572488"/>
                  <a:pt x="216826" y="601036"/>
                </a:cubicBezTo>
                <a:lnTo>
                  <a:pt x="217819" y="604605"/>
                </a:lnTo>
                <a:lnTo>
                  <a:pt x="148017" y="604605"/>
                </a:lnTo>
                <a:cubicBezTo>
                  <a:pt x="145336" y="597270"/>
                  <a:pt x="142258" y="590033"/>
                  <a:pt x="138684" y="583094"/>
                </a:cubicBezTo>
                <a:cubicBezTo>
                  <a:pt x="134215" y="574470"/>
                  <a:pt x="129251" y="567036"/>
                  <a:pt x="123591" y="560196"/>
                </a:cubicBezTo>
                <a:cubicBezTo>
                  <a:pt x="116244" y="551572"/>
                  <a:pt x="96286" y="530755"/>
                  <a:pt x="76924" y="510731"/>
                </a:cubicBezTo>
                <a:cubicBezTo>
                  <a:pt x="57066" y="490113"/>
                  <a:pt x="38399" y="470684"/>
                  <a:pt x="31647" y="462555"/>
                </a:cubicBezTo>
                <a:cubicBezTo>
                  <a:pt x="27874" y="458094"/>
                  <a:pt x="24697" y="453336"/>
                  <a:pt x="22016" y="448182"/>
                </a:cubicBezTo>
                <a:cubicBezTo>
                  <a:pt x="15562" y="435592"/>
                  <a:pt x="14172" y="419236"/>
                  <a:pt x="12782" y="403277"/>
                </a:cubicBezTo>
                <a:cubicBezTo>
                  <a:pt x="12385" y="398122"/>
                  <a:pt x="11987" y="393265"/>
                  <a:pt x="11392" y="388507"/>
                </a:cubicBezTo>
                <a:lnTo>
                  <a:pt x="72" y="245267"/>
                </a:lnTo>
                <a:cubicBezTo>
                  <a:pt x="-722" y="228713"/>
                  <a:pt x="5236" y="224550"/>
                  <a:pt x="8810" y="223559"/>
                </a:cubicBezTo>
                <a:close/>
                <a:moveTo>
                  <a:pt x="355234" y="208098"/>
                </a:moveTo>
                <a:cubicBezTo>
                  <a:pt x="357715" y="208098"/>
                  <a:pt x="360197" y="208890"/>
                  <a:pt x="362182" y="210375"/>
                </a:cubicBezTo>
                <a:lnTo>
                  <a:pt x="387990" y="228397"/>
                </a:lnTo>
                <a:cubicBezTo>
                  <a:pt x="393548" y="232259"/>
                  <a:pt x="394938" y="239884"/>
                  <a:pt x="391067" y="245429"/>
                </a:cubicBezTo>
                <a:cubicBezTo>
                  <a:pt x="388784" y="248697"/>
                  <a:pt x="385012" y="250578"/>
                  <a:pt x="380942" y="250578"/>
                </a:cubicBezTo>
                <a:cubicBezTo>
                  <a:pt x="378461" y="250578"/>
                  <a:pt x="375979" y="249885"/>
                  <a:pt x="373994" y="248400"/>
                </a:cubicBezTo>
                <a:lnTo>
                  <a:pt x="348186" y="230378"/>
                </a:lnTo>
                <a:cubicBezTo>
                  <a:pt x="342628" y="226516"/>
                  <a:pt x="341238" y="218891"/>
                  <a:pt x="345109" y="213346"/>
                </a:cubicBezTo>
                <a:cubicBezTo>
                  <a:pt x="347392" y="210078"/>
                  <a:pt x="351164" y="208098"/>
                  <a:pt x="355234" y="208098"/>
                </a:cubicBezTo>
                <a:close/>
                <a:moveTo>
                  <a:pt x="108105" y="208098"/>
                </a:moveTo>
                <a:cubicBezTo>
                  <a:pt x="112073" y="208098"/>
                  <a:pt x="115842" y="210078"/>
                  <a:pt x="118123" y="213346"/>
                </a:cubicBezTo>
                <a:cubicBezTo>
                  <a:pt x="121991" y="218891"/>
                  <a:pt x="120702" y="226516"/>
                  <a:pt x="115147" y="230378"/>
                </a:cubicBezTo>
                <a:lnTo>
                  <a:pt x="89360" y="248400"/>
                </a:lnTo>
                <a:cubicBezTo>
                  <a:pt x="87277" y="249885"/>
                  <a:pt x="84896" y="250578"/>
                  <a:pt x="82318" y="250578"/>
                </a:cubicBezTo>
                <a:cubicBezTo>
                  <a:pt x="78350" y="250578"/>
                  <a:pt x="74581" y="248697"/>
                  <a:pt x="72300" y="245429"/>
                </a:cubicBezTo>
                <a:cubicBezTo>
                  <a:pt x="68432" y="239884"/>
                  <a:pt x="69821" y="232259"/>
                  <a:pt x="75276" y="228397"/>
                </a:cubicBezTo>
                <a:lnTo>
                  <a:pt x="101063" y="210375"/>
                </a:lnTo>
                <a:cubicBezTo>
                  <a:pt x="103146" y="208890"/>
                  <a:pt x="105626" y="208098"/>
                  <a:pt x="108105" y="208098"/>
                </a:cubicBezTo>
                <a:close/>
                <a:moveTo>
                  <a:pt x="255572" y="194126"/>
                </a:moveTo>
                <a:lnTo>
                  <a:pt x="234020" y="333140"/>
                </a:lnTo>
                <a:lnTo>
                  <a:pt x="229451" y="333140"/>
                </a:lnTo>
                <a:lnTo>
                  <a:pt x="207799" y="194225"/>
                </a:lnTo>
                <a:lnTo>
                  <a:pt x="230245" y="198486"/>
                </a:lnTo>
                <a:cubicBezTo>
                  <a:pt x="231139" y="198684"/>
                  <a:pt x="232033" y="198684"/>
                  <a:pt x="232927" y="198486"/>
                </a:cubicBezTo>
                <a:close/>
                <a:moveTo>
                  <a:pt x="200548" y="178337"/>
                </a:moveTo>
                <a:cubicBezTo>
                  <a:pt x="198266" y="177941"/>
                  <a:pt x="195983" y="178634"/>
                  <a:pt x="194295" y="180220"/>
                </a:cubicBezTo>
                <a:cubicBezTo>
                  <a:pt x="192608" y="181807"/>
                  <a:pt x="191913" y="184087"/>
                  <a:pt x="192211" y="186366"/>
                </a:cubicBezTo>
                <a:lnTo>
                  <a:pt x="216429" y="341305"/>
                </a:lnTo>
                <a:cubicBezTo>
                  <a:pt x="216925" y="344774"/>
                  <a:pt x="219903" y="347252"/>
                  <a:pt x="223377" y="347252"/>
                </a:cubicBezTo>
                <a:lnTo>
                  <a:pt x="240051" y="347252"/>
                </a:lnTo>
                <a:cubicBezTo>
                  <a:pt x="243525" y="347252"/>
                  <a:pt x="246502" y="344774"/>
                  <a:pt x="246999" y="341305"/>
                </a:cubicBezTo>
                <a:lnTo>
                  <a:pt x="271018" y="186366"/>
                </a:lnTo>
                <a:cubicBezTo>
                  <a:pt x="271415" y="184087"/>
                  <a:pt x="270621" y="181807"/>
                  <a:pt x="269033" y="180220"/>
                </a:cubicBezTo>
                <a:cubicBezTo>
                  <a:pt x="267345" y="178634"/>
                  <a:pt x="265063" y="177941"/>
                  <a:pt x="262780" y="178337"/>
                </a:cubicBezTo>
                <a:lnTo>
                  <a:pt x="231714" y="184384"/>
                </a:lnTo>
                <a:close/>
                <a:moveTo>
                  <a:pt x="380942" y="85455"/>
                </a:moveTo>
                <a:cubicBezTo>
                  <a:pt x="385012" y="85455"/>
                  <a:pt x="388685" y="87340"/>
                  <a:pt x="391067" y="90613"/>
                </a:cubicBezTo>
                <a:cubicBezTo>
                  <a:pt x="394938" y="96167"/>
                  <a:pt x="393548" y="103804"/>
                  <a:pt x="387990" y="107673"/>
                </a:cubicBezTo>
                <a:lnTo>
                  <a:pt x="362182" y="125725"/>
                </a:lnTo>
                <a:cubicBezTo>
                  <a:pt x="360098" y="127213"/>
                  <a:pt x="357715" y="128006"/>
                  <a:pt x="355234" y="128006"/>
                </a:cubicBezTo>
                <a:cubicBezTo>
                  <a:pt x="351164" y="128006"/>
                  <a:pt x="347392" y="126022"/>
                  <a:pt x="345109" y="122749"/>
                </a:cubicBezTo>
                <a:cubicBezTo>
                  <a:pt x="341238" y="117195"/>
                  <a:pt x="342628" y="109557"/>
                  <a:pt x="348186" y="105689"/>
                </a:cubicBezTo>
                <a:lnTo>
                  <a:pt x="373994" y="87637"/>
                </a:lnTo>
                <a:cubicBezTo>
                  <a:pt x="375979" y="86149"/>
                  <a:pt x="378461" y="85455"/>
                  <a:pt x="380942" y="85455"/>
                </a:cubicBezTo>
                <a:close/>
                <a:moveTo>
                  <a:pt x="82318" y="85455"/>
                </a:moveTo>
                <a:cubicBezTo>
                  <a:pt x="84896" y="85455"/>
                  <a:pt x="87277" y="86149"/>
                  <a:pt x="89360" y="87637"/>
                </a:cubicBezTo>
                <a:lnTo>
                  <a:pt x="115147" y="105689"/>
                </a:lnTo>
                <a:cubicBezTo>
                  <a:pt x="120702" y="109557"/>
                  <a:pt x="121991" y="117195"/>
                  <a:pt x="118123" y="122749"/>
                </a:cubicBezTo>
                <a:cubicBezTo>
                  <a:pt x="115842" y="126022"/>
                  <a:pt x="112073" y="128006"/>
                  <a:pt x="108105" y="128006"/>
                </a:cubicBezTo>
                <a:cubicBezTo>
                  <a:pt x="105626" y="128006"/>
                  <a:pt x="103146" y="127213"/>
                  <a:pt x="101063" y="125725"/>
                </a:cubicBezTo>
                <a:lnTo>
                  <a:pt x="75276" y="107673"/>
                </a:lnTo>
                <a:cubicBezTo>
                  <a:pt x="69821" y="103804"/>
                  <a:pt x="68432" y="96167"/>
                  <a:pt x="72300" y="90613"/>
                </a:cubicBezTo>
                <a:cubicBezTo>
                  <a:pt x="74581" y="87340"/>
                  <a:pt x="78350" y="85455"/>
                  <a:pt x="82318" y="85455"/>
                </a:cubicBezTo>
                <a:close/>
                <a:moveTo>
                  <a:pt x="231615" y="65132"/>
                </a:moveTo>
                <a:cubicBezTo>
                  <a:pt x="291067" y="65132"/>
                  <a:pt x="339403" y="113408"/>
                  <a:pt x="339403" y="172786"/>
                </a:cubicBezTo>
                <a:cubicBezTo>
                  <a:pt x="339403" y="211743"/>
                  <a:pt x="321537" y="240689"/>
                  <a:pt x="304168" y="268643"/>
                </a:cubicBezTo>
                <a:cubicBezTo>
                  <a:pt x="287692" y="295210"/>
                  <a:pt x="272110" y="320190"/>
                  <a:pt x="272110" y="353002"/>
                </a:cubicBezTo>
                <a:cubicBezTo>
                  <a:pt x="272110" y="353696"/>
                  <a:pt x="272010" y="354390"/>
                  <a:pt x="271812" y="354984"/>
                </a:cubicBezTo>
                <a:cubicBezTo>
                  <a:pt x="274293" y="356868"/>
                  <a:pt x="275881" y="359743"/>
                  <a:pt x="275881" y="363113"/>
                </a:cubicBezTo>
                <a:cubicBezTo>
                  <a:pt x="275881" y="372035"/>
                  <a:pt x="218811" y="371836"/>
                  <a:pt x="218811" y="371836"/>
                </a:cubicBezTo>
                <a:cubicBezTo>
                  <a:pt x="218811" y="371836"/>
                  <a:pt x="281737" y="372035"/>
                  <a:pt x="281737" y="383236"/>
                </a:cubicBezTo>
                <a:cubicBezTo>
                  <a:pt x="281737" y="391712"/>
                  <a:pt x="248128" y="393886"/>
                  <a:pt x="231323" y="394444"/>
                </a:cubicBezTo>
                <a:lnTo>
                  <a:pt x="231123" y="394448"/>
                </a:lnTo>
                <a:lnTo>
                  <a:pt x="230408" y="394432"/>
                </a:lnTo>
                <a:cubicBezTo>
                  <a:pt x="225355" y="394481"/>
                  <a:pt x="221987" y="394636"/>
                  <a:pt x="221987" y="394636"/>
                </a:cubicBezTo>
                <a:lnTo>
                  <a:pt x="231123" y="394448"/>
                </a:lnTo>
                <a:lnTo>
                  <a:pt x="248934" y="394859"/>
                </a:lnTo>
                <a:cubicBezTo>
                  <a:pt x="262407" y="395702"/>
                  <a:pt x="275881" y="398006"/>
                  <a:pt x="275881" y="403855"/>
                </a:cubicBezTo>
                <a:cubicBezTo>
                  <a:pt x="275881" y="409406"/>
                  <a:pt x="271415" y="413867"/>
                  <a:pt x="265857" y="413867"/>
                </a:cubicBezTo>
                <a:lnTo>
                  <a:pt x="197472" y="413867"/>
                </a:lnTo>
                <a:cubicBezTo>
                  <a:pt x="191913" y="413867"/>
                  <a:pt x="187348" y="409406"/>
                  <a:pt x="187348" y="403855"/>
                </a:cubicBezTo>
                <a:cubicBezTo>
                  <a:pt x="187348" y="399791"/>
                  <a:pt x="193204" y="398601"/>
                  <a:pt x="193204" y="394636"/>
                </a:cubicBezTo>
                <a:cubicBezTo>
                  <a:pt x="193204" y="390770"/>
                  <a:pt x="181591" y="389580"/>
                  <a:pt x="181591" y="383236"/>
                </a:cubicBezTo>
                <a:cubicBezTo>
                  <a:pt x="181591" y="377090"/>
                  <a:pt x="192410" y="375207"/>
                  <a:pt x="192509" y="371836"/>
                </a:cubicBezTo>
                <a:cubicBezTo>
                  <a:pt x="192707" y="368466"/>
                  <a:pt x="187348" y="366880"/>
                  <a:pt x="187348" y="363113"/>
                </a:cubicBezTo>
                <a:cubicBezTo>
                  <a:pt x="187348" y="359743"/>
                  <a:pt x="188936" y="356868"/>
                  <a:pt x="191417" y="354984"/>
                </a:cubicBezTo>
                <a:cubicBezTo>
                  <a:pt x="191318" y="354390"/>
                  <a:pt x="191219" y="353696"/>
                  <a:pt x="191219" y="353002"/>
                </a:cubicBezTo>
                <a:cubicBezTo>
                  <a:pt x="191219" y="320488"/>
                  <a:pt x="175636" y="295408"/>
                  <a:pt x="159259" y="268842"/>
                </a:cubicBezTo>
                <a:cubicBezTo>
                  <a:pt x="141791" y="240788"/>
                  <a:pt x="123826" y="211843"/>
                  <a:pt x="123826" y="172786"/>
                </a:cubicBezTo>
                <a:cubicBezTo>
                  <a:pt x="123826" y="113408"/>
                  <a:pt x="172162" y="65132"/>
                  <a:pt x="231615" y="65132"/>
                </a:cubicBezTo>
                <a:close/>
                <a:moveTo>
                  <a:pt x="231601" y="0"/>
                </a:moveTo>
                <a:cubicBezTo>
                  <a:pt x="238361" y="0"/>
                  <a:pt x="243929" y="5453"/>
                  <a:pt x="243929" y="12293"/>
                </a:cubicBezTo>
                <a:lnTo>
                  <a:pt x="243929" y="39855"/>
                </a:lnTo>
                <a:cubicBezTo>
                  <a:pt x="243929" y="46695"/>
                  <a:pt x="238361" y="52148"/>
                  <a:pt x="231601" y="52148"/>
                </a:cubicBezTo>
                <a:cubicBezTo>
                  <a:pt x="224840" y="52148"/>
                  <a:pt x="219372" y="46695"/>
                  <a:pt x="219372" y="39855"/>
                </a:cubicBezTo>
                <a:lnTo>
                  <a:pt x="219372" y="12293"/>
                </a:lnTo>
                <a:cubicBezTo>
                  <a:pt x="219372" y="5453"/>
                  <a:pt x="224840" y="0"/>
                  <a:pt x="2316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2" name="Rounded Rectangle 55">
            <a:extLst>
              <a:ext uri="{FF2B5EF4-FFF2-40B4-BE49-F238E27FC236}">
                <a16:creationId xmlns:a16="http://schemas.microsoft.com/office/drawing/2014/main" id="{1E041DCD-F585-4F10-A199-283EBDE55419}"/>
              </a:ext>
            </a:extLst>
          </p:cNvPr>
          <p:cNvSpPr/>
          <p:nvPr/>
        </p:nvSpPr>
        <p:spPr>
          <a:xfrm>
            <a:off x="615465" y="1213645"/>
            <a:ext cx="3143750" cy="3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期刊简介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评估</a:t>
            </a:r>
          </a:p>
        </p:txBody>
      </p:sp>
      <p:sp>
        <p:nvSpPr>
          <p:cNvPr id="223" name="Rounded Rectangle 55">
            <a:extLst>
              <a:ext uri="{FF2B5EF4-FFF2-40B4-BE49-F238E27FC236}">
                <a16:creationId xmlns:a16="http://schemas.microsoft.com/office/drawing/2014/main" id="{779106F1-8848-45A3-BBD3-EE48D7F8ED4C}"/>
              </a:ext>
            </a:extLst>
          </p:cNvPr>
          <p:cNvSpPr/>
          <p:nvPr/>
        </p:nvSpPr>
        <p:spPr>
          <a:xfrm>
            <a:off x="1253923" y="3477295"/>
            <a:ext cx="2926215" cy="736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作者，机构，数据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4" name="Rounded Rectangle 55">
            <a:extLst>
              <a:ext uri="{FF2B5EF4-FFF2-40B4-BE49-F238E27FC236}">
                <a16:creationId xmlns:a16="http://schemas.microsoft.com/office/drawing/2014/main" id="{F6FB20A0-BC4B-4AF8-A443-47FC0F25BA7F}"/>
              </a:ext>
            </a:extLst>
          </p:cNvPr>
          <p:cNvSpPr/>
          <p:nvPr/>
        </p:nvSpPr>
        <p:spPr>
          <a:xfrm>
            <a:off x="496470" y="2007918"/>
            <a:ext cx="3143750" cy="13878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文摘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全文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参考引文</a:t>
            </a:r>
          </a:p>
        </p:txBody>
      </p:sp>
      <p:sp>
        <p:nvSpPr>
          <p:cNvPr id="225" name="opened-book-with-a-fold_65364">
            <a:extLst>
              <a:ext uri="{FF2B5EF4-FFF2-40B4-BE49-F238E27FC236}">
                <a16:creationId xmlns:a16="http://schemas.microsoft.com/office/drawing/2014/main" id="{6F3D718E-144E-4797-AF8C-4ACB68EF99D1}"/>
              </a:ext>
            </a:extLst>
          </p:cNvPr>
          <p:cNvSpPr>
            <a:spLocks noChangeAspect="1"/>
          </p:cNvSpPr>
          <p:nvPr/>
        </p:nvSpPr>
        <p:spPr bwMode="auto">
          <a:xfrm>
            <a:off x="270278" y="1092979"/>
            <a:ext cx="826381" cy="551225"/>
          </a:xfrm>
          <a:custGeom>
            <a:avLst/>
            <a:gdLst>
              <a:gd name="connsiteX0" fmla="*/ 64568 w 598058"/>
              <a:gd name="connsiteY0" fmla="*/ 252954 h 398926"/>
              <a:gd name="connsiteX1" fmla="*/ 42714 w 598058"/>
              <a:gd name="connsiteY1" fmla="*/ 269818 h 398926"/>
              <a:gd name="connsiteX2" fmla="*/ 60595 w 598058"/>
              <a:gd name="connsiteY2" fmla="*/ 291642 h 398926"/>
              <a:gd name="connsiteX3" fmla="*/ 220525 w 598058"/>
              <a:gd name="connsiteY3" fmla="*/ 306521 h 398926"/>
              <a:gd name="connsiteX4" fmla="*/ 222512 w 598058"/>
              <a:gd name="connsiteY4" fmla="*/ 306521 h 398926"/>
              <a:gd name="connsiteX5" fmla="*/ 241385 w 598058"/>
              <a:gd name="connsiteY5" fmla="*/ 288666 h 398926"/>
              <a:gd name="connsiteX6" fmla="*/ 223505 w 598058"/>
              <a:gd name="connsiteY6" fmla="*/ 266842 h 398926"/>
              <a:gd name="connsiteX7" fmla="*/ 533490 w 598058"/>
              <a:gd name="connsiteY7" fmla="*/ 252891 h 398926"/>
              <a:gd name="connsiteX8" fmla="*/ 374553 w 598058"/>
              <a:gd name="connsiteY8" fmla="*/ 266776 h 398926"/>
              <a:gd name="connsiteX9" fmla="*/ 356673 w 598058"/>
              <a:gd name="connsiteY9" fmla="*/ 288596 h 398926"/>
              <a:gd name="connsiteX10" fmla="*/ 375546 w 598058"/>
              <a:gd name="connsiteY10" fmla="*/ 306449 h 398926"/>
              <a:gd name="connsiteX11" fmla="*/ 377533 w 598058"/>
              <a:gd name="connsiteY11" fmla="*/ 306449 h 398926"/>
              <a:gd name="connsiteX12" fmla="*/ 537463 w 598058"/>
              <a:gd name="connsiteY12" fmla="*/ 291572 h 398926"/>
              <a:gd name="connsiteX13" fmla="*/ 555344 w 598058"/>
              <a:gd name="connsiteY13" fmla="*/ 269752 h 398926"/>
              <a:gd name="connsiteX14" fmla="*/ 533490 w 598058"/>
              <a:gd name="connsiteY14" fmla="*/ 252891 h 398926"/>
              <a:gd name="connsiteX15" fmla="*/ 64568 w 598058"/>
              <a:gd name="connsiteY15" fmla="*/ 174588 h 398926"/>
              <a:gd name="connsiteX16" fmla="*/ 42714 w 598058"/>
              <a:gd name="connsiteY16" fmla="*/ 192444 h 398926"/>
              <a:gd name="connsiteX17" fmla="*/ 60595 w 598058"/>
              <a:gd name="connsiteY17" fmla="*/ 213275 h 398926"/>
              <a:gd name="connsiteX18" fmla="*/ 220525 w 598058"/>
              <a:gd name="connsiteY18" fmla="*/ 228155 h 398926"/>
              <a:gd name="connsiteX19" fmla="*/ 222512 w 598058"/>
              <a:gd name="connsiteY19" fmla="*/ 228155 h 398926"/>
              <a:gd name="connsiteX20" fmla="*/ 241385 w 598058"/>
              <a:gd name="connsiteY20" fmla="*/ 210299 h 398926"/>
              <a:gd name="connsiteX21" fmla="*/ 223505 w 598058"/>
              <a:gd name="connsiteY21" fmla="*/ 189468 h 398926"/>
              <a:gd name="connsiteX22" fmla="*/ 533490 w 598058"/>
              <a:gd name="connsiteY22" fmla="*/ 174538 h 398926"/>
              <a:gd name="connsiteX23" fmla="*/ 374553 w 598058"/>
              <a:gd name="connsiteY23" fmla="*/ 188423 h 398926"/>
              <a:gd name="connsiteX24" fmla="*/ 356673 w 598058"/>
              <a:gd name="connsiteY24" fmla="*/ 210243 h 398926"/>
              <a:gd name="connsiteX25" fmla="*/ 375546 w 598058"/>
              <a:gd name="connsiteY25" fmla="*/ 228096 h 398926"/>
              <a:gd name="connsiteX26" fmla="*/ 377533 w 598058"/>
              <a:gd name="connsiteY26" fmla="*/ 228096 h 398926"/>
              <a:gd name="connsiteX27" fmla="*/ 537463 w 598058"/>
              <a:gd name="connsiteY27" fmla="*/ 213218 h 398926"/>
              <a:gd name="connsiteX28" fmla="*/ 555344 w 598058"/>
              <a:gd name="connsiteY28" fmla="*/ 192390 h 398926"/>
              <a:gd name="connsiteX29" fmla="*/ 533490 w 598058"/>
              <a:gd name="connsiteY29" fmla="*/ 174538 h 398926"/>
              <a:gd name="connsiteX30" fmla="*/ 64568 w 598058"/>
              <a:gd name="connsiteY30" fmla="*/ 96222 h 398926"/>
              <a:gd name="connsiteX31" fmla="*/ 42714 w 598058"/>
              <a:gd name="connsiteY31" fmla="*/ 114077 h 398926"/>
              <a:gd name="connsiteX32" fmla="*/ 60595 w 598058"/>
              <a:gd name="connsiteY32" fmla="*/ 134909 h 398926"/>
              <a:gd name="connsiteX33" fmla="*/ 220525 w 598058"/>
              <a:gd name="connsiteY33" fmla="*/ 149789 h 398926"/>
              <a:gd name="connsiteX34" fmla="*/ 222512 w 598058"/>
              <a:gd name="connsiteY34" fmla="*/ 149789 h 398926"/>
              <a:gd name="connsiteX35" fmla="*/ 241385 w 598058"/>
              <a:gd name="connsiteY35" fmla="*/ 131933 h 398926"/>
              <a:gd name="connsiteX36" fmla="*/ 223505 w 598058"/>
              <a:gd name="connsiteY36" fmla="*/ 111102 h 398926"/>
              <a:gd name="connsiteX37" fmla="*/ 493756 w 598058"/>
              <a:gd name="connsiteY37" fmla="*/ 4937 h 398926"/>
              <a:gd name="connsiteX38" fmla="*/ 493756 w 598058"/>
              <a:gd name="connsiteY38" fmla="*/ 54528 h 398926"/>
              <a:gd name="connsiteX39" fmla="*/ 510643 w 598058"/>
              <a:gd name="connsiteY39" fmla="*/ 91225 h 398926"/>
              <a:gd name="connsiteX40" fmla="*/ 543423 w 598058"/>
              <a:gd name="connsiteY40" fmla="*/ 104119 h 398926"/>
              <a:gd name="connsiteX41" fmla="*/ 548390 w 598058"/>
              <a:gd name="connsiteY41" fmla="*/ 103127 h 398926"/>
              <a:gd name="connsiteX42" fmla="*/ 598058 w 598058"/>
              <a:gd name="connsiteY42" fmla="*/ 98168 h 398926"/>
              <a:gd name="connsiteX43" fmla="*/ 598058 w 598058"/>
              <a:gd name="connsiteY43" fmla="*/ 347113 h 398926"/>
              <a:gd name="connsiteX44" fmla="*/ 571237 w 598058"/>
              <a:gd name="connsiteY44" fmla="*/ 376868 h 398926"/>
              <a:gd name="connsiteX45" fmla="*/ 350713 w 598058"/>
              <a:gd name="connsiteY45" fmla="*/ 396704 h 398926"/>
              <a:gd name="connsiteX46" fmla="*/ 323892 w 598058"/>
              <a:gd name="connsiteY46" fmla="*/ 387778 h 398926"/>
              <a:gd name="connsiteX47" fmla="*/ 312965 w 598058"/>
              <a:gd name="connsiteY47" fmla="*/ 362983 h 398926"/>
              <a:gd name="connsiteX48" fmla="*/ 312965 w 598058"/>
              <a:gd name="connsiteY48" fmla="*/ 53536 h 398926"/>
              <a:gd name="connsiteX49" fmla="*/ 343759 w 598058"/>
              <a:gd name="connsiteY49" fmla="*/ 18822 h 398926"/>
              <a:gd name="connsiteX50" fmla="*/ 533394 w 598058"/>
              <a:gd name="connsiteY50" fmla="*/ 1911 h 398926"/>
              <a:gd name="connsiteX51" fmla="*/ 598058 w 598058"/>
              <a:gd name="connsiteY51" fmla="*/ 58543 h 398926"/>
              <a:gd name="connsiteX52" fmla="*/ 598058 w 598058"/>
              <a:gd name="connsiteY52" fmla="*/ 59536 h 398926"/>
              <a:gd name="connsiteX53" fmla="*/ 544337 w 598058"/>
              <a:gd name="connsiteY53" fmla="*/ 64504 h 398926"/>
              <a:gd name="connsiteX54" fmla="*/ 543342 w 598058"/>
              <a:gd name="connsiteY54" fmla="*/ 64504 h 398926"/>
              <a:gd name="connsiteX55" fmla="*/ 536378 w 598058"/>
              <a:gd name="connsiteY55" fmla="*/ 62517 h 398926"/>
              <a:gd name="connsiteX56" fmla="*/ 533394 w 598058"/>
              <a:gd name="connsiteY56" fmla="*/ 54569 h 398926"/>
              <a:gd name="connsiteX57" fmla="*/ 31787 w 598058"/>
              <a:gd name="connsiteY57" fmla="*/ 0 h 398926"/>
              <a:gd name="connsiteX58" fmla="*/ 254299 w 598058"/>
              <a:gd name="connsiteY58" fmla="*/ 20832 h 398926"/>
              <a:gd name="connsiteX59" fmla="*/ 285093 w 598058"/>
              <a:gd name="connsiteY59" fmla="*/ 54559 h 398926"/>
              <a:gd name="connsiteX60" fmla="*/ 285093 w 598058"/>
              <a:gd name="connsiteY60" fmla="*/ 364056 h 398926"/>
              <a:gd name="connsiteX61" fmla="*/ 274166 w 598058"/>
              <a:gd name="connsiteY61" fmla="*/ 389847 h 398926"/>
              <a:gd name="connsiteX62" fmla="*/ 247346 w 598058"/>
              <a:gd name="connsiteY62" fmla="*/ 398775 h 398926"/>
              <a:gd name="connsiteX63" fmla="*/ 26821 w 598058"/>
              <a:gd name="connsiteY63" fmla="*/ 377944 h 398926"/>
              <a:gd name="connsiteX64" fmla="*/ 0 w 598058"/>
              <a:gd name="connsiteY64" fmla="*/ 349176 h 398926"/>
              <a:gd name="connsiteX65" fmla="*/ 0 w 598058"/>
              <a:gd name="connsiteY65" fmla="*/ 29759 h 398926"/>
              <a:gd name="connsiteX66" fmla="*/ 8940 w 598058"/>
              <a:gd name="connsiteY66" fmla="*/ 7936 h 398926"/>
              <a:gd name="connsiteX67" fmla="*/ 31787 w 598058"/>
              <a:gd name="connsiteY67" fmla="*/ 0 h 3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98058" h="398926">
                <a:moveTo>
                  <a:pt x="64568" y="252954"/>
                </a:moveTo>
                <a:cubicBezTo>
                  <a:pt x="53641" y="251962"/>
                  <a:pt x="43708" y="259898"/>
                  <a:pt x="42714" y="269818"/>
                </a:cubicBezTo>
                <a:cubicBezTo>
                  <a:pt x="41721" y="280730"/>
                  <a:pt x="49668" y="290650"/>
                  <a:pt x="60595" y="291642"/>
                </a:cubicBezTo>
                <a:lnTo>
                  <a:pt x="220525" y="306521"/>
                </a:lnTo>
                <a:cubicBezTo>
                  <a:pt x="220525" y="306521"/>
                  <a:pt x="221518" y="306521"/>
                  <a:pt x="222512" y="306521"/>
                </a:cubicBezTo>
                <a:cubicBezTo>
                  <a:pt x="232445" y="306521"/>
                  <a:pt x="240392" y="298585"/>
                  <a:pt x="241385" y="288666"/>
                </a:cubicBezTo>
                <a:cubicBezTo>
                  <a:pt x="242379" y="277754"/>
                  <a:pt x="234432" y="267834"/>
                  <a:pt x="223505" y="266842"/>
                </a:cubicBezTo>
                <a:close/>
                <a:moveTo>
                  <a:pt x="533490" y="252891"/>
                </a:moveTo>
                <a:lnTo>
                  <a:pt x="374553" y="266776"/>
                </a:lnTo>
                <a:cubicBezTo>
                  <a:pt x="363626" y="267768"/>
                  <a:pt x="355679" y="277686"/>
                  <a:pt x="356673" y="288596"/>
                </a:cubicBezTo>
                <a:cubicBezTo>
                  <a:pt x="357666" y="298515"/>
                  <a:pt x="365613" y="306449"/>
                  <a:pt x="375546" y="306449"/>
                </a:cubicBezTo>
                <a:cubicBezTo>
                  <a:pt x="376540" y="306449"/>
                  <a:pt x="377533" y="306449"/>
                  <a:pt x="377533" y="306449"/>
                </a:cubicBezTo>
                <a:lnTo>
                  <a:pt x="537463" y="291572"/>
                </a:lnTo>
                <a:cubicBezTo>
                  <a:pt x="548390" y="290580"/>
                  <a:pt x="556337" y="280662"/>
                  <a:pt x="555344" y="269752"/>
                </a:cubicBezTo>
                <a:cubicBezTo>
                  <a:pt x="554350" y="259834"/>
                  <a:pt x="544417" y="251899"/>
                  <a:pt x="533490" y="252891"/>
                </a:cubicBezTo>
                <a:close/>
                <a:moveTo>
                  <a:pt x="64568" y="174588"/>
                </a:moveTo>
                <a:cubicBezTo>
                  <a:pt x="53641" y="173596"/>
                  <a:pt x="43708" y="181532"/>
                  <a:pt x="42714" y="192444"/>
                </a:cubicBezTo>
                <a:cubicBezTo>
                  <a:pt x="41721" y="202364"/>
                  <a:pt x="49668" y="212283"/>
                  <a:pt x="60595" y="213275"/>
                </a:cubicBezTo>
                <a:lnTo>
                  <a:pt x="220525" y="228155"/>
                </a:lnTo>
                <a:cubicBezTo>
                  <a:pt x="220525" y="228155"/>
                  <a:pt x="221518" y="228155"/>
                  <a:pt x="222512" y="228155"/>
                </a:cubicBezTo>
                <a:cubicBezTo>
                  <a:pt x="232445" y="228155"/>
                  <a:pt x="240392" y="220219"/>
                  <a:pt x="241385" y="210299"/>
                </a:cubicBezTo>
                <a:cubicBezTo>
                  <a:pt x="242379" y="199388"/>
                  <a:pt x="234432" y="190460"/>
                  <a:pt x="223505" y="189468"/>
                </a:cubicBezTo>
                <a:close/>
                <a:moveTo>
                  <a:pt x="533490" y="174538"/>
                </a:moveTo>
                <a:lnTo>
                  <a:pt x="374553" y="188423"/>
                </a:lnTo>
                <a:cubicBezTo>
                  <a:pt x="363626" y="189415"/>
                  <a:pt x="355679" y="199333"/>
                  <a:pt x="356673" y="210243"/>
                </a:cubicBezTo>
                <a:cubicBezTo>
                  <a:pt x="357666" y="220161"/>
                  <a:pt x="365613" y="228096"/>
                  <a:pt x="375546" y="228096"/>
                </a:cubicBezTo>
                <a:cubicBezTo>
                  <a:pt x="376540" y="228096"/>
                  <a:pt x="377533" y="228096"/>
                  <a:pt x="377533" y="228096"/>
                </a:cubicBezTo>
                <a:lnTo>
                  <a:pt x="537463" y="213218"/>
                </a:lnTo>
                <a:cubicBezTo>
                  <a:pt x="548390" y="212227"/>
                  <a:pt x="556337" y="202308"/>
                  <a:pt x="555344" y="192390"/>
                </a:cubicBezTo>
                <a:cubicBezTo>
                  <a:pt x="554350" y="181480"/>
                  <a:pt x="544417" y="173546"/>
                  <a:pt x="533490" y="174538"/>
                </a:cubicBezTo>
                <a:close/>
                <a:moveTo>
                  <a:pt x="64568" y="96222"/>
                </a:moveTo>
                <a:cubicBezTo>
                  <a:pt x="53641" y="95230"/>
                  <a:pt x="43708" y="103166"/>
                  <a:pt x="42714" y="114077"/>
                </a:cubicBezTo>
                <a:cubicBezTo>
                  <a:pt x="41721" y="123997"/>
                  <a:pt x="49668" y="133917"/>
                  <a:pt x="60595" y="134909"/>
                </a:cubicBezTo>
                <a:lnTo>
                  <a:pt x="220525" y="149789"/>
                </a:lnTo>
                <a:cubicBezTo>
                  <a:pt x="220525" y="149789"/>
                  <a:pt x="221518" y="149789"/>
                  <a:pt x="222512" y="149789"/>
                </a:cubicBezTo>
                <a:cubicBezTo>
                  <a:pt x="232445" y="149789"/>
                  <a:pt x="240392" y="141853"/>
                  <a:pt x="241385" y="131933"/>
                </a:cubicBezTo>
                <a:cubicBezTo>
                  <a:pt x="242379" y="121021"/>
                  <a:pt x="234432" y="112094"/>
                  <a:pt x="223505" y="111102"/>
                </a:cubicBezTo>
                <a:close/>
                <a:moveTo>
                  <a:pt x="493756" y="4937"/>
                </a:moveTo>
                <a:lnTo>
                  <a:pt x="493756" y="54528"/>
                </a:lnTo>
                <a:cubicBezTo>
                  <a:pt x="493756" y="68413"/>
                  <a:pt x="499716" y="81307"/>
                  <a:pt x="510643" y="91225"/>
                </a:cubicBezTo>
                <a:cubicBezTo>
                  <a:pt x="519583" y="99160"/>
                  <a:pt x="531503" y="104119"/>
                  <a:pt x="543423" y="104119"/>
                </a:cubicBezTo>
                <a:cubicBezTo>
                  <a:pt x="544417" y="104119"/>
                  <a:pt x="546404" y="103127"/>
                  <a:pt x="548390" y="103127"/>
                </a:cubicBezTo>
                <a:lnTo>
                  <a:pt x="598058" y="98168"/>
                </a:lnTo>
                <a:lnTo>
                  <a:pt x="598058" y="347113"/>
                </a:lnTo>
                <a:cubicBezTo>
                  <a:pt x="598058" y="362983"/>
                  <a:pt x="587131" y="374884"/>
                  <a:pt x="571237" y="376868"/>
                </a:cubicBezTo>
                <a:lnTo>
                  <a:pt x="350713" y="396704"/>
                </a:lnTo>
                <a:cubicBezTo>
                  <a:pt x="340779" y="397696"/>
                  <a:pt x="330845" y="394721"/>
                  <a:pt x="323892" y="387778"/>
                </a:cubicBezTo>
                <a:cubicBezTo>
                  <a:pt x="316938" y="381827"/>
                  <a:pt x="312965" y="372901"/>
                  <a:pt x="312965" y="362983"/>
                </a:cubicBezTo>
                <a:lnTo>
                  <a:pt x="312965" y="53536"/>
                </a:lnTo>
                <a:cubicBezTo>
                  <a:pt x="312965" y="35683"/>
                  <a:pt x="326872" y="20806"/>
                  <a:pt x="343759" y="18822"/>
                </a:cubicBezTo>
                <a:close/>
                <a:moveTo>
                  <a:pt x="533394" y="1911"/>
                </a:moveTo>
                <a:lnTo>
                  <a:pt x="598058" y="58543"/>
                </a:lnTo>
                <a:lnTo>
                  <a:pt x="598058" y="59536"/>
                </a:lnTo>
                <a:lnTo>
                  <a:pt x="544337" y="64504"/>
                </a:lnTo>
                <a:lnTo>
                  <a:pt x="543342" y="64504"/>
                </a:lnTo>
                <a:cubicBezTo>
                  <a:pt x="540358" y="64504"/>
                  <a:pt x="538368" y="63511"/>
                  <a:pt x="536378" y="62517"/>
                </a:cubicBezTo>
                <a:cubicBezTo>
                  <a:pt x="534389" y="60530"/>
                  <a:pt x="533394" y="57549"/>
                  <a:pt x="533394" y="54569"/>
                </a:cubicBezTo>
                <a:close/>
                <a:moveTo>
                  <a:pt x="31787" y="0"/>
                </a:moveTo>
                <a:lnTo>
                  <a:pt x="254299" y="20832"/>
                </a:lnTo>
                <a:cubicBezTo>
                  <a:pt x="272179" y="22816"/>
                  <a:pt x="285093" y="36703"/>
                  <a:pt x="285093" y="54559"/>
                </a:cubicBezTo>
                <a:lnTo>
                  <a:pt x="285093" y="364056"/>
                </a:lnTo>
                <a:cubicBezTo>
                  <a:pt x="285093" y="373976"/>
                  <a:pt x="281120" y="382903"/>
                  <a:pt x="274166" y="389847"/>
                </a:cubicBezTo>
                <a:cubicBezTo>
                  <a:pt x="267213" y="395799"/>
                  <a:pt x="257279" y="399767"/>
                  <a:pt x="247346" y="398775"/>
                </a:cubicBezTo>
                <a:lnTo>
                  <a:pt x="26821" y="377944"/>
                </a:lnTo>
                <a:cubicBezTo>
                  <a:pt x="11920" y="376952"/>
                  <a:pt x="0" y="364056"/>
                  <a:pt x="0" y="349176"/>
                </a:cubicBezTo>
                <a:lnTo>
                  <a:pt x="0" y="29759"/>
                </a:lnTo>
                <a:cubicBezTo>
                  <a:pt x="0" y="21824"/>
                  <a:pt x="2980" y="13888"/>
                  <a:pt x="8940" y="7936"/>
                </a:cubicBezTo>
                <a:cubicBezTo>
                  <a:pt x="15894" y="1984"/>
                  <a:pt x="23841" y="0"/>
                  <a:pt x="31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6" name="menu_367964">
            <a:extLst>
              <a:ext uri="{FF2B5EF4-FFF2-40B4-BE49-F238E27FC236}">
                <a16:creationId xmlns:a16="http://schemas.microsoft.com/office/drawing/2014/main" id="{B45CEA8A-6221-467A-B538-7819C1EB4EB5}"/>
              </a:ext>
            </a:extLst>
          </p:cNvPr>
          <p:cNvSpPr>
            <a:spLocks noChangeAspect="1"/>
          </p:cNvSpPr>
          <p:nvPr/>
        </p:nvSpPr>
        <p:spPr bwMode="auto">
          <a:xfrm>
            <a:off x="694087" y="2297455"/>
            <a:ext cx="476161" cy="609685"/>
          </a:xfrm>
          <a:custGeom>
            <a:avLst/>
            <a:gdLst>
              <a:gd name="connsiteX0" fmla="*/ 350781 w 473847"/>
              <a:gd name="connsiteY0" fmla="*/ 468273 h 606722"/>
              <a:gd name="connsiteX1" fmla="*/ 391003 w 473847"/>
              <a:gd name="connsiteY1" fmla="*/ 468273 h 606722"/>
              <a:gd name="connsiteX2" fmla="*/ 391003 w 473847"/>
              <a:gd name="connsiteY2" fmla="*/ 487043 h 606722"/>
              <a:gd name="connsiteX3" fmla="*/ 350781 w 473847"/>
              <a:gd name="connsiteY3" fmla="*/ 487043 h 606722"/>
              <a:gd name="connsiteX4" fmla="*/ 82985 w 473847"/>
              <a:gd name="connsiteY4" fmla="*/ 468273 h 606722"/>
              <a:gd name="connsiteX5" fmla="*/ 323966 w 473847"/>
              <a:gd name="connsiteY5" fmla="*/ 468273 h 606722"/>
              <a:gd name="connsiteX6" fmla="*/ 323966 w 473847"/>
              <a:gd name="connsiteY6" fmla="*/ 487043 h 606722"/>
              <a:gd name="connsiteX7" fmla="*/ 82985 w 473847"/>
              <a:gd name="connsiteY7" fmla="*/ 487043 h 606722"/>
              <a:gd name="connsiteX8" fmla="*/ 350781 w 473847"/>
              <a:gd name="connsiteY8" fmla="*/ 430520 h 606722"/>
              <a:gd name="connsiteX9" fmla="*/ 391003 w 473847"/>
              <a:gd name="connsiteY9" fmla="*/ 430520 h 606722"/>
              <a:gd name="connsiteX10" fmla="*/ 391003 w 473847"/>
              <a:gd name="connsiteY10" fmla="*/ 449220 h 606722"/>
              <a:gd name="connsiteX11" fmla="*/ 350781 w 473847"/>
              <a:gd name="connsiteY11" fmla="*/ 449220 h 606722"/>
              <a:gd name="connsiteX12" fmla="*/ 82985 w 473847"/>
              <a:gd name="connsiteY12" fmla="*/ 430520 h 606722"/>
              <a:gd name="connsiteX13" fmla="*/ 323966 w 473847"/>
              <a:gd name="connsiteY13" fmla="*/ 430520 h 606722"/>
              <a:gd name="connsiteX14" fmla="*/ 323966 w 473847"/>
              <a:gd name="connsiteY14" fmla="*/ 449220 h 606722"/>
              <a:gd name="connsiteX15" fmla="*/ 82985 w 473847"/>
              <a:gd name="connsiteY15" fmla="*/ 449220 h 606722"/>
              <a:gd name="connsiteX16" fmla="*/ 350781 w 473847"/>
              <a:gd name="connsiteY16" fmla="*/ 392697 h 606722"/>
              <a:gd name="connsiteX17" fmla="*/ 391003 w 473847"/>
              <a:gd name="connsiteY17" fmla="*/ 392697 h 606722"/>
              <a:gd name="connsiteX18" fmla="*/ 391003 w 473847"/>
              <a:gd name="connsiteY18" fmla="*/ 411538 h 606722"/>
              <a:gd name="connsiteX19" fmla="*/ 350781 w 473847"/>
              <a:gd name="connsiteY19" fmla="*/ 411538 h 606722"/>
              <a:gd name="connsiteX20" fmla="*/ 82985 w 473847"/>
              <a:gd name="connsiteY20" fmla="*/ 392697 h 606722"/>
              <a:gd name="connsiteX21" fmla="*/ 323966 w 473847"/>
              <a:gd name="connsiteY21" fmla="*/ 392697 h 606722"/>
              <a:gd name="connsiteX22" fmla="*/ 323966 w 473847"/>
              <a:gd name="connsiteY22" fmla="*/ 411538 h 606722"/>
              <a:gd name="connsiteX23" fmla="*/ 82985 w 473847"/>
              <a:gd name="connsiteY23" fmla="*/ 411538 h 606722"/>
              <a:gd name="connsiteX24" fmla="*/ 350781 w 473847"/>
              <a:gd name="connsiteY24" fmla="*/ 354944 h 606722"/>
              <a:gd name="connsiteX25" fmla="*/ 391003 w 473847"/>
              <a:gd name="connsiteY25" fmla="*/ 354944 h 606722"/>
              <a:gd name="connsiteX26" fmla="*/ 391003 w 473847"/>
              <a:gd name="connsiteY26" fmla="*/ 373785 h 606722"/>
              <a:gd name="connsiteX27" fmla="*/ 350781 w 473847"/>
              <a:gd name="connsiteY27" fmla="*/ 373785 h 606722"/>
              <a:gd name="connsiteX28" fmla="*/ 82985 w 473847"/>
              <a:gd name="connsiteY28" fmla="*/ 354944 h 606722"/>
              <a:gd name="connsiteX29" fmla="*/ 323966 w 473847"/>
              <a:gd name="connsiteY29" fmla="*/ 354944 h 606722"/>
              <a:gd name="connsiteX30" fmla="*/ 323966 w 473847"/>
              <a:gd name="connsiteY30" fmla="*/ 373785 h 606722"/>
              <a:gd name="connsiteX31" fmla="*/ 82985 w 473847"/>
              <a:gd name="connsiteY31" fmla="*/ 373785 h 606722"/>
              <a:gd name="connsiteX32" fmla="*/ 92397 w 473847"/>
              <a:gd name="connsiteY32" fmla="*/ 305831 h 606722"/>
              <a:gd name="connsiteX33" fmla="*/ 92397 w 473847"/>
              <a:gd name="connsiteY33" fmla="*/ 313118 h 606722"/>
              <a:gd name="connsiteX34" fmla="*/ 246811 w 473847"/>
              <a:gd name="connsiteY34" fmla="*/ 313118 h 606722"/>
              <a:gd name="connsiteX35" fmla="*/ 246811 w 473847"/>
              <a:gd name="connsiteY35" fmla="*/ 305831 h 606722"/>
              <a:gd name="connsiteX36" fmla="*/ 82963 w 473847"/>
              <a:gd name="connsiteY36" fmla="*/ 286990 h 606722"/>
              <a:gd name="connsiteX37" fmla="*/ 256245 w 473847"/>
              <a:gd name="connsiteY37" fmla="*/ 286990 h 606722"/>
              <a:gd name="connsiteX38" fmla="*/ 265679 w 473847"/>
              <a:gd name="connsiteY38" fmla="*/ 296410 h 606722"/>
              <a:gd name="connsiteX39" fmla="*/ 265679 w 473847"/>
              <a:gd name="connsiteY39" fmla="*/ 322539 h 606722"/>
              <a:gd name="connsiteX40" fmla="*/ 256245 w 473847"/>
              <a:gd name="connsiteY40" fmla="*/ 331870 h 606722"/>
              <a:gd name="connsiteX41" fmla="*/ 82963 w 473847"/>
              <a:gd name="connsiteY41" fmla="*/ 331870 h 606722"/>
              <a:gd name="connsiteX42" fmla="*/ 73529 w 473847"/>
              <a:gd name="connsiteY42" fmla="*/ 322539 h 606722"/>
              <a:gd name="connsiteX43" fmla="*/ 73529 w 473847"/>
              <a:gd name="connsiteY43" fmla="*/ 296410 h 606722"/>
              <a:gd name="connsiteX44" fmla="*/ 82963 w 473847"/>
              <a:gd name="connsiteY44" fmla="*/ 286990 h 606722"/>
              <a:gd name="connsiteX45" fmla="*/ 56197 w 473847"/>
              <a:gd name="connsiteY45" fmla="*/ 219430 h 606722"/>
              <a:gd name="connsiteX46" fmla="*/ 56197 w 473847"/>
              <a:gd name="connsiteY46" fmla="*/ 550625 h 606722"/>
              <a:gd name="connsiteX47" fmla="*/ 417809 w 473847"/>
              <a:gd name="connsiteY47" fmla="*/ 550625 h 606722"/>
              <a:gd name="connsiteX48" fmla="*/ 417809 w 473847"/>
              <a:gd name="connsiteY48" fmla="*/ 219430 h 606722"/>
              <a:gd name="connsiteX49" fmla="*/ 393881 w 473847"/>
              <a:gd name="connsiteY49" fmla="*/ 103884 h 606722"/>
              <a:gd name="connsiteX50" fmla="*/ 346437 w 473847"/>
              <a:gd name="connsiteY50" fmla="*/ 122110 h 606722"/>
              <a:gd name="connsiteX51" fmla="*/ 328189 w 473847"/>
              <a:gd name="connsiteY51" fmla="*/ 169409 h 606722"/>
              <a:gd name="connsiteX52" fmla="*/ 375633 w 473847"/>
              <a:gd name="connsiteY52" fmla="*/ 151183 h 606722"/>
              <a:gd name="connsiteX53" fmla="*/ 393881 w 473847"/>
              <a:gd name="connsiteY53" fmla="*/ 103884 h 606722"/>
              <a:gd name="connsiteX54" fmla="*/ 312968 w 473847"/>
              <a:gd name="connsiteY54" fmla="*/ 98016 h 606722"/>
              <a:gd name="connsiteX55" fmla="*/ 274247 w 473847"/>
              <a:gd name="connsiteY55" fmla="*/ 136602 h 606722"/>
              <a:gd name="connsiteX56" fmla="*/ 309140 w 473847"/>
              <a:gd name="connsiteY56" fmla="*/ 175100 h 606722"/>
              <a:gd name="connsiteX57" fmla="*/ 333174 w 473847"/>
              <a:gd name="connsiteY57" fmla="*/ 108774 h 606722"/>
              <a:gd name="connsiteX58" fmla="*/ 336289 w 473847"/>
              <a:gd name="connsiteY58" fmla="*/ 105840 h 606722"/>
              <a:gd name="connsiteX59" fmla="*/ 312968 w 473847"/>
              <a:gd name="connsiteY59" fmla="*/ 98016 h 606722"/>
              <a:gd name="connsiteX60" fmla="*/ 131463 w 473847"/>
              <a:gd name="connsiteY60" fmla="*/ 89338 h 606722"/>
              <a:gd name="connsiteX61" fmla="*/ 92395 w 473847"/>
              <a:gd name="connsiteY61" fmla="*/ 128359 h 606722"/>
              <a:gd name="connsiteX62" fmla="*/ 131463 w 473847"/>
              <a:gd name="connsiteY62" fmla="*/ 167467 h 606722"/>
              <a:gd name="connsiteX63" fmla="*/ 170620 w 473847"/>
              <a:gd name="connsiteY63" fmla="*/ 128359 h 606722"/>
              <a:gd name="connsiteX64" fmla="*/ 131463 w 473847"/>
              <a:gd name="connsiteY64" fmla="*/ 89338 h 606722"/>
              <a:gd name="connsiteX65" fmla="*/ 220038 w 473847"/>
              <a:gd name="connsiteY65" fmla="*/ 85568 h 606722"/>
              <a:gd name="connsiteX66" fmla="*/ 238286 w 473847"/>
              <a:gd name="connsiteY66" fmla="*/ 132868 h 606722"/>
              <a:gd name="connsiteX67" fmla="*/ 255999 w 473847"/>
              <a:gd name="connsiteY67" fmla="*/ 144426 h 606722"/>
              <a:gd name="connsiteX68" fmla="*/ 255465 w 473847"/>
              <a:gd name="connsiteY68" fmla="*/ 136602 h 606722"/>
              <a:gd name="connsiteX69" fmla="*/ 266414 w 473847"/>
              <a:gd name="connsiteY69" fmla="*/ 102906 h 606722"/>
              <a:gd name="connsiteX70" fmla="*/ 220038 w 473847"/>
              <a:gd name="connsiteY70" fmla="*/ 85568 h 606722"/>
              <a:gd name="connsiteX71" fmla="*/ 131463 w 473847"/>
              <a:gd name="connsiteY71" fmla="*/ 70495 h 606722"/>
              <a:gd name="connsiteX72" fmla="*/ 189397 w 473847"/>
              <a:gd name="connsiteY72" fmla="*/ 128359 h 606722"/>
              <a:gd name="connsiteX73" fmla="*/ 131463 w 473847"/>
              <a:gd name="connsiteY73" fmla="*/ 186222 h 606722"/>
              <a:gd name="connsiteX74" fmla="*/ 73529 w 473847"/>
              <a:gd name="connsiteY74" fmla="*/ 128359 h 606722"/>
              <a:gd name="connsiteX75" fmla="*/ 131463 w 473847"/>
              <a:gd name="connsiteY75" fmla="*/ 70495 h 606722"/>
              <a:gd name="connsiteX76" fmla="*/ 209891 w 473847"/>
              <a:gd name="connsiteY76" fmla="*/ 66542 h 606722"/>
              <a:gd name="connsiteX77" fmla="*/ 279855 w 473847"/>
              <a:gd name="connsiteY77" fmla="*/ 89658 h 606722"/>
              <a:gd name="connsiteX78" fmla="*/ 312968 w 473847"/>
              <a:gd name="connsiteY78" fmla="*/ 79167 h 606722"/>
              <a:gd name="connsiteX79" fmla="*/ 352668 w 473847"/>
              <a:gd name="connsiteY79" fmla="*/ 95171 h 606722"/>
              <a:gd name="connsiteX80" fmla="*/ 404028 w 473847"/>
              <a:gd name="connsiteY80" fmla="*/ 84857 h 606722"/>
              <a:gd name="connsiteX81" fmla="*/ 412841 w 473847"/>
              <a:gd name="connsiteY81" fmla="*/ 93748 h 606722"/>
              <a:gd name="connsiteX82" fmla="*/ 388896 w 473847"/>
              <a:gd name="connsiteY82" fmla="*/ 164519 h 606722"/>
              <a:gd name="connsiteX83" fmla="*/ 340740 w 473847"/>
              <a:gd name="connsiteY83" fmla="*/ 186924 h 606722"/>
              <a:gd name="connsiteX84" fmla="*/ 312968 w 473847"/>
              <a:gd name="connsiteY84" fmla="*/ 194126 h 606722"/>
              <a:gd name="connsiteX85" fmla="*/ 264011 w 473847"/>
              <a:gd name="connsiteY85" fmla="*/ 166742 h 606722"/>
              <a:gd name="connsiteX86" fmla="*/ 225023 w 473847"/>
              <a:gd name="connsiteY86" fmla="*/ 146204 h 606722"/>
              <a:gd name="connsiteX87" fmla="*/ 201078 w 473847"/>
              <a:gd name="connsiteY87" fmla="*/ 75433 h 606722"/>
              <a:gd name="connsiteX88" fmla="*/ 209891 w 473847"/>
              <a:gd name="connsiteY88" fmla="*/ 66542 h 606722"/>
              <a:gd name="connsiteX89" fmla="*/ 56197 w 473847"/>
              <a:gd name="connsiteY89" fmla="*/ 56098 h 606722"/>
              <a:gd name="connsiteX90" fmla="*/ 56197 w 473847"/>
              <a:gd name="connsiteY90" fmla="*/ 200679 h 606722"/>
              <a:gd name="connsiteX91" fmla="*/ 417809 w 473847"/>
              <a:gd name="connsiteY91" fmla="*/ 200679 h 606722"/>
              <a:gd name="connsiteX92" fmla="*/ 417809 w 473847"/>
              <a:gd name="connsiteY92" fmla="*/ 56098 h 606722"/>
              <a:gd name="connsiteX93" fmla="*/ 46763 w 473847"/>
              <a:gd name="connsiteY93" fmla="*/ 37259 h 606722"/>
              <a:gd name="connsiteX94" fmla="*/ 427154 w 473847"/>
              <a:gd name="connsiteY94" fmla="*/ 37259 h 606722"/>
              <a:gd name="connsiteX95" fmla="*/ 436588 w 473847"/>
              <a:gd name="connsiteY95" fmla="*/ 46679 h 606722"/>
              <a:gd name="connsiteX96" fmla="*/ 436588 w 473847"/>
              <a:gd name="connsiteY96" fmla="*/ 560044 h 606722"/>
              <a:gd name="connsiteX97" fmla="*/ 427154 w 473847"/>
              <a:gd name="connsiteY97" fmla="*/ 569464 h 606722"/>
              <a:gd name="connsiteX98" fmla="*/ 46763 w 473847"/>
              <a:gd name="connsiteY98" fmla="*/ 569464 h 606722"/>
              <a:gd name="connsiteX99" fmla="*/ 37329 w 473847"/>
              <a:gd name="connsiteY99" fmla="*/ 560044 h 606722"/>
              <a:gd name="connsiteX100" fmla="*/ 37329 w 473847"/>
              <a:gd name="connsiteY100" fmla="*/ 46679 h 606722"/>
              <a:gd name="connsiteX101" fmla="*/ 46763 w 473847"/>
              <a:gd name="connsiteY101" fmla="*/ 37259 h 606722"/>
              <a:gd name="connsiteX102" fmla="*/ 18868 w 473847"/>
              <a:gd name="connsiteY102" fmla="*/ 18841 h 606722"/>
              <a:gd name="connsiteX103" fmla="*/ 18868 w 473847"/>
              <a:gd name="connsiteY103" fmla="*/ 587881 h 606722"/>
              <a:gd name="connsiteX104" fmla="*/ 455068 w 473847"/>
              <a:gd name="connsiteY104" fmla="*/ 587881 h 606722"/>
              <a:gd name="connsiteX105" fmla="*/ 455068 w 473847"/>
              <a:gd name="connsiteY105" fmla="*/ 18841 h 606722"/>
              <a:gd name="connsiteX106" fmla="*/ 9434 w 473847"/>
              <a:gd name="connsiteY106" fmla="*/ 0 h 606722"/>
              <a:gd name="connsiteX107" fmla="*/ 464413 w 473847"/>
              <a:gd name="connsiteY107" fmla="*/ 0 h 606722"/>
              <a:gd name="connsiteX108" fmla="*/ 473847 w 473847"/>
              <a:gd name="connsiteY108" fmla="*/ 9420 h 606722"/>
              <a:gd name="connsiteX109" fmla="*/ 473847 w 473847"/>
              <a:gd name="connsiteY109" fmla="*/ 597302 h 606722"/>
              <a:gd name="connsiteX110" fmla="*/ 464413 w 473847"/>
              <a:gd name="connsiteY110" fmla="*/ 606722 h 606722"/>
              <a:gd name="connsiteX111" fmla="*/ 9434 w 473847"/>
              <a:gd name="connsiteY111" fmla="*/ 606722 h 606722"/>
              <a:gd name="connsiteX112" fmla="*/ 0 w 473847"/>
              <a:gd name="connsiteY112" fmla="*/ 597302 h 606722"/>
              <a:gd name="connsiteX113" fmla="*/ 0 w 473847"/>
              <a:gd name="connsiteY113" fmla="*/ 9420 h 606722"/>
              <a:gd name="connsiteX114" fmla="*/ 9434 w 473847"/>
              <a:gd name="connsiteY11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73847" h="606722">
                <a:moveTo>
                  <a:pt x="350781" y="468273"/>
                </a:moveTo>
                <a:lnTo>
                  <a:pt x="391003" y="468273"/>
                </a:lnTo>
                <a:lnTo>
                  <a:pt x="391003" y="487043"/>
                </a:lnTo>
                <a:lnTo>
                  <a:pt x="350781" y="487043"/>
                </a:lnTo>
                <a:close/>
                <a:moveTo>
                  <a:pt x="82985" y="468273"/>
                </a:moveTo>
                <a:lnTo>
                  <a:pt x="323966" y="468273"/>
                </a:lnTo>
                <a:lnTo>
                  <a:pt x="323966" y="487043"/>
                </a:lnTo>
                <a:lnTo>
                  <a:pt x="82985" y="487043"/>
                </a:lnTo>
                <a:close/>
                <a:moveTo>
                  <a:pt x="350781" y="430520"/>
                </a:moveTo>
                <a:lnTo>
                  <a:pt x="391003" y="430520"/>
                </a:lnTo>
                <a:lnTo>
                  <a:pt x="391003" y="449220"/>
                </a:lnTo>
                <a:lnTo>
                  <a:pt x="350781" y="449220"/>
                </a:lnTo>
                <a:close/>
                <a:moveTo>
                  <a:pt x="82985" y="430520"/>
                </a:moveTo>
                <a:lnTo>
                  <a:pt x="323966" y="430520"/>
                </a:lnTo>
                <a:lnTo>
                  <a:pt x="323966" y="449220"/>
                </a:lnTo>
                <a:lnTo>
                  <a:pt x="82985" y="449220"/>
                </a:lnTo>
                <a:close/>
                <a:moveTo>
                  <a:pt x="350781" y="392697"/>
                </a:moveTo>
                <a:lnTo>
                  <a:pt x="391003" y="392697"/>
                </a:lnTo>
                <a:lnTo>
                  <a:pt x="391003" y="411538"/>
                </a:lnTo>
                <a:lnTo>
                  <a:pt x="350781" y="411538"/>
                </a:lnTo>
                <a:close/>
                <a:moveTo>
                  <a:pt x="82985" y="392697"/>
                </a:moveTo>
                <a:lnTo>
                  <a:pt x="323966" y="392697"/>
                </a:lnTo>
                <a:lnTo>
                  <a:pt x="323966" y="411538"/>
                </a:lnTo>
                <a:lnTo>
                  <a:pt x="82985" y="411538"/>
                </a:lnTo>
                <a:close/>
                <a:moveTo>
                  <a:pt x="350781" y="354944"/>
                </a:moveTo>
                <a:lnTo>
                  <a:pt x="391003" y="354944"/>
                </a:lnTo>
                <a:lnTo>
                  <a:pt x="391003" y="373785"/>
                </a:lnTo>
                <a:lnTo>
                  <a:pt x="350781" y="373785"/>
                </a:lnTo>
                <a:close/>
                <a:moveTo>
                  <a:pt x="82985" y="354944"/>
                </a:moveTo>
                <a:lnTo>
                  <a:pt x="323966" y="354944"/>
                </a:lnTo>
                <a:lnTo>
                  <a:pt x="323966" y="373785"/>
                </a:lnTo>
                <a:lnTo>
                  <a:pt x="82985" y="373785"/>
                </a:lnTo>
                <a:close/>
                <a:moveTo>
                  <a:pt x="92397" y="305831"/>
                </a:moveTo>
                <a:lnTo>
                  <a:pt x="92397" y="313118"/>
                </a:lnTo>
                <a:lnTo>
                  <a:pt x="246811" y="313118"/>
                </a:lnTo>
                <a:lnTo>
                  <a:pt x="246811" y="305831"/>
                </a:lnTo>
                <a:close/>
                <a:moveTo>
                  <a:pt x="82963" y="286990"/>
                </a:moveTo>
                <a:lnTo>
                  <a:pt x="256245" y="286990"/>
                </a:lnTo>
                <a:cubicBezTo>
                  <a:pt x="261407" y="286990"/>
                  <a:pt x="265679" y="291256"/>
                  <a:pt x="265679" y="296410"/>
                </a:cubicBezTo>
                <a:lnTo>
                  <a:pt x="265679" y="322539"/>
                </a:lnTo>
                <a:cubicBezTo>
                  <a:pt x="265679" y="327693"/>
                  <a:pt x="261407" y="331870"/>
                  <a:pt x="256245" y="331870"/>
                </a:cubicBezTo>
                <a:lnTo>
                  <a:pt x="82963" y="331870"/>
                </a:lnTo>
                <a:cubicBezTo>
                  <a:pt x="77801" y="331870"/>
                  <a:pt x="73529" y="327693"/>
                  <a:pt x="73529" y="322539"/>
                </a:cubicBezTo>
                <a:lnTo>
                  <a:pt x="73529" y="296410"/>
                </a:lnTo>
                <a:cubicBezTo>
                  <a:pt x="73529" y="291256"/>
                  <a:pt x="77801" y="286990"/>
                  <a:pt x="82963" y="286990"/>
                </a:cubicBezTo>
                <a:close/>
                <a:moveTo>
                  <a:pt x="56197" y="219430"/>
                </a:moveTo>
                <a:lnTo>
                  <a:pt x="56197" y="550625"/>
                </a:lnTo>
                <a:lnTo>
                  <a:pt x="417809" y="550625"/>
                </a:lnTo>
                <a:lnTo>
                  <a:pt x="417809" y="219430"/>
                </a:lnTo>
                <a:close/>
                <a:moveTo>
                  <a:pt x="393881" y="103884"/>
                </a:moveTo>
                <a:cubicBezTo>
                  <a:pt x="381775" y="104684"/>
                  <a:pt x="360323" y="108240"/>
                  <a:pt x="346437" y="122110"/>
                </a:cubicBezTo>
                <a:cubicBezTo>
                  <a:pt x="332551" y="135980"/>
                  <a:pt x="328990" y="157407"/>
                  <a:pt x="328189" y="169409"/>
                </a:cubicBezTo>
                <a:cubicBezTo>
                  <a:pt x="340295" y="168520"/>
                  <a:pt x="361747" y="165053"/>
                  <a:pt x="375633" y="151183"/>
                </a:cubicBezTo>
                <a:cubicBezTo>
                  <a:pt x="389519" y="137224"/>
                  <a:pt x="393080" y="115886"/>
                  <a:pt x="393881" y="103884"/>
                </a:cubicBezTo>
                <a:close/>
                <a:moveTo>
                  <a:pt x="312968" y="98016"/>
                </a:moveTo>
                <a:cubicBezTo>
                  <a:pt x="291605" y="98016"/>
                  <a:pt x="274247" y="115353"/>
                  <a:pt x="274247" y="136602"/>
                </a:cubicBezTo>
                <a:cubicBezTo>
                  <a:pt x="274247" y="156695"/>
                  <a:pt x="289557" y="173144"/>
                  <a:pt x="309140" y="175100"/>
                </a:cubicBezTo>
                <a:cubicBezTo>
                  <a:pt x="309229" y="163186"/>
                  <a:pt x="311633" y="130289"/>
                  <a:pt x="333174" y="108774"/>
                </a:cubicBezTo>
                <a:cubicBezTo>
                  <a:pt x="334153" y="107796"/>
                  <a:pt x="335221" y="106818"/>
                  <a:pt x="336289" y="105840"/>
                </a:cubicBezTo>
                <a:cubicBezTo>
                  <a:pt x="329702" y="100772"/>
                  <a:pt x="321513" y="98016"/>
                  <a:pt x="312968" y="98016"/>
                </a:cubicBezTo>
                <a:close/>
                <a:moveTo>
                  <a:pt x="131463" y="89338"/>
                </a:moveTo>
                <a:cubicBezTo>
                  <a:pt x="109927" y="89338"/>
                  <a:pt x="92395" y="106849"/>
                  <a:pt x="92395" y="128359"/>
                </a:cubicBezTo>
                <a:cubicBezTo>
                  <a:pt x="92395" y="149957"/>
                  <a:pt x="109927" y="167467"/>
                  <a:pt x="131463" y="167467"/>
                </a:cubicBezTo>
                <a:cubicBezTo>
                  <a:pt x="153088" y="167467"/>
                  <a:pt x="170620" y="149957"/>
                  <a:pt x="170620" y="128359"/>
                </a:cubicBezTo>
                <a:cubicBezTo>
                  <a:pt x="170620" y="106849"/>
                  <a:pt x="153088" y="89338"/>
                  <a:pt x="131463" y="89338"/>
                </a:cubicBezTo>
                <a:close/>
                <a:moveTo>
                  <a:pt x="220038" y="85568"/>
                </a:moveTo>
                <a:cubicBezTo>
                  <a:pt x="220928" y="97660"/>
                  <a:pt x="224489" y="119087"/>
                  <a:pt x="238286" y="132868"/>
                </a:cubicBezTo>
                <a:cubicBezTo>
                  <a:pt x="243004" y="137580"/>
                  <a:pt x="248967" y="141492"/>
                  <a:pt x="255999" y="144426"/>
                </a:cubicBezTo>
                <a:cubicBezTo>
                  <a:pt x="255643" y="141848"/>
                  <a:pt x="255465" y="139269"/>
                  <a:pt x="255465" y="136602"/>
                </a:cubicBezTo>
                <a:cubicBezTo>
                  <a:pt x="255465" y="124066"/>
                  <a:pt x="259560" y="112419"/>
                  <a:pt x="266414" y="102906"/>
                </a:cubicBezTo>
                <a:cubicBezTo>
                  <a:pt x="252528" y="89747"/>
                  <a:pt x="231877" y="86369"/>
                  <a:pt x="220038" y="85568"/>
                </a:cubicBezTo>
                <a:close/>
                <a:moveTo>
                  <a:pt x="131463" y="70495"/>
                </a:moveTo>
                <a:cubicBezTo>
                  <a:pt x="163411" y="70495"/>
                  <a:pt x="189397" y="96449"/>
                  <a:pt x="189397" y="128359"/>
                </a:cubicBezTo>
                <a:cubicBezTo>
                  <a:pt x="189397" y="160268"/>
                  <a:pt x="163411" y="186222"/>
                  <a:pt x="131463" y="186222"/>
                </a:cubicBezTo>
                <a:cubicBezTo>
                  <a:pt x="99515" y="186222"/>
                  <a:pt x="73529" y="160268"/>
                  <a:pt x="73529" y="128359"/>
                </a:cubicBezTo>
                <a:cubicBezTo>
                  <a:pt x="73529" y="96449"/>
                  <a:pt x="99515" y="70495"/>
                  <a:pt x="131463" y="70495"/>
                </a:cubicBezTo>
                <a:close/>
                <a:moveTo>
                  <a:pt x="209891" y="66542"/>
                </a:moveTo>
                <a:cubicBezTo>
                  <a:pt x="211760" y="66453"/>
                  <a:pt x="253685" y="64497"/>
                  <a:pt x="279855" y="89658"/>
                </a:cubicBezTo>
                <a:cubicBezTo>
                  <a:pt x="289201" y="83079"/>
                  <a:pt x="300684" y="79167"/>
                  <a:pt x="312968" y="79167"/>
                </a:cubicBezTo>
                <a:cubicBezTo>
                  <a:pt x="327922" y="79167"/>
                  <a:pt x="341986" y="84946"/>
                  <a:pt x="352668" y="95171"/>
                </a:cubicBezTo>
                <a:cubicBezTo>
                  <a:pt x="376523" y="83523"/>
                  <a:pt x="402604" y="84768"/>
                  <a:pt x="404028" y="84857"/>
                </a:cubicBezTo>
                <a:cubicBezTo>
                  <a:pt x="408746" y="85124"/>
                  <a:pt x="412574" y="88947"/>
                  <a:pt x="412841" y="93748"/>
                </a:cubicBezTo>
                <a:cubicBezTo>
                  <a:pt x="413019" y="95526"/>
                  <a:pt x="415066" y="138380"/>
                  <a:pt x="388896" y="164519"/>
                </a:cubicBezTo>
                <a:cubicBezTo>
                  <a:pt x="374743" y="178656"/>
                  <a:pt x="355516" y="184524"/>
                  <a:pt x="340740" y="186924"/>
                </a:cubicBezTo>
                <a:cubicBezTo>
                  <a:pt x="332195" y="191548"/>
                  <a:pt x="322670" y="194126"/>
                  <a:pt x="312968" y="194126"/>
                </a:cubicBezTo>
                <a:cubicBezTo>
                  <a:pt x="292317" y="194126"/>
                  <a:pt x="274158" y="183101"/>
                  <a:pt x="264011" y="166742"/>
                </a:cubicBezTo>
                <a:cubicBezTo>
                  <a:pt x="247899" y="162830"/>
                  <a:pt x="234814" y="155984"/>
                  <a:pt x="225023" y="146204"/>
                </a:cubicBezTo>
                <a:cubicBezTo>
                  <a:pt x="198853" y="120154"/>
                  <a:pt x="200989" y="77300"/>
                  <a:pt x="201078" y="75433"/>
                </a:cubicBezTo>
                <a:cubicBezTo>
                  <a:pt x="201345" y="70632"/>
                  <a:pt x="205173" y="66809"/>
                  <a:pt x="209891" y="66542"/>
                </a:cubicBezTo>
                <a:close/>
                <a:moveTo>
                  <a:pt x="56197" y="56098"/>
                </a:moveTo>
                <a:lnTo>
                  <a:pt x="56197" y="200679"/>
                </a:lnTo>
                <a:lnTo>
                  <a:pt x="417809" y="200679"/>
                </a:lnTo>
                <a:lnTo>
                  <a:pt x="417809" y="56098"/>
                </a:lnTo>
                <a:close/>
                <a:moveTo>
                  <a:pt x="46763" y="37259"/>
                </a:moveTo>
                <a:lnTo>
                  <a:pt x="427154" y="37259"/>
                </a:lnTo>
                <a:cubicBezTo>
                  <a:pt x="432405" y="37259"/>
                  <a:pt x="436588" y="41436"/>
                  <a:pt x="436588" y="46679"/>
                </a:cubicBezTo>
                <a:lnTo>
                  <a:pt x="436588" y="560044"/>
                </a:lnTo>
                <a:cubicBezTo>
                  <a:pt x="436588" y="565199"/>
                  <a:pt x="432405" y="569464"/>
                  <a:pt x="427154" y="569464"/>
                </a:cubicBezTo>
                <a:lnTo>
                  <a:pt x="46763" y="569464"/>
                </a:lnTo>
                <a:cubicBezTo>
                  <a:pt x="41601" y="569464"/>
                  <a:pt x="37329" y="565199"/>
                  <a:pt x="37329" y="560044"/>
                </a:cubicBezTo>
                <a:lnTo>
                  <a:pt x="37329" y="46679"/>
                </a:lnTo>
                <a:cubicBezTo>
                  <a:pt x="37329" y="41436"/>
                  <a:pt x="41601" y="37259"/>
                  <a:pt x="46763" y="37259"/>
                </a:cubicBezTo>
                <a:close/>
                <a:moveTo>
                  <a:pt x="18868" y="18841"/>
                </a:moveTo>
                <a:lnTo>
                  <a:pt x="18868" y="587881"/>
                </a:lnTo>
                <a:lnTo>
                  <a:pt x="455068" y="587881"/>
                </a:lnTo>
                <a:lnTo>
                  <a:pt x="455068" y="18841"/>
                </a:lnTo>
                <a:close/>
                <a:moveTo>
                  <a:pt x="9434" y="0"/>
                </a:moveTo>
                <a:lnTo>
                  <a:pt x="464413" y="0"/>
                </a:lnTo>
                <a:cubicBezTo>
                  <a:pt x="469664" y="0"/>
                  <a:pt x="473847" y="4177"/>
                  <a:pt x="473847" y="9420"/>
                </a:cubicBezTo>
                <a:lnTo>
                  <a:pt x="473847" y="597302"/>
                </a:lnTo>
                <a:cubicBezTo>
                  <a:pt x="473847" y="602456"/>
                  <a:pt x="469664" y="606722"/>
                  <a:pt x="464413" y="606722"/>
                </a:cubicBezTo>
                <a:lnTo>
                  <a:pt x="9434" y="606722"/>
                </a:lnTo>
                <a:cubicBezTo>
                  <a:pt x="4272" y="606722"/>
                  <a:pt x="0" y="602456"/>
                  <a:pt x="0" y="597302"/>
                </a:cubicBezTo>
                <a:lnTo>
                  <a:pt x="0" y="9420"/>
                </a:lnTo>
                <a:cubicBezTo>
                  <a:pt x="0" y="4177"/>
                  <a:pt x="4272" y="0"/>
                  <a:pt x="9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7" name="menu_367964">
            <a:extLst>
              <a:ext uri="{FF2B5EF4-FFF2-40B4-BE49-F238E27FC236}">
                <a16:creationId xmlns:a16="http://schemas.microsoft.com/office/drawing/2014/main" id="{FE16C52F-6252-4ABC-98D2-BB73789CD984}"/>
              </a:ext>
            </a:extLst>
          </p:cNvPr>
          <p:cNvSpPr>
            <a:spLocks noChangeAspect="1"/>
          </p:cNvSpPr>
          <p:nvPr/>
        </p:nvSpPr>
        <p:spPr bwMode="auto">
          <a:xfrm>
            <a:off x="893277" y="3592590"/>
            <a:ext cx="476161" cy="609685"/>
          </a:xfrm>
          <a:custGeom>
            <a:avLst/>
            <a:gdLst>
              <a:gd name="connsiteX0" fmla="*/ 350781 w 473847"/>
              <a:gd name="connsiteY0" fmla="*/ 468273 h 606722"/>
              <a:gd name="connsiteX1" fmla="*/ 391003 w 473847"/>
              <a:gd name="connsiteY1" fmla="*/ 468273 h 606722"/>
              <a:gd name="connsiteX2" fmla="*/ 391003 w 473847"/>
              <a:gd name="connsiteY2" fmla="*/ 487043 h 606722"/>
              <a:gd name="connsiteX3" fmla="*/ 350781 w 473847"/>
              <a:gd name="connsiteY3" fmla="*/ 487043 h 606722"/>
              <a:gd name="connsiteX4" fmla="*/ 82985 w 473847"/>
              <a:gd name="connsiteY4" fmla="*/ 468273 h 606722"/>
              <a:gd name="connsiteX5" fmla="*/ 323966 w 473847"/>
              <a:gd name="connsiteY5" fmla="*/ 468273 h 606722"/>
              <a:gd name="connsiteX6" fmla="*/ 323966 w 473847"/>
              <a:gd name="connsiteY6" fmla="*/ 487043 h 606722"/>
              <a:gd name="connsiteX7" fmla="*/ 82985 w 473847"/>
              <a:gd name="connsiteY7" fmla="*/ 487043 h 606722"/>
              <a:gd name="connsiteX8" fmla="*/ 350781 w 473847"/>
              <a:gd name="connsiteY8" fmla="*/ 430520 h 606722"/>
              <a:gd name="connsiteX9" fmla="*/ 391003 w 473847"/>
              <a:gd name="connsiteY9" fmla="*/ 430520 h 606722"/>
              <a:gd name="connsiteX10" fmla="*/ 391003 w 473847"/>
              <a:gd name="connsiteY10" fmla="*/ 449220 h 606722"/>
              <a:gd name="connsiteX11" fmla="*/ 350781 w 473847"/>
              <a:gd name="connsiteY11" fmla="*/ 449220 h 606722"/>
              <a:gd name="connsiteX12" fmla="*/ 82985 w 473847"/>
              <a:gd name="connsiteY12" fmla="*/ 430520 h 606722"/>
              <a:gd name="connsiteX13" fmla="*/ 323966 w 473847"/>
              <a:gd name="connsiteY13" fmla="*/ 430520 h 606722"/>
              <a:gd name="connsiteX14" fmla="*/ 323966 w 473847"/>
              <a:gd name="connsiteY14" fmla="*/ 449220 h 606722"/>
              <a:gd name="connsiteX15" fmla="*/ 82985 w 473847"/>
              <a:gd name="connsiteY15" fmla="*/ 449220 h 606722"/>
              <a:gd name="connsiteX16" fmla="*/ 350781 w 473847"/>
              <a:gd name="connsiteY16" fmla="*/ 392697 h 606722"/>
              <a:gd name="connsiteX17" fmla="*/ 391003 w 473847"/>
              <a:gd name="connsiteY17" fmla="*/ 392697 h 606722"/>
              <a:gd name="connsiteX18" fmla="*/ 391003 w 473847"/>
              <a:gd name="connsiteY18" fmla="*/ 411538 h 606722"/>
              <a:gd name="connsiteX19" fmla="*/ 350781 w 473847"/>
              <a:gd name="connsiteY19" fmla="*/ 411538 h 606722"/>
              <a:gd name="connsiteX20" fmla="*/ 82985 w 473847"/>
              <a:gd name="connsiteY20" fmla="*/ 392697 h 606722"/>
              <a:gd name="connsiteX21" fmla="*/ 323966 w 473847"/>
              <a:gd name="connsiteY21" fmla="*/ 392697 h 606722"/>
              <a:gd name="connsiteX22" fmla="*/ 323966 w 473847"/>
              <a:gd name="connsiteY22" fmla="*/ 411538 h 606722"/>
              <a:gd name="connsiteX23" fmla="*/ 82985 w 473847"/>
              <a:gd name="connsiteY23" fmla="*/ 411538 h 606722"/>
              <a:gd name="connsiteX24" fmla="*/ 350781 w 473847"/>
              <a:gd name="connsiteY24" fmla="*/ 354944 h 606722"/>
              <a:gd name="connsiteX25" fmla="*/ 391003 w 473847"/>
              <a:gd name="connsiteY25" fmla="*/ 354944 h 606722"/>
              <a:gd name="connsiteX26" fmla="*/ 391003 w 473847"/>
              <a:gd name="connsiteY26" fmla="*/ 373785 h 606722"/>
              <a:gd name="connsiteX27" fmla="*/ 350781 w 473847"/>
              <a:gd name="connsiteY27" fmla="*/ 373785 h 606722"/>
              <a:gd name="connsiteX28" fmla="*/ 82985 w 473847"/>
              <a:gd name="connsiteY28" fmla="*/ 354944 h 606722"/>
              <a:gd name="connsiteX29" fmla="*/ 323966 w 473847"/>
              <a:gd name="connsiteY29" fmla="*/ 354944 h 606722"/>
              <a:gd name="connsiteX30" fmla="*/ 323966 w 473847"/>
              <a:gd name="connsiteY30" fmla="*/ 373785 h 606722"/>
              <a:gd name="connsiteX31" fmla="*/ 82985 w 473847"/>
              <a:gd name="connsiteY31" fmla="*/ 373785 h 606722"/>
              <a:gd name="connsiteX32" fmla="*/ 92397 w 473847"/>
              <a:gd name="connsiteY32" fmla="*/ 305831 h 606722"/>
              <a:gd name="connsiteX33" fmla="*/ 92397 w 473847"/>
              <a:gd name="connsiteY33" fmla="*/ 313118 h 606722"/>
              <a:gd name="connsiteX34" fmla="*/ 246811 w 473847"/>
              <a:gd name="connsiteY34" fmla="*/ 313118 h 606722"/>
              <a:gd name="connsiteX35" fmla="*/ 246811 w 473847"/>
              <a:gd name="connsiteY35" fmla="*/ 305831 h 606722"/>
              <a:gd name="connsiteX36" fmla="*/ 82963 w 473847"/>
              <a:gd name="connsiteY36" fmla="*/ 286990 h 606722"/>
              <a:gd name="connsiteX37" fmla="*/ 256245 w 473847"/>
              <a:gd name="connsiteY37" fmla="*/ 286990 h 606722"/>
              <a:gd name="connsiteX38" fmla="*/ 265679 w 473847"/>
              <a:gd name="connsiteY38" fmla="*/ 296410 h 606722"/>
              <a:gd name="connsiteX39" fmla="*/ 265679 w 473847"/>
              <a:gd name="connsiteY39" fmla="*/ 322539 h 606722"/>
              <a:gd name="connsiteX40" fmla="*/ 256245 w 473847"/>
              <a:gd name="connsiteY40" fmla="*/ 331870 h 606722"/>
              <a:gd name="connsiteX41" fmla="*/ 82963 w 473847"/>
              <a:gd name="connsiteY41" fmla="*/ 331870 h 606722"/>
              <a:gd name="connsiteX42" fmla="*/ 73529 w 473847"/>
              <a:gd name="connsiteY42" fmla="*/ 322539 h 606722"/>
              <a:gd name="connsiteX43" fmla="*/ 73529 w 473847"/>
              <a:gd name="connsiteY43" fmla="*/ 296410 h 606722"/>
              <a:gd name="connsiteX44" fmla="*/ 82963 w 473847"/>
              <a:gd name="connsiteY44" fmla="*/ 286990 h 606722"/>
              <a:gd name="connsiteX45" fmla="*/ 56197 w 473847"/>
              <a:gd name="connsiteY45" fmla="*/ 219430 h 606722"/>
              <a:gd name="connsiteX46" fmla="*/ 56197 w 473847"/>
              <a:gd name="connsiteY46" fmla="*/ 550625 h 606722"/>
              <a:gd name="connsiteX47" fmla="*/ 417809 w 473847"/>
              <a:gd name="connsiteY47" fmla="*/ 550625 h 606722"/>
              <a:gd name="connsiteX48" fmla="*/ 417809 w 473847"/>
              <a:gd name="connsiteY48" fmla="*/ 219430 h 606722"/>
              <a:gd name="connsiteX49" fmla="*/ 393881 w 473847"/>
              <a:gd name="connsiteY49" fmla="*/ 103884 h 606722"/>
              <a:gd name="connsiteX50" fmla="*/ 346437 w 473847"/>
              <a:gd name="connsiteY50" fmla="*/ 122110 h 606722"/>
              <a:gd name="connsiteX51" fmla="*/ 328189 w 473847"/>
              <a:gd name="connsiteY51" fmla="*/ 169409 h 606722"/>
              <a:gd name="connsiteX52" fmla="*/ 375633 w 473847"/>
              <a:gd name="connsiteY52" fmla="*/ 151183 h 606722"/>
              <a:gd name="connsiteX53" fmla="*/ 393881 w 473847"/>
              <a:gd name="connsiteY53" fmla="*/ 103884 h 606722"/>
              <a:gd name="connsiteX54" fmla="*/ 312968 w 473847"/>
              <a:gd name="connsiteY54" fmla="*/ 98016 h 606722"/>
              <a:gd name="connsiteX55" fmla="*/ 274247 w 473847"/>
              <a:gd name="connsiteY55" fmla="*/ 136602 h 606722"/>
              <a:gd name="connsiteX56" fmla="*/ 309140 w 473847"/>
              <a:gd name="connsiteY56" fmla="*/ 175100 h 606722"/>
              <a:gd name="connsiteX57" fmla="*/ 333174 w 473847"/>
              <a:gd name="connsiteY57" fmla="*/ 108774 h 606722"/>
              <a:gd name="connsiteX58" fmla="*/ 336289 w 473847"/>
              <a:gd name="connsiteY58" fmla="*/ 105840 h 606722"/>
              <a:gd name="connsiteX59" fmla="*/ 312968 w 473847"/>
              <a:gd name="connsiteY59" fmla="*/ 98016 h 606722"/>
              <a:gd name="connsiteX60" fmla="*/ 131463 w 473847"/>
              <a:gd name="connsiteY60" fmla="*/ 89338 h 606722"/>
              <a:gd name="connsiteX61" fmla="*/ 92395 w 473847"/>
              <a:gd name="connsiteY61" fmla="*/ 128359 h 606722"/>
              <a:gd name="connsiteX62" fmla="*/ 131463 w 473847"/>
              <a:gd name="connsiteY62" fmla="*/ 167467 h 606722"/>
              <a:gd name="connsiteX63" fmla="*/ 170620 w 473847"/>
              <a:gd name="connsiteY63" fmla="*/ 128359 h 606722"/>
              <a:gd name="connsiteX64" fmla="*/ 131463 w 473847"/>
              <a:gd name="connsiteY64" fmla="*/ 89338 h 606722"/>
              <a:gd name="connsiteX65" fmla="*/ 220038 w 473847"/>
              <a:gd name="connsiteY65" fmla="*/ 85568 h 606722"/>
              <a:gd name="connsiteX66" fmla="*/ 238286 w 473847"/>
              <a:gd name="connsiteY66" fmla="*/ 132868 h 606722"/>
              <a:gd name="connsiteX67" fmla="*/ 255999 w 473847"/>
              <a:gd name="connsiteY67" fmla="*/ 144426 h 606722"/>
              <a:gd name="connsiteX68" fmla="*/ 255465 w 473847"/>
              <a:gd name="connsiteY68" fmla="*/ 136602 h 606722"/>
              <a:gd name="connsiteX69" fmla="*/ 266414 w 473847"/>
              <a:gd name="connsiteY69" fmla="*/ 102906 h 606722"/>
              <a:gd name="connsiteX70" fmla="*/ 220038 w 473847"/>
              <a:gd name="connsiteY70" fmla="*/ 85568 h 606722"/>
              <a:gd name="connsiteX71" fmla="*/ 131463 w 473847"/>
              <a:gd name="connsiteY71" fmla="*/ 70495 h 606722"/>
              <a:gd name="connsiteX72" fmla="*/ 189397 w 473847"/>
              <a:gd name="connsiteY72" fmla="*/ 128359 h 606722"/>
              <a:gd name="connsiteX73" fmla="*/ 131463 w 473847"/>
              <a:gd name="connsiteY73" fmla="*/ 186222 h 606722"/>
              <a:gd name="connsiteX74" fmla="*/ 73529 w 473847"/>
              <a:gd name="connsiteY74" fmla="*/ 128359 h 606722"/>
              <a:gd name="connsiteX75" fmla="*/ 131463 w 473847"/>
              <a:gd name="connsiteY75" fmla="*/ 70495 h 606722"/>
              <a:gd name="connsiteX76" fmla="*/ 209891 w 473847"/>
              <a:gd name="connsiteY76" fmla="*/ 66542 h 606722"/>
              <a:gd name="connsiteX77" fmla="*/ 279855 w 473847"/>
              <a:gd name="connsiteY77" fmla="*/ 89658 h 606722"/>
              <a:gd name="connsiteX78" fmla="*/ 312968 w 473847"/>
              <a:gd name="connsiteY78" fmla="*/ 79167 h 606722"/>
              <a:gd name="connsiteX79" fmla="*/ 352668 w 473847"/>
              <a:gd name="connsiteY79" fmla="*/ 95171 h 606722"/>
              <a:gd name="connsiteX80" fmla="*/ 404028 w 473847"/>
              <a:gd name="connsiteY80" fmla="*/ 84857 h 606722"/>
              <a:gd name="connsiteX81" fmla="*/ 412841 w 473847"/>
              <a:gd name="connsiteY81" fmla="*/ 93748 h 606722"/>
              <a:gd name="connsiteX82" fmla="*/ 388896 w 473847"/>
              <a:gd name="connsiteY82" fmla="*/ 164519 h 606722"/>
              <a:gd name="connsiteX83" fmla="*/ 340740 w 473847"/>
              <a:gd name="connsiteY83" fmla="*/ 186924 h 606722"/>
              <a:gd name="connsiteX84" fmla="*/ 312968 w 473847"/>
              <a:gd name="connsiteY84" fmla="*/ 194126 h 606722"/>
              <a:gd name="connsiteX85" fmla="*/ 264011 w 473847"/>
              <a:gd name="connsiteY85" fmla="*/ 166742 h 606722"/>
              <a:gd name="connsiteX86" fmla="*/ 225023 w 473847"/>
              <a:gd name="connsiteY86" fmla="*/ 146204 h 606722"/>
              <a:gd name="connsiteX87" fmla="*/ 201078 w 473847"/>
              <a:gd name="connsiteY87" fmla="*/ 75433 h 606722"/>
              <a:gd name="connsiteX88" fmla="*/ 209891 w 473847"/>
              <a:gd name="connsiteY88" fmla="*/ 66542 h 606722"/>
              <a:gd name="connsiteX89" fmla="*/ 56197 w 473847"/>
              <a:gd name="connsiteY89" fmla="*/ 56098 h 606722"/>
              <a:gd name="connsiteX90" fmla="*/ 56197 w 473847"/>
              <a:gd name="connsiteY90" fmla="*/ 200679 h 606722"/>
              <a:gd name="connsiteX91" fmla="*/ 417809 w 473847"/>
              <a:gd name="connsiteY91" fmla="*/ 200679 h 606722"/>
              <a:gd name="connsiteX92" fmla="*/ 417809 w 473847"/>
              <a:gd name="connsiteY92" fmla="*/ 56098 h 606722"/>
              <a:gd name="connsiteX93" fmla="*/ 46763 w 473847"/>
              <a:gd name="connsiteY93" fmla="*/ 37259 h 606722"/>
              <a:gd name="connsiteX94" fmla="*/ 427154 w 473847"/>
              <a:gd name="connsiteY94" fmla="*/ 37259 h 606722"/>
              <a:gd name="connsiteX95" fmla="*/ 436588 w 473847"/>
              <a:gd name="connsiteY95" fmla="*/ 46679 h 606722"/>
              <a:gd name="connsiteX96" fmla="*/ 436588 w 473847"/>
              <a:gd name="connsiteY96" fmla="*/ 560044 h 606722"/>
              <a:gd name="connsiteX97" fmla="*/ 427154 w 473847"/>
              <a:gd name="connsiteY97" fmla="*/ 569464 h 606722"/>
              <a:gd name="connsiteX98" fmla="*/ 46763 w 473847"/>
              <a:gd name="connsiteY98" fmla="*/ 569464 h 606722"/>
              <a:gd name="connsiteX99" fmla="*/ 37329 w 473847"/>
              <a:gd name="connsiteY99" fmla="*/ 560044 h 606722"/>
              <a:gd name="connsiteX100" fmla="*/ 37329 w 473847"/>
              <a:gd name="connsiteY100" fmla="*/ 46679 h 606722"/>
              <a:gd name="connsiteX101" fmla="*/ 46763 w 473847"/>
              <a:gd name="connsiteY101" fmla="*/ 37259 h 606722"/>
              <a:gd name="connsiteX102" fmla="*/ 18868 w 473847"/>
              <a:gd name="connsiteY102" fmla="*/ 18841 h 606722"/>
              <a:gd name="connsiteX103" fmla="*/ 18868 w 473847"/>
              <a:gd name="connsiteY103" fmla="*/ 587881 h 606722"/>
              <a:gd name="connsiteX104" fmla="*/ 455068 w 473847"/>
              <a:gd name="connsiteY104" fmla="*/ 587881 h 606722"/>
              <a:gd name="connsiteX105" fmla="*/ 455068 w 473847"/>
              <a:gd name="connsiteY105" fmla="*/ 18841 h 606722"/>
              <a:gd name="connsiteX106" fmla="*/ 9434 w 473847"/>
              <a:gd name="connsiteY106" fmla="*/ 0 h 606722"/>
              <a:gd name="connsiteX107" fmla="*/ 464413 w 473847"/>
              <a:gd name="connsiteY107" fmla="*/ 0 h 606722"/>
              <a:gd name="connsiteX108" fmla="*/ 473847 w 473847"/>
              <a:gd name="connsiteY108" fmla="*/ 9420 h 606722"/>
              <a:gd name="connsiteX109" fmla="*/ 473847 w 473847"/>
              <a:gd name="connsiteY109" fmla="*/ 597302 h 606722"/>
              <a:gd name="connsiteX110" fmla="*/ 464413 w 473847"/>
              <a:gd name="connsiteY110" fmla="*/ 606722 h 606722"/>
              <a:gd name="connsiteX111" fmla="*/ 9434 w 473847"/>
              <a:gd name="connsiteY111" fmla="*/ 606722 h 606722"/>
              <a:gd name="connsiteX112" fmla="*/ 0 w 473847"/>
              <a:gd name="connsiteY112" fmla="*/ 597302 h 606722"/>
              <a:gd name="connsiteX113" fmla="*/ 0 w 473847"/>
              <a:gd name="connsiteY113" fmla="*/ 9420 h 606722"/>
              <a:gd name="connsiteX114" fmla="*/ 9434 w 473847"/>
              <a:gd name="connsiteY11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73847" h="606722">
                <a:moveTo>
                  <a:pt x="350781" y="468273"/>
                </a:moveTo>
                <a:lnTo>
                  <a:pt x="391003" y="468273"/>
                </a:lnTo>
                <a:lnTo>
                  <a:pt x="391003" y="487043"/>
                </a:lnTo>
                <a:lnTo>
                  <a:pt x="350781" y="487043"/>
                </a:lnTo>
                <a:close/>
                <a:moveTo>
                  <a:pt x="82985" y="468273"/>
                </a:moveTo>
                <a:lnTo>
                  <a:pt x="323966" y="468273"/>
                </a:lnTo>
                <a:lnTo>
                  <a:pt x="323966" y="487043"/>
                </a:lnTo>
                <a:lnTo>
                  <a:pt x="82985" y="487043"/>
                </a:lnTo>
                <a:close/>
                <a:moveTo>
                  <a:pt x="350781" y="430520"/>
                </a:moveTo>
                <a:lnTo>
                  <a:pt x="391003" y="430520"/>
                </a:lnTo>
                <a:lnTo>
                  <a:pt x="391003" y="449220"/>
                </a:lnTo>
                <a:lnTo>
                  <a:pt x="350781" y="449220"/>
                </a:lnTo>
                <a:close/>
                <a:moveTo>
                  <a:pt x="82985" y="430520"/>
                </a:moveTo>
                <a:lnTo>
                  <a:pt x="323966" y="430520"/>
                </a:lnTo>
                <a:lnTo>
                  <a:pt x="323966" y="449220"/>
                </a:lnTo>
                <a:lnTo>
                  <a:pt x="82985" y="449220"/>
                </a:lnTo>
                <a:close/>
                <a:moveTo>
                  <a:pt x="350781" y="392697"/>
                </a:moveTo>
                <a:lnTo>
                  <a:pt x="391003" y="392697"/>
                </a:lnTo>
                <a:lnTo>
                  <a:pt x="391003" y="411538"/>
                </a:lnTo>
                <a:lnTo>
                  <a:pt x="350781" y="411538"/>
                </a:lnTo>
                <a:close/>
                <a:moveTo>
                  <a:pt x="82985" y="392697"/>
                </a:moveTo>
                <a:lnTo>
                  <a:pt x="323966" y="392697"/>
                </a:lnTo>
                <a:lnTo>
                  <a:pt x="323966" y="411538"/>
                </a:lnTo>
                <a:lnTo>
                  <a:pt x="82985" y="411538"/>
                </a:lnTo>
                <a:close/>
                <a:moveTo>
                  <a:pt x="350781" y="354944"/>
                </a:moveTo>
                <a:lnTo>
                  <a:pt x="391003" y="354944"/>
                </a:lnTo>
                <a:lnTo>
                  <a:pt x="391003" y="373785"/>
                </a:lnTo>
                <a:lnTo>
                  <a:pt x="350781" y="373785"/>
                </a:lnTo>
                <a:close/>
                <a:moveTo>
                  <a:pt x="82985" y="354944"/>
                </a:moveTo>
                <a:lnTo>
                  <a:pt x="323966" y="354944"/>
                </a:lnTo>
                <a:lnTo>
                  <a:pt x="323966" y="373785"/>
                </a:lnTo>
                <a:lnTo>
                  <a:pt x="82985" y="373785"/>
                </a:lnTo>
                <a:close/>
                <a:moveTo>
                  <a:pt x="92397" y="305831"/>
                </a:moveTo>
                <a:lnTo>
                  <a:pt x="92397" y="313118"/>
                </a:lnTo>
                <a:lnTo>
                  <a:pt x="246811" y="313118"/>
                </a:lnTo>
                <a:lnTo>
                  <a:pt x="246811" y="305831"/>
                </a:lnTo>
                <a:close/>
                <a:moveTo>
                  <a:pt x="82963" y="286990"/>
                </a:moveTo>
                <a:lnTo>
                  <a:pt x="256245" y="286990"/>
                </a:lnTo>
                <a:cubicBezTo>
                  <a:pt x="261407" y="286990"/>
                  <a:pt x="265679" y="291256"/>
                  <a:pt x="265679" y="296410"/>
                </a:cubicBezTo>
                <a:lnTo>
                  <a:pt x="265679" y="322539"/>
                </a:lnTo>
                <a:cubicBezTo>
                  <a:pt x="265679" y="327693"/>
                  <a:pt x="261407" y="331870"/>
                  <a:pt x="256245" y="331870"/>
                </a:cubicBezTo>
                <a:lnTo>
                  <a:pt x="82963" y="331870"/>
                </a:lnTo>
                <a:cubicBezTo>
                  <a:pt x="77801" y="331870"/>
                  <a:pt x="73529" y="327693"/>
                  <a:pt x="73529" y="322539"/>
                </a:cubicBezTo>
                <a:lnTo>
                  <a:pt x="73529" y="296410"/>
                </a:lnTo>
                <a:cubicBezTo>
                  <a:pt x="73529" y="291256"/>
                  <a:pt x="77801" y="286990"/>
                  <a:pt x="82963" y="286990"/>
                </a:cubicBezTo>
                <a:close/>
                <a:moveTo>
                  <a:pt x="56197" y="219430"/>
                </a:moveTo>
                <a:lnTo>
                  <a:pt x="56197" y="550625"/>
                </a:lnTo>
                <a:lnTo>
                  <a:pt x="417809" y="550625"/>
                </a:lnTo>
                <a:lnTo>
                  <a:pt x="417809" y="219430"/>
                </a:lnTo>
                <a:close/>
                <a:moveTo>
                  <a:pt x="393881" y="103884"/>
                </a:moveTo>
                <a:cubicBezTo>
                  <a:pt x="381775" y="104684"/>
                  <a:pt x="360323" y="108240"/>
                  <a:pt x="346437" y="122110"/>
                </a:cubicBezTo>
                <a:cubicBezTo>
                  <a:pt x="332551" y="135980"/>
                  <a:pt x="328990" y="157407"/>
                  <a:pt x="328189" y="169409"/>
                </a:cubicBezTo>
                <a:cubicBezTo>
                  <a:pt x="340295" y="168520"/>
                  <a:pt x="361747" y="165053"/>
                  <a:pt x="375633" y="151183"/>
                </a:cubicBezTo>
                <a:cubicBezTo>
                  <a:pt x="389519" y="137224"/>
                  <a:pt x="393080" y="115886"/>
                  <a:pt x="393881" y="103884"/>
                </a:cubicBezTo>
                <a:close/>
                <a:moveTo>
                  <a:pt x="312968" y="98016"/>
                </a:moveTo>
                <a:cubicBezTo>
                  <a:pt x="291605" y="98016"/>
                  <a:pt x="274247" y="115353"/>
                  <a:pt x="274247" y="136602"/>
                </a:cubicBezTo>
                <a:cubicBezTo>
                  <a:pt x="274247" y="156695"/>
                  <a:pt x="289557" y="173144"/>
                  <a:pt x="309140" y="175100"/>
                </a:cubicBezTo>
                <a:cubicBezTo>
                  <a:pt x="309229" y="163186"/>
                  <a:pt x="311633" y="130289"/>
                  <a:pt x="333174" y="108774"/>
                </a:cubicBezTo>
                <a:cubicBezTo>
                  <a:pt x="334153" y="107796"/>
                  <a:pt x="335221" y="106818"/>
                  <a:pt x="336289" y="105840"/>
                </a:cubicBezTo>
                <a:cubicBezTo>
                  <a:pt x="329702" y="100772"/>
                  <a:pt x="321513" y="98016"/>
                  <a:pt x="312968" y="98016"/>
                </a:cubicBezTo>
                <a:close/>
                <a:moveTo>
                  <a:pt x="131463" y="89338"/>
                </a:moveTo>
                <a:cubicBezTo>
                  <a:pt x="109927" y="89338"/>
                  <a:pt x="92395" y="106849"/>
                  <a:pt x="92395" y="128359"/>
                </a:cubicBezTo>
                <a:cubicBezTo>
                  <a:pt x="92395" y="149957"/>
                  <a:pt x="109927" y="167467"/>
                  <a:pt x="131463" y="167467"/>
                </a:cubicBezTo>
                <a:cubicBezTo>
                  <a:pt x="153088" y="167467"/>
                  <a:pt x="170620" y="149957"/>
                  <a:pt x="170620" y="128359"/>
                </a:cubicBezTo>
                <a:cubicBezTo>
                  <a:pt x="170620" y="106849"/>
                  <a:pt x="153088" y="89338"/>
                  <a:pt x="131463" y="89338"/>
                </a:cubicBezTo>
                <a:close/>
                <a:moveTo>
                  <a:pt x="220038" y="85568"/>
                </a:moveTo>
                <a:cubicBezTo>
                  <a:pt x="220928" y="97660"/>
                  <a:pt x="224489" y="119087"/>
                  <a:pt x="238286" y="132868"/>
                </a:cubicBezTo>
                <a:cubicBezTo>
                  <a:pt x="243004" y="137580"/>
                  <a:pt x="248967" y="141492"/>
                  <a:pt x="255999" y="144426"/>
                </a:cubicBezTo>
                <a:cubicBezTo>
                  <a:pt x="255643" y="141848"/>
                  <a:pt x="255465" y="139269"/>
                  <a:pt x="255465" y="136602"/>
                </a:cubicBezTo>
                <a:cubicBezTo>
                  <a:pt x="255465" y="124066"/>
                  <a:pt x="259560" y="112419"/>
                  <a:pt x="266414" y="102906"/>
                </a:cubicBezTo>
                <a:cubicBezTo>
                  <a:pt x="252528" y="89747"/>
                  <a:pt x="231877" y="86369"/>
                  <a:pt x="220038" y="85568"/>
                </a:cubicBezTo>
                <a:close/>
                <a:moveTo>
                  <a:pt x="131463" y="70495"/>
                </a:moveTo>
                <a:cubicBezTo>
                  <a:pt x="163411" y="70495"/>
                  <a:pt x="189397" y="96449"/>
                  <a:pt x="189397" y="128359"/>
                </a:cubicBezTo>
                <a:cubicBezTo>
                  <a:pt x="189397" y="160268"/>
                  <a:pt x="163411" y="186222"/>
                  <a:pt x="131463" y="186222"/>
                </a:cubicBezTo>
                <a:cubicBezTo>
                  <a:pt x="99515" y="186222"/>
                  <a:pt x="73529" y="160268"/>
                  <a:pt x="73529" y="128359"/>
                </a:cubicBezTo>
                <a:cubicBezTo>
                  <a:pt x="73529" y="96449"/>
                  <a:pt x="99515" y="70495"/>
                  <a:pt x="131463" y="70495"/>
                </a:cubicBezTo>
                <a:close/>
                <a:moveTo>
                  <a:pt x="209891" y="66542"/>
                </a:moveTo>
                <a:cubicBezTo>
                  <a:pt x="211760" y="66453"/>
                  <a:pt x="253685" y="64497"/>
                  <a:pt x="279855" y="89658"/>
                </a:cubicBezTo>
                <a:cubicBezTo>
                  <a:pt x="289201" y="83079"/>
                  <a:pt x="300684" y="79167"/>
                  <a:pt x="312968" y="79167"/>
                </a:cubicBezTo>
                <a:cubicBezTo>
                  <a:pt x="327922" y="79167"/>
                  <a:pt x="341986" y="84946"/>
                  <a:pt x="352668" y="95171"/>
                </a:cubicBezTo>
                <a:cubicBezTo>
                  <a:pt x="376523" y="83523"/>
                  <a:pt x="402604" y="84768"/>
                  <a:pt x="404028" y="84857"/>
                </a:cubicBezTo>
                <a:cubicBezTo>
                  <a:pt x="408746" y="85124"/>
                  <a:pt x="412574" y="88947"/>
                  <a:pt x="412841" y="93748"/>
                </a:cubicBezTo>
                <a:cubicBezTo>
                  <a:pt x="413019" y="95526"/>
                  <a:pt x="415066" y="138380"/>
                  <a:pt x="388896" y="164519"/>
                </a:cubicBezTo>
                <a:cubicBezTo>
                  <a:pt x="374743" y="178656"/>
                  <a:pt x="355516" y="184524"/>
                  <a:pt x="340740" y="186924"/>
                </a:cubicBezTo>
                <a:cubicBezTo>
                  <a:pt x="332195" y="191548"/>
                  <a:pt x="322670" y="194126"/>
                  <a:pt x="312968" y="194126"/>
                </a:cubicBezTo>
                <a:cubicBezTo>
                  <a:pt x="292317" y="194126"/>
                  <a:pt x="274158" y="183101"/>
                  <a:pt x="264011" y="166742"/>
                </a:cubicBezTo>
                <a:cubicBezTo>
                  <a:pt x="247899" y="162830"/>
                  <a:pt x="234814" y="155984"/>
                  <a:pt x="225023" y="146204"/>
                </a:cubicBezTo>
                <a:cubicBezTo>
                  <a:pt x="198853" y="120154"/>
                  <a:pt x="200989" y="77300"/>
                  <a:pt x="201078" y="75433"/>
                </a:cubicBezTo>
                <a:cubicBezTo>
                  <a:pt x="201345" y="70632"/>
                  <a:pt x="205173" y="66809"/>
                  <a:pt x="209891" y="66542"/>
                </a:cubicBezTo>
                <a:close/>
                <a:moveTo>
                  <a:pt x="56197" y="56098"/>
                </a:moveTo>
                <a:lnTo>
                  <a:pt x="56197" y="200679"/>
                </a:lnTo>
                <a:lnTo>
                  <a:pt x="417809" y="200679"/>
                </a:lnTo>
                <a:lnTo>
                  <a:pt x="417809" y="56098"/>
                </a:lnTo>
                <a:close/>
                <a:moveTo>
                  <a:pt x="46763" y="37259"/>
                </a:moveTo>
                <a:lnTo>
                  <a:pt x="427154" y="37259"/>
                </a:lnTo>
                <a:cubicBezTo>
                  <a:pt x="432405" y="37259"/>
                  <a:pt x="436588" y="41436"/>
                  <a:pt x="436588" y="46679"/>
                </a:cubicBezTo>
                <a:lnTo>
                  <a:pt x="436588" y="560044"/>
                </a:lnTo>
                <a:cubicBezTo>
                  <a:pt x="436588" y="565199"/>
                  <a:pt x="432405" y="569464"/>
                  <a:pt x="427154" y="569464"/>
                </a:cubicBezTo>
                <a:lnTo>
                  <a:pt x="46763" y="569464"/>
                </a:lnTo>
                <a:cubicBezTo>
                  <a:pt x="41601" y="569464"/>
                  <a:pt x="37329" y="565199"/>
                  <a:pt x="37329" y="560044"/>
                </a:cubicBezTo>
                <a:lnTo>
                  <a:pt x="37329" y="46679"/>
                </a:lnTo>
                <a:cubicBezTo>
                  <a:pt x="37329" y="41436"/>
                  <a:pt x="41601" y="37259"/>
                  <a:pt x="46763" y="37259"/>
                </a:cubicBezTo>
                <a:close/>
                <a:moveTo>
                  <a:pt x="18868" y="18841"/>
                </a:moveTo>
                <a:lnTo>
                  <a:pt x="18868" y="587881"/>
                </a:lnTo>
                <a:lnTo>
                  <a:pt x="455068" y="587881"/>
                </a:lnTo>
                <a:lnTo>
                  <a:pt x="455068" y="18841"/>
                </a:lnTo>
                <a:close/>
                <a:moveTo>
                  <a:pt x="9434" y="0"/>
                </a:moveTo>
                <a:lnTo>
                  <a:pt x="464413" y="0"/>
                </a:lnTo>
                <a:cubicBezTo>
                  <a:pt x="469664" y="0"/>
                  <a:pt x="473847" y="4177"/>
                  <a:pt x="473847" y="9420"/>
                </a:cubicBezTo>
                <a:lnTo>
                  <a:pt x="473847" y="597302"/>
                </a:lnTo>
                <a:cubicBezTo>
                  <a:pt x="473847" y="602456"/>
                  <a:pt x="469664" y="606722"/>
                  <a:pt x="464413" y="606722"/>
                </a:cubicBezTo>
                <a:lnTo>
                  <a:pt x="9434" y="606722"/>
                </a:lnTo>
                <a:cubicBezTo>
                  <a:pt x="4272" y="606722"/>
                  <a:pt x="0" y="602456"/>
                  <a:pt x="0" y="597302"/>
                </a:cubicBezTo>
                <a:lnTo>
                  <a:pt x="0" y="9420"/>
                </a:lnTo>
                <a:cubicBezTo>
                  <a:pt x="0" y="4177"/>
                  <a:pt x="4272" y="0"/>
                  <a:pt x="9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841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ïṥḻíḑè">
            <a:extLst>
              <a:ext uri="{FF2B5EF4-FFF2-40B4-BE49-F238E27FC236}">
                <a16:creationId xmlns:a16="http://schemas.microsoft.com/office/drawing/2014/main" id="{2BA682E8-28E8-4787-8637-B2F80B1F9FB0}"/>
              </a:ext>
            </a:extLst>
          </p:cNvPr>
          <p:cNvSpPr txBox="1"/>
          <p:nvPr/>
        </p:nvSpPr>
        <p:spPr>
          <a:xfrm>
            <a:off x="6044371" y="3688770"/>
            <a:ext cx="2201254" cy="73143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个人账户设置</a:t>
            </a:r>
          </a:p>
        </p:txBody>
      </p:sp>
      <p:sp>
        <p:nvSpPr>
          <p:cNvPr id="52" name="Rounded Rectangle 55">
            <a:extLst>
              <a:ext uri="{FF2B5EF4-FFF2-40B4-BE49-F238E27FC236}">
                <a16:creationId xmlns:a16="http://schemas.microsoft.com/office/drawing/2014/main" id="{8E1AEE95-C01C-4628-8583-8C6DB761266A}"/>
              </a:ext>
            </a:extLst>
          </p:cNvPr>
          <p:cNvSpPr/>
          <p:nvPr/>
        </p:nvSpPr>
        <p:spPr>
          <a:xfrm>
            <a:off x="2537241" y="3573217"/>
            <a:ext cx="2024769" cy="49293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00B050"/>
                </a:solidFill>
                <a:cs typeface="+mn-ea"/>
                <a:sym typeface="+mn-lt"/>
              </a:rPr>
              <a:t>用户工具</a:t>
            </a:r>
          </a:p>
        </p:txBody>
      </p:sp>
      <p:sp>
        <p:nvSpPr>
          <p:cNvPr id="53" name="ïṥḻíḑè">
            <a:extLst>
              <a:ext uri="{FF2B5EF4-FFF2-40B4-BE49-F238E27FC236}">
                <a16:creationId xmlns:a16="http://schemas.microsoft.com/office/drawing/2014/main" id="{67EEF848-A78D-4B31-AB95-297FAC13410E}"/>
              </a:ext>
            </a:extLst>
          </p:cNvPr>
          <p:cNvSpPr txBox="1"/>
          <p:nvPr/>
        </p:nvSpPr>
        <p:spPr>
          <a:xfrm>
            <a:off x="6580391" y="2462091"/>
            <a:ext cx="1211582" cy="540842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邮件提醒</a:t>
            </a:r>
          </a:p>
        </p:txBody>
      </p:sp>
      <p:sp>
        <p:nvSpPr>
          <p:cNvPr id="55" name="ïṥḻíḑè">
            <a:extLst>
              <a:ext uri="{FF2B5EF4-FFF2-40B4-BE49-F238E27FC236}">
                <a16:creationId xmlns:a16="http://schemas.microsoft.com/office/drawing/2014/main" id="{A9C2F6DD-E763-41E6-AD83-72138877B18B}"/>
              </a:ext>
            </a:extLst>
          </p:cNvPr>
          <p:cNvSpPr txBox="1"/>
          <p:nvPr/>
        </p:nvSpPr>
        <p:spPr>
          <a:xfrm>
            <a:off x="1372690" y="1021827"/>
            <a:ext cx="1732071" cy="540842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设置常用期刊</a:t>
            </a:r>
          </a:p>
        </p:txBody>
      </p:sp>
      <p:sp>
        <p:nvSpPr>
          <p:cNvPr id="57" name="ïṥḻíḑè">
            <a:extLst>
              <a:ext uri="{FF2B5EF4-FFF2-40B4-BE49-F238E27FC236}">
                <a16:creationId xmlns:a16="http://schemas.microsoft.com/office/drawing/2014/main" id="{B9656EE8-1BDC-4131-A545-5D012E867676}"/>
              </a:ext>
            </a:extLst>
          </p:cNvPr>
          <p:cNvSpPr txBox="1"/>
          <p:nvPr/>
        </p:nvSpPr>
        <p:spPr>
          <a:xfrm>
            <a:off x="1367775" y="2673842"/>
            <a:ext cx="1472352" cy="540842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界面语言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358AA96-A9FE-47D6-8C57-26F27CB649D8}"/>
              </a:ext>
            </a:extLst>
          </p:cNvPr>
          <p:cNvGrpSpPr/>
          <p:nvPr/>
        </p:nvGrpSpPr>
        <p:grpSpPr>
          <a:xfrm>
            <a:off x="2887804" y="849985"/>
            <a:ext cx="3555145" cy="3578469"/>
            <a:chOff x="2887804" y="849985"/>
            <a:chExt cx="3555145" cy="3578469"/>
          </a:xfrm>
        </p:grpSpPr>
        <p:sp>
          <p:nvSpPr>
            <p:cNvPr id="4" name="išlïḓê">
              <a:extLst>
                <a:ext uri="{FF2B5EF4-FFF2-40B4-BE49-F238E27FC236}">
                  <a16:creationId xmlns:a16="http://schemas.microsoft.com/office/drawing/2014/main" id="{34C94416-117F-4D7D-8927-14F4C471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804" y="2490949"/>
              <a:ext cx="853801" cy="853801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4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8" y="372"/>
                    <a:pt x="270" y="434"/>
                    <a:pt x="166" y="406"/>
                  </a:cubicBezTo>
                  <a:cubicBezTo>
                    <a:pt x="62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rgbClr val="00FF99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îṧ1íḍé">
              <a:extLst>
                <a:ext uri="{FF2B5EF4-FFF2-40B4-BE49-F238E27FC236}">
                  <a16:creationId xmlns:a16="http://schemas.microsoft.com/office/drawing/2014/main" id="{0FA99DD3-BFE0-417C-B930-2644730C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413" y="2378497"/>
              <a:ext cx="726356" cy="822148"/>
            </a:xfrm>
            <a:custGeom>
              <a:avLst/>
              <a:gdLst>
                <a:gd name="T0" fmla="*/ 0 w 369"/>
                <a:gd name="T1" fmla="*/ 40 h 418"/>
                <a:gd name="T2" fmla="*/ 309 w 369"/>
                <a:gd name="T3" fmla="*/ 0 h 418"/>
                <a:gd name="T4" fmla="*/ 369 w 369"/>
                <a:gd name="T5" fmla="*/ 353 h 418"/>
                <a:gd name="T6" fmla="*/ 64 w 369"/>
                <a:gd name="T7" fmla="*/ 418 h 418"/>
                <a:gd name="T8" fmla="*/ 0 w 369"/>
                <a:gd name="T9" fmla="*/ 4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418">
                  <a:moveTo>
                    <a:pt x="0" y="40"/>
                  </a:moveTo>
                  <a:cubicBezTo>
                    <a:pt x="97" y="124"/>
                    <a:pt x="219" y="108"/>
                    <a:pt x="309" y="0"/>
                  </a:cubicBezTo>
                  <a:cubicBezTo>
                    <a:pt x="369" y="353"/>
                    <a:pt x="369" y="353"/>
                    <a:pt x="369" y="353"/>
                  </a:cubicBezTo>
                  <a:cubicBezTo>
                    <a:pt x="248" y="281"/>
                    <a:pt x="128" y="307"/>
                    <a:pt x="64" y="41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iṥlidê">
              <a:extLst>
                <a:ext uri="{FF2B5EF4-FFF2-40B4-BE49-F238E27FC236}">
                  <a16:creationId xmlns:a16="http://schemas.microsoft.com/office/drawing/2014/main" id="{B4ECCE68-2B13-4FF8-BF7A-932E83C95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493" y="1812073"/>
              <a:ext cx="850469" cy="790495"/>
            </a:xfrm>
            <a:custGeom>
              <a:avLst/>
              <a:gdLst>
                <a:gd name="T0" fmla="*/ 0 w 432"/>
                <a:gd name="T1" fmla="*/ 271 h 402"/>
                <a:gd name="T2" fmla="*/ 131 w 432"/>
                <a:gd name="T3" fmla="*/ 0 h 402"/>
                <a:gd name="T4" fmla="*/ 432 w 432"/>
                <a:gd name="T5" fmla="*/ 111 h 402"/>
                <a:gd name="T6" fmla="*/ 356 w 432"/>
                <a:gd name="T7" fmla="*/ 402 h 402"/>
                <a:gd name="T8" fmla="*/ 0 w 432"/>
                <a:gd name="T9" fmla="*/ 27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402">
                  <a:moveTo>
                    <a:pt x="0" y="271"/>
                  </a:moveTo>
                  <a:cubicBezTo>
                    <a:pt x="114" y="232"/>
                    <a:pt x="165" y="128"/>
                    <a:pt x="131" y="0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324" y="186"/>
                    <a:pt x="294" y="298"/>
                    <a:pt x="356" y="402"/>
                  </a:cubicBezTo>
                  <a:lnTo>
                    <a:pt x="0" y="27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iṡḻíďè">
              <a:extLst>
                <a:ext uri="{FF2B5EF4-FFF2-40B4-BE49-F238E27FC236}">
                  <a16:creationId xmlns:a16="http://schemas.microsoft.com/office/drawing/2014/main" id="{953EF6C0-AB1D-404B-9E4A-4FB7A295E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713" y="1367263"/>
              <a:ext cx="1223643" cy="1365249"/>
            </a:xfrm>
            <a:custGeom>
              <a:avLst/>
              <a:gdLst>
                <a:gd name="T0" fmla="*/ 266 w 622"/>
                <a:gd name="T1" fmla="*/ 694 h 694"/>
                <a:gd name="T2" fmla="*/ 0 w 622"/>
                <a:gd name="T3" fmla="*/ 177 h 694"/>
                <a:gd name="T4" fmla="*/ 306 w 622"/>
                <a:gd name="T5" fmla="*/ 0 h 694"/>
                <a:gd name="T6" fmla="*/ 622 w 622"/>
                <a:gd name="T7" fmla="*/ 488 h 694"/>
                <a:gd name="T8" fmla="*/ 266 w 622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94">
                  <a:moveTo>
                    <a:pt x="266" y="694"/>
                  </a:moveTo>
                  <a:cubicBezTo>
                    <a:pt x="333" y="474"/>
                    <a:pt x="254" y="292"/>
                    <a:pt x="0" y="177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78" y="278"/>
                    <a:pt x="397" y="436"/>
                    <a:pt x="622" y="488"/>
                  </a:cubicBezTo>
                  <a:lnTo>
                    <a:pt x="266" y="69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ïṧḻíḍê">
              <a:extLst>
                <a:ext uri="{FF2B5EF4-FFF2-40B4-BE49-F238E27FC236}">
                  <a16:creationId xmlns:a16="http://schemas.microsoft.com/office/drawing/2014/main" id="{C715DC62-6DB6-45F4-8B93-FDECF2810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027" y="2502610"/>
              <a:ext cx="619735" cy="814652"/>
            </a:xfrm>
            <a:custGeom>
              <a:avLst/>
              <a:gdLst>
                <a:gd name="T0" fmla="*/ 315 w 315"/>
                <a:gd name="T1" fmla="*/ 414 h 414"/>
                <a:gd name="T2" fmla="*/ 3 w 315"/>
                <a:gd name="T3" fmla="*/ 370 h 414"/>
                <a:gd name="T4" fmla="*/ 0 w 315"/>
                <a:gd name="T5" fmla="*/ 50 h 414"/>
                <a:gd name="T6" fmla="*/ 311 w 315"/>
                <a:gd name="T7" fmla="*/ 0 h 414"/>
                <a:gd name="T8" fmla="*/ 315 w 315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14">
                  <a:moveTo>
                    <a:pt x="315" y="414"/>
                  </a:moveTo>
                  <a:cubicBezTo>
                    <a:pt x="236" y="332"/>
                    <a:pt x="86" y="309"/>
                    <a:pt x="3" y="3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4" y="109"/>
                    <a:pt x="233" y="84"/>
                    <a:pt x="311" y="0"/>
                  </a:cubicBezTo>
                  <a:lnTo>
                    <a:pt x="315" y="414"/>
                  </a:lnTo>
                  <a:close/>
                </a:path>
              </a:pathLst>
            </a:custGeom>
            <a:solidFill>
              <a:srgbClr val="00FF99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ïsḻïďè">
              <a:extLst>
                <a:ext uri="{FF2B5EF4-FFF2-40B4-BE49-F238E27FC236}">
                  <a16:creationId xmlns:a16="http://schemas.microsoft.com/office/drawing/2014/main" id="{C54DCAC7-0DA7-49E2-825E-BBDDEBDA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673" y="849985"/>
              <a:ext cx="947928" cy="950426"/>
            </a:xfrm>
            <a:custGeom>
              <a:avLst/>
              <a:gdLst>
                <a:gd name="T0" fmla="*/ 31 w 482"/>
                <a:gd name="T1" fmla="*/ 185 h 483"/>
                <a:gd name="T2" fmla="*/ 298 w 482"/>
                <a:gd name="T3" fmla="*/ 32 h 483"/>
                <a:gd name="T4" fmla="*/ 451 w 482"/>
                <a:gd name="T5" fmla="*/ 298 h 483"/>
                <a:gd name="T6" fmla="*/ 185 w 482"/>
                <a:gd name="T7" fmla="*/ 452 h 483"/>
                <a:gd name="T8" fmla="*/ 31 w 482"/>
                <a:gd name="T9" fmla="*/ 18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3">
                  <a:moveTo>
                    <a:pt x="31" y="185"/>
                  </a:moveTo>
                  <a:cubicBezTo>
                    <a:pt x="63" y="69"/>
                    <a:pt x="182" y="0"/>
                    <a:pt x="298" y="32"/>
                  </a:cubicBezTo>
                  <a:cubicBezTo>
                    <a:pt x="414" y="63"/>
                    <a:pt x="482" y="182"/>
                    <a:pt x="451" y="298"/>
                  </a:cubicBezTo>
                  <a:cubicBezTo>
                    <a:pt x="420" y="414"/>
                    <a:pt x="301" y="483"/>
                    <a:pt x="185" y="452"/>
                  </a:cubicBezTo>
                  <a:cubicBezTo>
                    <a:pt x="69" y="420"/>
                    <a:pt x="0" y="301"/>
                    <a:pt x="31" y="185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ïṧļïḓé">
              <a:extLst>
                <a:ext uri="{FF2B5EF4-FFF2-40B4-BE49-F238E27FC236}">
                  <a16:creationId xmlns:a16="http://schemas.microsoft.com/office/drawing/2014/main" id="{DF2CE93D-56BB-4036-9A81-A3BA54BE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120" y="979929"/>
              <a:ext cx="693036" cy="690538"/>
            </a:xfrm>
            <a:custGeom>
              <a:avLst/>
              <a:gdLst>
                <a:gd name="T0" fmla="*/ 23 w 352"/>
                <a:gd name="T1" fmla="*/ 134 h 351"/>
                <a:gd name="T2" fmla="*/ 218 w 352"/>
                <a:gd name="T3" fmla="*/ 23 h 351"/>
                <a:gd name="T4" fmla="*/ 329 w 352"/>
                <a:gd name="T5" fmla="*/ 217 h 351"/>
                <a:gd name="T6" fmla="*/ 135 w 352"/>
                <a:gd name="T7" fmla="*/ 329 h 351"/>
                <a:gd name="T8" fmla="*/ 23 w 352"/>
                <a:gd name="T9" fmla="*/ 13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1">
                  <a:moveTo>
                    <a:pt x="23" y="134"/>
                  </a:moveTo>
                  <a:cubicBezTo>
                    <a:pt x="46" y="50"/>
                    <a:pt x="133" y="0"/>
                    <a:pt x="218" y="23"/>
                  </a:cubicBezTo>
                  <a:cubicBezTo>
                    <a:pt x="302" y="45"/>
                    <a:pt x="352" y="132"/>
                    <a:pt x="329" y="217"/>
                  </a:cubicBezTo>
                  <a:cubicBezTo>
                    <a:pt x="307" y="301"/>
                    <a:pt x="220" y="351"/>
                    <a:pt x="135" y="329"/>
                  </a:cubicBezTo>
                  <a:cubicBezTo>
                    <a:pt x="50" y="306"/>
                    <a:pt x="0" y="219"/>
                    <a:pt x="23" y="13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íşľiḑe">
              <a:extLst>
                <a:ext uri="{FF2B5EF4-FFF2-40B4-BE49-F238E27FC236}">
                  <a16:creationId xmlns:a16="http://schemas.microsoft.com/office/drawing/2014/main" id="{C2D5BE09-14AD-4555-8B1B-61FDC13DB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407" y="1286465"/>
              <a:ext cx="853801" cy="853801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3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7" y="372"/>
                    <a:pt x="270" y="434"/>
                    <a:pt x="166" y="406"/>
                  </a:cubicBezTo>
                  <a:cubicBezTo>
                    <a:pt x="61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íşḻiďè">
              <a:extLst>
                <a:ext uri="{FF2B5EF4-FFF2-40B4-BE49-F238E27FC236}">
                  <a16:creationId xmlns:a16="http://schemas.microsoft.com/office/drawing/2014/main" id="{970C3655-37CF-42AE-B17E-CEFE92CD4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525" y="1403080"/>
              <a:ext cx="623900" cy="621401"/>
            </a:xfrm>
            <a:custGeom>
              <a:avLst/>
              <a:gdLst>
                <a:gd name="T0" fmla="*/ 21 w 317"/>
                <a:gd name="T1" fmla="*/ 121 h 316"/>
                <a:gd name="T2" fmla="*/ 196 w 317"/>
                <a:gd name="T3" fmla="*/ 20 h 316"/>
                <a:gd name="T4" fmla="*/ 296 w 317"/>
                <a:gd name="T5" fmla="*/ 195 h 316"/>
                <a:gd name="T6" fmla="*/ 121 w 317"/>
                <a:gd name="T7" fmla="*/ 296 h 316"/>
                <a:gd name="T8" fmla="*/ 21 w 317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6">
                  <a:moveTo>
                    <a:pt x="21" y="121"/>
                  </a:moveTo>
                  <a:cubicBezTo>
                    <a:pt x="41" y="45"/>
                    <a:pt x="120" y="0"/>
                    <a:pt x="196" y="20"/>
                  </a:cubicBezTo>
                  <a:cubicBezTo>
                    <a:pt x="272" y="41"/>
                    <a:pt x="317" y="119"/>
                    <a:pt x="296" y="195"/>
                  </a:cubicBezTo>
                  <a:cubicBezTo>
                    <a:pt x="276" y="271"/>
                    <a:pt x="198" y="316"/>
                    <a:pt x="121" y="296"/>
                  </a:cubicBezTo>
                  <a:cubicBezTo>
                    <a:pt x="45" y="275"/>
                    <a:pt x="0" y="197"/>
                    <a:pt x="21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íṧḻïďe">
              <a:extLst>
                <a:ext uri="{FF2B5EF4-FFF2-40B4-BE49-F238E27FC236}">
                  <a16:creationId xmlns:a16="http://schemas.microsoft.com/office/drawing/2014/main" id="{CC572CB3-A7BA-4A93-8FAE-3EF8FB91E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588" y="2606733"/>
              <a:ext cx="621401" cy="622234"/>
            </a:xfrm>
            <a:custGeom>
              <a:avLst/>
              <a:gdLst>
                <a:gd name="T0" fmla="*/ 20 w 316"/>
                <a:gd name="T1" fmla="*/ 121 h 316"/>
                <a:gd name="T2" fmla="*/ 195 w 316"/>
                <a:gd name="T3" fmla="*/ 20 h 316"/>
                <a:gd name="T4" fmla="*/ 296 w 316"/>
                <a:gd name="T5" fmla="*/ 195 h 316"/>
                <a:gd name="T6" fmla="*/ 121 w 316"/>
                <a:gd name="T7" fmla="*/ 296 h 316"/>
                <a:gd name="T8" fmla="*/ 20 w 316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6">
                  <a:moveTo>
                    <a:pt x="20" y="121"/>
                  </a:moveTo>
                  <a:cubicBezTo>
                    <a:pt x="41" y="45"/>
                    <a:pt x="119" y="0"/>
                    <a:pt x="195" y="20"/>
                  </a:cubicBezTo>
                  <a:cubicBezTo>
                    <a:pt x="271" y="41"/>
                    <a:pt x="316" y="119"/>
                    <a:pt x="296" y="195"/>
                  </a:cubicBezTo>
                  <a:cubicBezTo>
                    <a:pt x="275" y="271"/>
                    <a:pt x="197" y="316"/>
                    <a:pt x="121" y="296"/>
                  </a:cubicBezTo>
                  <a:cubicBezTo>
                    <a:pt x="45" y="275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i$ľiḍè">
              <a:extLst>
                <a:ext uri="{FF2B5EF4-FFF2-40B4-BE49-F238E27FC236}">
                  <a16:creationId xmlns:a16="http://schemas.microsoft.com/office/drawing/2014/main" id="{1DF2ECC1-683D-4AAF-985F-9C4AFB15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53" y="2164423"/>
              <a:ext cx="1022896" cy="1022896"/>
            </a:xfrm>
            <a:custGeom>
              <a:avLst/>
              <a:gdLst>
                <a:gd name="T0" fmla="*/ 33 w 520"/>
                <a:gd name="T1" fmla="*/ 199 h 520"/>
                <a:gd name="T2" fmla="*/ 321 w 520"/>
                <a:gd name="T3" fmla="*/ 34 h 520"/>
                <a:gd name="T4" fmla="*/ 486 w 520"/>
                <a:gd name="T5" fmla="*/ 321 h 520"/>
                <a:gd name="T6" fmla="*/ 199 w 520"/>
                <a:gd name="T7" fmla="*/ 487 h 520"/>
                <a:gd name="T8" fmla="*/ 33 w 520"/>
                <a:gd name="T9" fmla="*/ 19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520">
                  <a:moveTo>
                    <a:pt x="33" y="199"/>
                  </a:moveTo>
                  <a:cubicBezTo>
                    <a:pt x="67" y="74"/>
                    <a:pt x="196" y="0"/>
                    <a:pt x="321" y="34"/>
                  </a:cubicBezTo>
                  <a:cubicBezTo>
                    <a:pt x="446" y="68"/>
                    <a:pt x="520" y="196"/>
                    <a:pt x="486" y="321"/>
                  </a:cubicBezTo>
                  <a:cubicBezTo>
                    <a:pt x="452" y="446"/>
                    <a:pt x="324" y="520"/>
                    <a:pt x="199" y="487"/>
                  </a:cubicBezTo>
                  <a:cubicBezTo>
                    <a:pt x="74" y="453"/>
                    <a:pt x="0" y="324"/>
                    <a:pt x="33" y="19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î$ļïḋè">
              <a:extLst>
                <a:ext uri="{FF2B5EF4-FFF2-40B4-BE49-F238E27FC236}">
                  <a16:creationId xmlns:a16="http://schemas.microsoft.com/office/drawing/2014/main" id="{93F4AD41-3CCE-447A-B417-D7D121EF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495" y="2303529"/>
              <a:ext cx="745514" cy="746347"/>
            </a:xfrm>
            <a:custGeom>
              <a:avLst/>
              <a:gdLst>
                <a:gd name="T0" fmla="*/ 25 w 379"/>
                <a:gd name="T1" fmla="*/ 145 h 379"/>
                <a:gd name="T2" fmla="*/ 234 w 379"/>
                <a:gd name="T3" fmla="*/ 24 h 379"/>
                <a:gd name="T4" fmla="*/ 355 w 379"/>
                <a:gd name="T5" fmla="*/ 234 h 379"/>
                <a:gd name="T6" fmla="*/ 145 w 379"/>
                <a:gd name="T7" fmla="*/ 354 h 379"/>
                <a:gd name="T8" fmla="*/ 25 w 379"/>
                <a:gd name="T9" fmla="*/ 1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79">
                  <a:moveTo>
                    <a:pt x="25" y="145"/>
                  </a:moveTo>
                  <a:cubicBezTo>
                    <a:pt x="49" y="54"/>
                    <a:pt x="143" y="0"/>
                    <a:pt x="234" y="24"/>
                  </a:cubicBezTo>
                  <a:cubicBezTo>
                    <a:pt x="325" y="49"/>
                    <a:pt x="379" y="143"/>
                    <a:pt x="355" y="234"/>
                  </a:cubicBezTo>
                  <a:cubicBezTo>
                    <a:pt x="330" y="325"/>
                    <a:pt x="236" y="379"/>
                    <a:pt x="145" y="354"/>
                  </a:cubicBezTo>
                  <a:cubicBezTo>
                    <a:pt x="54" y="330"/>
                    <a:pt x="0" y="236"/>
                    <a:pt x="25" y="145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śļíďê">
              <a:extLst>
                <a:ext uri="{FF2B5EF4-FFF2-40B4-BE49-F238E27FC236}">
                  <a16:creationId xmlns:a16="http://schemas.microsoft.com/office/drawing/2014/main" id="{A8F92288-BAE8-401E-9218-4EEA0889D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860" y="2248553"/>
              <a:ext cx="1314437" cy="1314438"/>
            </a:xfrm>
            <a:custGeom>
              <a:avLst/>
              <a:gdLst>
                <a:gd name="T0" fmla="*/ 43 w 668"/>
                <a:gd name="T1" fmla="*/ 255 h 668"/>
                <a:gd name="T2" fmla="*/ 412 w 668"/>
                <a:gd name="T3" fmla="*/ 43 h 668"/>
                <a:gd name="T4" fmla="*/ 625 w 668"/>
                <a:gd name="T5" fmla="*/ 412 h 668"/>
                <a:gd name="T6" fmla="*/ 255 w 668"/>
                <a:gd name="T7" fmla="*/ 625 h 668"/>
                <a:gd name="T8" fmla="*/ 43 w 668"/>
                <a:gd name="T9" fmla="*/ 255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68">
                  <a:moveTo>
                    <a:pt x="43" y="255"/>
                  </a:moveTo>
                  <a:cubicBezTo>
                    <a:pt x="86" y="95"/>
                    <a:pt x="252" y="0"/>
                    <a:pt x="412" y="43"/>
                  </a:cubicBezTo>
                  <a:cubicBezTo>
                    <a:pt x="573" y="86"/>
                    <a:pt x="668" y="252"/>
                    <a:pt x="625" y="412"/>
                  </a:cubicBezTo>
                  <a:cubicBezTo>
                    <a:pt x="581" y="573"/>
                    <a:pt x="416" y="668"/>
                    <a:pt x="255" y="625"/>
                  </a:cubicBezTo>
                  <a:cubicBezTo>
                    <a:pt x="95" y="581"/>
                    <a:pt x="0" y="416"/>
                    <a:pt x="43" y="2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ïṧlîďè">
              <a:extLst>
                <a:ext uri="{FF2B5EF4-FFF2-40B4-BE49-F238E27FC236}">
                  <a16:creationId xmlns:a16="http://schemas.microsoft.com/office/drawing/2014/main" id="{265DA9A0-49B1-4BDA-8B3C-8C896078C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015" y="3572986"/>
              <a:ext cx="853801" cy="855468"/>
            </a:xfrm>
            <a:custGeom>
              <a:avLst/>
              <a:gdLst>
                <a:gd name="T0" fmla="*/ 28 w 434"/>
                <a:gd name="T1" fmla="*/ 166 h 435"/>
                <a:gd name="T2" fmla="*/ 268 w 434"/>
                <a:gd name="T3" fmla="*/ 29 h 435"/>
                <a:gd name="T4" fmla="*/ 406 w 434"/>
                <a:gd name="T5" fmla="*/ 268 h 435"/>
                <a:gd name="T6" fmla="*/ 166 w 434"/>
                <a:gd name="T7" fmla="*/ 406 h 435"/>
                <a:gd name="T8" fmla="*/ 28 w 434"/>
                <a:gd name="T9" fmla="*/ 16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5">
                  <a:moveTo>
                    <a:pt x="28" y="166"/>
                  </a:moveTo>
                  <a:cubicBezTo>
                    <a:pt x="56" y="62"/>
                    <a:pt x="164" y="0"/>
                    <a:pt x="268" y="29"/>
                  </a:cubicBezTo>
                  <a:cubicBezTo>
                    <a:pt x="373" y="57"/>
                    <a:pt x="434" y="164"/>
                    <a:pt x="406" y="268"/>
                  </a:cubicBezTo>
                  <a:cubicBezTo>
                    <a:pt x="378" y="373"/>
                    <a:pt x="271" y="435"/>
                    <a:pt x="166" y="406"/>
                  </a:cubicBezTo>
                  <a:cubicBezTo>
                    <a:pt x="62" y="378"/>
                    <a:pt x="0" y="271"/>
                    <a:pt x="28" y="166"/>
                  </a:cubicBez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išlîḍe">
              <a:extLst>
                <a:ext uri="{FF2B5EF4-FFF2-40B4-BE49-F238E27FC236}">
                  <a16:creationId xmlns:a16="http://schemas.microsoft.com/office/drawing/2014/main" id="{124F973A-DD9F-4BDB-8142-723CC3A0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741" y="2972409"/>
              <a:ext cx="959589" cy="986245"/>
            </a:xfrm>
            <a:custGeom>
              <a:avLst/>
              <a:gdLst>
                <a:gd name="T0" fmla="*/ 291 w 488"/>
                <a:gd name="T1" fmla="*/ 501 h 501"/>
                <a:gd name="T2" fmla="*/ 0 w 488"/>
                <a:gd name="T3" fmla="*/ 185 h 501"/>
                <a:gd name="T4" fmla="*/ 211 w 488"/>
                <a:gd name="T5" fmla="*/ 0 h 501"/>
                <a:gd name="T6" fmla="*/ 488 w 488"/>
                <a:gd name="T7" fmla="*/ 327 h 501"/>
                <a:gd name="T8" fmla="*/ 291 w 488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01">
                  <a:moveTo>
                    <a:pt x="291" y="501"/>
                  </a:moveTo>
                  <a:cubicBezTo>
                    <a:pt x="310" y="329"/>
                    <a:pt x="173" y="180"/>
                    <a:pt x="0" y="185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84" y="170"/>
                    <a:pt x="315" y="325"/>
                    <a:pt x="488" y="327"/>
                  </a:cubicBezTo>
                  <a:lnTo>
                    <a:pt x="291" y="501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íşḷîďé">
              <a:extLst>
                <a:ext uri="{FF2B5EF4-FFF2-40B4-BE49-F238E27FC236}">
                  <a16:creationId xmlns:a16="http://schemas.microsoft.com/office/drawing/2014/main" id="{A9E6F27F-8FE4-4F15-B56C-53302CCF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636" y="3688770"/>
              <a:ext cx="622234" cy="623900"/>
            </a:xfrm>
            <a:custGeom>
              <a:avLst/>
              <a:gdLst>
                <a:gd name="T0" fmla="*/ 20 w 316"/>
                <a:gd name="T1" fmla="*/ 121 h 317"/>
                <a:gd name="T2" fmla="*/ 195 w 316"/>
                <a:gd name="T3" fmla="*/ 21 h 317"/>
                <a:gd name="T4" fmla="*/ 296 w 316"/>
                <a:gd name="T5" fmla="*/ 196 h 317"/>
                <a:gd name="T6" fmla="*/ 121 w 316"/>
                <a:gd name="T7" fmla="*/ 296 h 317"/>
                <a:gd name="T8" fmla="*/ 20 w 316"/>
                <a:gd name="T9" fmla="*/ 12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7">
                  <a:moveTo>
                    <a:pt x="20" y="121"/>
                  </a:moveTo>
                  <a:cubicBezTo>
                    <a:pt x="41" y="45"/>
                    <a:pt x="119" y="0"/>
                    <a:pt x="195" y="21"/>
                  </a:cubicBezTo>
                  <a:cubicBezTo>
                    <a:pt x="271" y="41"/>
                    <a:pt x="316" y="120"/>
                    <a:pt x="296" y="196"/>
                  </a:cubicBezTo>
                  <a:cubicBezTo>
                    <a:pt x="275" y="272"/>
                    <a:pt x="197" y="317"/>
                    <a:pt x="121" y="296"/>
                  </a:cubicBezTo>
                  <a:cubicBezTo>
                    <a:pt x="45" y="276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śļiḍè">
              <a:extLst>
                <a:ext uri="{FF2B5EF4-FFF2-40B4-BE49-F238E27FC236}">
                  <a16:creationId xmlns:a16="http://schemas.microsoft.com/office/drawing/2014/main" id="{18A9D61E-3D15-4752-B716-BAB64D55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00" y="2419729"/>
              <a:ext cx="958757" cy="957924"/>
            </a:xfrm>
            <a:custGeom>
              <a:avLst/>
              <a:gdLst>
                <a:gd name="T0" fmla="*/ 32 w 487"/>
                <a:gd name="T1" fmla="*/ 187 h 487"/>
                <a:gd name="T2" fmla="*/ 301 w 487"/>
                <a:gd name="T3" fmla="*/ 32 h 487"/>
                <a:gd name="T4" fmla="*/ 456 w 487"/>
                <a:gd name="T5" fmla="*/ 301 h 487"/>
                <a:gd name="T6" fmla="*/ 187 w 487"/>
                <a:gd name="T7" fmla="*/ 456 h 487"/>
                <a:gd name="T8" fmla="*/ 32 w 487"/>
                <a:gd name="T9" fmla="*/ 1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7">
                  <a:moveTo>
                    <a:pt x="32" y="187"/>
                  </a:moveTo>
                  <a:cubicBezTo>
                    <a:pt x="63" y="70"/>
                    <a:pt x="184" y="0"/>
                    <a:pt x="301" y="32"/>
                  </a:cubicBezTo>
                  <a:cubicBezTo>
                    <a:pt x="418" y="63"/>
                    <a:pt x="487" y="184"/>
                    <a:pt x="456" y="301"/>
                  </a:cubicBezTo>
                  <a:cubicBezTo>
                    <a:pt x="424" y="418"/>
                    <a:pt x="304" y="487"/>
                    <a:pt x="187" y="456"/>
                  </a:cubicBezTo>
                  <a:cubicBezTo>
                    <a:pt x="69" y="424"/>
                    <a:pt x="0" y="304"/>
                    <a:pt x="32" y="187"/>
                  </a:cubicBez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íšľïḋè">
              <a:extLst>
                <a:ext uri="{FF2B5EF4-FFF2-40B4-BE49-F238E27FC236}">
                  <a16:creationId xmlns:a16="http://schemas.microsoft.com/office/drawing/2014/main" id="{4C28255D-6CD8-4FCA-B757-D12EC62395B0}"/>
                </a:ext>
              </a:extLst>
            </p:cNvPr>
            <p:cNvSpPr txBox="1">
              <a:spLocks/>
            </p:cNvSpPr>
            <p:nvPr/>
          </p:nvSpPr>
          <p:spPr>
            <a:xfrm>
              <a:off x="3088719" y="2912812"/>
              <a:ext cx="455895" cy="221599"/>
            </a:xfrm>
            <a:prstGeom prst="rect">
              <a:avLst/>
            </a:prstGeom>
            <a:noFill/>
          </p:spPr>
          <p:txBody>
            <a:bodyPr wrap="none" anchor="ctr">
              <a:normAutofit fontScale="92500" lnSpcReduction="20000"/>
            </a:bodyPr>
            <a:lstStyle/>
            <a:p>
              <a:pPr algn="ctr"/>
              <a:endPara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ïş1îḋè">
              <a:extLst>
                <a:ext uri="{FF2B5EF4-FFF2-40B4-BE49-F238E27FC236}">
                  <a16:creationId xmlns:a16="http://schemas.microsoft.com/office/drawing/2014/main" id="{EDCD0126-8744-4AFF-A376-F144F4EC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444" y="2392390"/>
              <a:ext cx="495643" cy="528467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two-cogwheels-configuration-interface-symbol_44520">
              <a:extLst>
                <a:ext uri="{FF2B5EF4-FFF2-40B4-BE49-F238E27FC236}">
                  <a16:creationId xmlns:a16="http://schemas.microsoft.com/office/drawing/2014/main" id="{FA0A7A6E-3CD1-4537-BE20-8629D6A247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05007" y="2633293"/>
              <a:ext cx="569138" cy="568280"/>
            </a:xfrm>
            <a:custGeom>
              <a:avLst/>
              <a:gdLst>
                <a:gd name="connsiteX0" fmla="*/ 377627 w 607991"/>
                <a:gd name="connsiteY0" fmla="*/ 294539 h 607074"/>
                <a:gd name="connsiteX1" fmla="*/ 294976 w 607991"/>
                <a:gd name="connsiteY1" fmla="*/ 377063 h 607074"/>
                <a:gd name="connsiteX2" fmla="*/ 377627 w 607991"/>
                <a:gd name="connsiteY2" fmla="*/ 459588 h 607074"/>
                <a:gd name="connsiteX3" fmla="*/ 460355 w 607991"/>
                <a:gd name="connsiteY3" fmla="*/ 377063 h 607074"/>
                <a:gd name="connsiteX4" fmla="*/ 377627 w 607991"/>
                <a:gd name="connsiteY4" fmla="*/ 294539 h 607074"/>
                <a:gd name="connsiteX5" fmla="*/ 359653 w 607991"/>
                <a:gd name="connsiteY5" fmla="*/ 147129 h 607074"/>
                <a:gd name="connsiteX6" fmla="*/ 395678 w 607991"/>
                <a:gd name="connsiteY6" fmla="*/ 147129 h 607074"/>
                <a:gd name="connsiteX7" fmla="*/ 423869 w 607991"/>
                <a:gd name="connsiteY7" fmla="*/ 175277 h 607074"/>
                <a:gd name="connsiteX8" fmla="*/ 423869 w 607991"/>
                <a:gd name="connsiteY8" fmla="*/ 197288 h 607074"/>
                <a:gd name="connsiteX9" fmla="*/ 435698 w 607991"/>
                <a:gd name="connsiteY9" fmla="*/ 212474 h 607074"/>
                <a:gd name="connsiteX10" fmla="*/ 453212 w 607991"/>
                <a:gd name="connsiteY10" fmla="*/ 219760 h 607074"/>
                <a:gd name="connsiteX11" fmla="*/ 460970 w 607991"/>
                <a:gd name="connsiteY11" fmla="*/ 221447 h 607074"/>
                <a:gd name="connsiteX12" fmla="*/ 472185 w 607991"/>
                <a:gd name="connsiteY12" fmla="*/ 217459 h 607074"/>
                <a:gd name="connsiteX13" fmla="*/ 487931 w 607991"/>
                <a:gd name="connsiteY13" fmla="*/ 201737 h 607074"/>
                <a:gd name="connsiteX14" fmla="*/ 507826 w 607991"/>
                <a:gd name="connsiteY14" fmla="*/ 193530 h 607074"/>
                <a:gd name="connsiteX15" fmla="*/ 527798 w 607991"/>
                <a:gd name="connsiteY15" fmla="*/ 201737 h 607074"/>
                <a:gd name="connsiteX16" fmla="*/ 553300 w 607991"/>
                <a:gd name="connsiteY16" fmla="*/ 227200 h 607074"/>
                <a:gd name="connsiteX17" fmla="*/ 553300 w 607991"/>
                <a:gd name="connsiteY17" fmla="*/ 267005 h 607074"/>
                <a:gd name="connsiteX18" fmla="*/ 537553 w 607991"/>
                <a:gd name="connsiteY18" fmla="*/ 282727 h 607074"/>
                <a:gd name="connsiteX19" fmla="*/ 535249 w 607991"/>
                <a:gd name="connsiteY19" fmla="*/ 301671 h 607074"/>
                <a:gd name="connsiteX20" fmla="*/ 542546 w 607991"/>
                <a:gd name="connsiteY20" fmla="*/ 319158 h 607074"/>
                <a:gd name="connsiteX21" fmla="*/ 557755 w 607991"/>
                <a:gd name="connsiteY21" fmla="*/ 330969 h 607074"/>
                <a:gd name="connsiteX22" fmla="*/ 579800 w 607991"/>
                <a:gd name="connsiteY22" fmla="*/ 330969 h 607074"/>
                <a:gd name="connsiteX23" fmla="*/ 607991 w 607991"/>
                <a:gd name="connsiteY23" fmla="*/ 359116 h 607074"/>
                <a:gd name="connsiteX24" fmla="*/ 607991 w 607991"/>
                <a:gd name="connsiteY24" fmla="*/ 395087 h 607074"/>
                <a:gd name="connsiteX25" fmla="*/ 579800 w 607991"/>
                <a:gd name="connsiteY25" fmla="*/ 423234 h 607074"/>
                <a:gd name="connsiteX26" fmla="*/ 557755 w 607991"/>
                <a:gd name="connsiteY26" fmla="*/ 423234 h 607074"/>
                <a:gd name="connsiteX27" fmla="*/ 542546 w 607991"/>
                <a:gd name="connsiteY27" fmla="*/ 435045 h 607074"/>
                <a:gd name="connsiteX28" fmla="*/ 535249 w 607991"/>
                <a:gd name="connsiteY28" fmla="*/ 452532 h 607074"/>
                <a:gd name="connsiteX29" fmla="*/ 537630 w 607991"/>
                <a:gd name="connsiteY29" fmla="*/ 471476 h 607074"/>
                <a:gd name="connsiteX30" fmla="*/ 553300 w 607991"/>
                <a:gd name="connsiteY30" fmla="*/ 487199 h 607074"/>
                <a:gd name="connsiteX31" fmla="*/ 553300 w 607991"/>
                <a:gd name="connsiteY31" fmla="*/ 527004 h 607074"/>
                <a:gd name="connsiteX32" fmla="*/ 527798 w 607991"/>
                <a:gd name="connsiteY32" fmla="*/ 552467 h 607074"/>
                <a:gd name="connsiteX33" fmla="*/ 507826 w 607991"/>
                <a:gd name="connsiteY33" fmla="*/ 560750 h 607074"/>
                <a:gd name="connsiteX34" fmla="*/ 487931 w 607991"/>
                <a:gd name="connsiteY34" fmla="*/ 552467 h 607074"/>
                <a:gd name="connsiteX35" fmla="*/ 472261 w 607991"/>
                <a:gd name="connsiteY35" fmla="*/ 536821 h 607074"/>
                <a:gd name="connsiteX36" fmla="*/ 460970 w 607991"/>
                <a:gd name="connsiteY36" fmla="*/ 532756 h 607074"/>
                <a:gd name="connsiteX37" fmla="*/ 453212 w 607991"/>
                <a:gd name="connsiteY37" fmla="*/ 534443 h 607074"/>
                <a:gd name="connsiteX38" fmla="*/ 435698 w 607991"/>
                <a:gd name="connsiteY38" fmla="*/ 541729 h 607074"/>
                <a:gd name="connsiteX39" fmla="*/ 423869 w 607991"/>
                <a:gd name="connsiteY39" fmla="*/ 556915 h 607074"/>
                <a:gd name="connsiteX40" fmla="*/ 423869 w 607991"/>
                <a:gd name="connsiteY40" fmla="*/ 578927 h 607074"/>
                <a:gd name="connsiteX41" fmla="*/ 395678 w 607991"/>
                <a:gd name="connsiteY41" fmla="*/ 607074 h 607074"/>
                <a:gd name="connsiteX42" fmla="*/ 359653 w 607991"/>
                <a:gd name="connsiteY42" fmla="*/ 607074 h 607074"/>
                <a:gd name="connsiteX43" fmla="*/ 331462 w 607991"/>
                <a:gd name="connsiteY43" fmla="*/ 578927 h 607074"/>
                <a:gd name="connsiteX44" fmla="*/ 331462 w 607991"/>
                <a:gd name="connsiteY44" fmla="*/ 556915 h 607074"/>
                <a:gd name="connsiteX45" fmla="*/ 319633 w 607991"/>
                <a:gd name="connsiteY45" fmla="*/ 541729 h 607074"/>
                <a:gd name="connsiteX46" fmla="*/ 302119 w 607991"/>
                <a:gd name="connsiteY46" fmla="*/ 534443 h 607074"/>
                <a:gd name="connsiteX47" fmla="*/ 294361 w 607991"/>
                <a:gd name="connsiteY47" fmla="*/ 532756 h 607074"/>
                <a:gd name="connsiteX48" fmla="*/ 283146 w 607991"/>
                <a:gd name="connsiteY48" fmla="*/ 536821 h 607074"/>
                <a:gd name="connsiteX49" fmla="*/ 267400 w 607991"/>
                <a:gd name="connsiteY49" fmla="*/ 552467 h 607074"/>
                <a:gd name="connsiteX50" fmla="*/ 247505 w 607991"/>
                <a:gd name="connsiteY50" fmla="*/ 560750 h 607074"/>
                <a:gd name="connsiteX51" fmla="*/ 227533 w 607991"/>
                <a:gd name="connsiteY51" fmla="*/ 552467 h 607074"/>
                <a:gd name="connsiteX52" fmla="*/ 202031 w 607991"/>
                <a:gd name="connsiteY52" fmla="*/ 527004 h 607074"/>
                <a:gd name="connsiteX53" fmla="*/ 202031 w 607991"/>
                <a:gd name="connsiteY53" fmla="*/ 487199 h 607074"/>
                <a:gd name="connsiteX54" fmla="*/ 217701 w 607991"/>
                <a:gd name="connsiteY54" fmla="*/ 471476 h 607074"/>
                <a:gd name="connsiteX55" fmla="*/ 220082 w 607991"/>
                <a:gd name="connsiteY55" fmla="*/ 452532 h 607074"/>
                <a:gd name="connsiteX56" fmla="*/ 212785 w 607991"/>
                <a:gd name="connsiteY56" fmla="*/ 435045 h 607074"/>
                <a:gd name="connsiteX57" fmla="*/ 197576 w 607991"/>
                <a:gd name="connsiteY57" fmla="*/ 423234 h 607074"/>
                <a:gd name="connsiteX58" fmla="*/ 175531 w 607991"/>
                <a:gd name="connsiteY58" fmla="*/ 423234 h 607074"/>
                <a:gd name="connsiteX59" fmla="*/ 147340 w 607991"/>
                <a:gd name="connsiteY59" fmla="*/ 395087 h 607074"/>
                <a:gd name="connsiteX60" fmla="*/ 147340 w 607991"/>
                <a:gd name="connsiteY60" fmla="*/ 359116 h 607074"/>
                <a:gd name="connsiteX61" fmla="*/ 175531 w 607991"/>
                <a:gd name="connsiteY61" fmla="*/ 330969 h 607074"/>
                <a:gd name="connsiteX62" fmla="*/ 197576 w 607991"/>
                <a:gd name="connsiteY62" fmla="*/ 330969 h 607074"/>
                <a:gd name="connsiteX63" fmla="*/ 212785 w 607991"/>
                <a:gd name="connsiteY63" fmla="*/ 319158 h 607074"/>
                <a:gd name="connsiteX64" fmla="*/ 220082 w 607991"/>
                <a:gd name="connsiteY64" fmla="*/ 301671 h 607074"/>
                <a:gd name="connsiteX65" fmla="*/ 217701 w 607991"/>
                <a:gd name="connsiteY65" fmla="*/ 282727 h 607074"/>
                <a:gd name="connsiteX66" fmla="*/ 202031 w 607991"/>
                <a:gd name="connsiteY66" fmla="*/ 267005 h 607074"/>
                <a:gd name="connsiteX67" fmla="*/ 193735 w 607991"/>
                <a:gd name="connsiteY67" fmla="*/ 247141 h 607074"/>
                <a:gd name="connsiteX68" fmla="*/ 202031 w 607991"/>
                <a:gd name="connsiteY68" fmla="*/ 227200 h 607074"/>
                <a:gd name="connsiteX69" fmla="*/ 227533 w 607991"/>
                <a:gd name="connsiteY69" fmla="*/ 201737 h 607074"/>
                <a:gd name="connsiteX70" fmla="*/ 247505 w 607991"/>
                <a:gd name="connsiteY70" fmla="*/ 193530 h 607074"/>
                <a:gd name="connsiteX71" fmla="*/ 267400 w 607991"/>
                <a:gd name="connsiteY71" fmla="*/ 201737 h 607074"/>
                <a:gd name="connsiteX72" fmla="*/ 283070 w 607991"/>
                <a:gd name="connsiteY72" fmla="*/ 217383 h 607074"/>
                <a:gd name="connsiteX73" fmla="*/ 294361 w 607991"/>
                <a:gd name="connsiteY73" fmla="*/ 221447 h 607074"/>
                <a:gd name="connsiteX74" fmla="*/ 302119 w 607991"/>
                <a:gd name="connsiteY74" fmla="*/ 219760 h 607074"/>
                <a:gd name="connsiteX75" fmla="*/ 319633 w 607991"/>
                <a:gd name="connsiteY75" fmla="*/ 212474 h 607074"/>
                <a:gd name="connsiteX76" fmla="*/ 331462 w 607991"/>
                <a:gd name="connsiteY76" fmla="*/ 197288 h 607074"/>
                <a:gd name="connsiteX77" fmla="*/ 331462 w 607991"/>
                <a:gd name="connsiteY77" fmla="*/ 175277 h 607074"/>
                <a:gd name="connsiteX78" fmla="*/ 359653 w 607991"/>
                <a:gd name="connsiteY78" fmla="*/ 147129 h 607074"/>
                <a:gd name="connsiteX79" fmla="*/ 119929 w 607991"/>
                <a:gd name="connsiteY79" fmla="*/ 83135 h 607074"/>
                <a:gd name="connsiteX80" fmla="*/ 83282 w 607991"/>
                <a:gd name="connsiteY80" fmla="*/ 119717 h 607074"/>
                <a:gd name="connsiteX81" fmla="*/ 119929 w 607991"/>
                <a:gd name="connsiteY81" fmla="*/ 156223 h 607074"/>
                <a:gd name="connsiteX82" fmla="*/ 156499 w 607991"/>
                <a:gd name="connsiteY82" fmla="*/ 119717 h 607074"/>
                <a:gd name="connsiteX83" fmla="*/ 119929 w 607991"/>
                <a:gd name="connsiteY83" fmla="*/ 83135 h 607074"/>
                <a:gd name="connsiteX84" fmla="*/ 110863 w 607991"/>
                <a:gd name="connsiteY84" fmla="*/ 0 h 607074"/>
                <a:gd name="connsiteX85" fmla="*/ 128918 w 607991"/>
                <a:gd name="connsiteY85" fmla="*/ 0 h 607074"/>
                <a:gd name="connsiteX86" fmla="*/ 147741 w 607991"/>
                <a:gd name="connsiteY86" fmla="*/ 18790 h 607074"/>
                <a:gd name="connsiteX87" fmla="*/ 147741 w 607991"/>
                <a:gd name="connsiteY87" fmla="*/ 29834 h 607074"/>
                <a:gd name="connsiteX88" fmla="*/ 150507 w 607991"/>
                <a:gd name="connsiteY88" fmla="*/ 32978 h 607074"/>
                <a:gd name="connsiteX89" fmla="*/ 159726 w 607991"/>
                <a:gd name="connsiteY89" fmla="*/ 36813 h 607074"/>
                <a:gd name="connsiteX90" fmla="*/ 161570 w 607991"/>
                <a:gd name="connsiteY90" fmla="*/ 37196 h 607074"/>
                <a:gd name="connsiteX91" fmla="*/ 163875 w 607991"/>
                <a:gd name="connsiteY91" fmla="*/ 36583 h 607074"/>
                <a:gd name="connsiteX92" fmla="*/ 171711 w 607991"/>
                <a:gd name="connsiteY92" fmla="*/ 28683 h 607074"/>
                <a:gd name="connsiteX93" fmla="*/ 185002 w 607991"/>
                <a:gd name="connsiteY93" fmla="*/ 23238 h 607074"/>
                <a:gd name="connsiteX94" fmla="*/ 198294 w 607991"/>
                <a:gd name="connsiteY94" fmla="*/ 28683 h 607074"/>
                <a:gd name="connsiteX95" fmla="*/ 211047 w 607991"/>
                <a:gd name="connsiteY95" fmla="*/ 41414 h 607074"/>
                <a:gd name="connsiteX96" fmla="*/ 211047 w 607991"/>
                <a:gd name="connsiteY96" fmla="*/ 67950 h 607074"/>
                <a:gd name="connsiteX97" fmla="*/ 203211 w 607991"/>
                <a:gd name="connsiteY97" fmla="*/ 75849 h 607074"/>
                <a:gd name="connsiteX98" fmla="*/ 202903 w 607991"/>
                <a:gd name="connsiteY98" fmla="*/ 79914 h 607074"/>
                <a:gd name="connsiteX99" fmla="*/ 206822 w 607991"/>
                <a:gd name="connsiteY99" fmla="*/ 89117 h 607074"/>
                <a:gd name="connsiteX100" fmla="*/ 209972 w 607991"/>
                <a:gd name="connsiteY100" fmla="*/ 91878 h 607074"/>
                <a:gd name="connsiteX101" fmla="*/ 220958 w 607991"/>
                <a:gd name="connsiteY101" fmla="*/ 91878 h 607074"/>
                <a:gd name="connsiteX102" fmla="*/ 239781 w 607991"/>
                <a:gd name="connsiteY102" fmla="*/ 110668 h 607074"/>
                <a:gd name="connsiteX103" fmla="*/ 239781 w 607991"/>
                <a:gd name="connsiteY103" fmla="*/ 128691 h 607074"/>
                <a:gd name="connsiteX104" fmla="*/ 220958 w 607991"/>
                <a:gd name="connsiteY104" fmla="*/ 147480 h 607074"/>
                <a:gd name="connsiteX105" fmla="*/ 209972 w 607991"/>
                <a:gd name="connsiteY105" fmla="*/ 147480 h 607074"/>
                <a:gd name="connsiteX106" fmla="*/ 206822 w 607991"/>
                <a:gd name="connsiteY106" fmla="*/ 150241 h 607074"/>
                <a:gd name="connsiteX107" fmla="*/ 202903 w 607991"/>
                <a:gd name="connsiteY107" fmla="*/ 159444 h 607074"/>
                <a:gd name="connsiteX108" fmla="*/ 203211 w 607991"/>
                <a:gd name="connsiteY108" fmla="*/ 163586 h 607074"/>
                <a:gd name="connsiteX109" fmla="*/ 211047 w 607991"/>
                <a:gd name="connsiteY109" fmla="*/ 171408 h 607074"/>
                <a:gd name="connsiteX110" fmla="*/ 211047 w 607991"/>
                <a:gd name="connsiteY110" fmla="*/ 197944 h 607074"/>
                <a:gd name="connsiteX111" fmla="*/ 198294 w 607991"/>
                <a:gd name="connsiteY111" fmla="*/ 210675 h 607074"/>
                <a:gd name="connsiteX112" fmla="*/ 185002 w 607991"/>
                <a:gd name="connsiteY112" fmla="*/ 216197 h 607074"/>
                <a:gd name="connsiteX113" fmla="*/ 171711 w 607991"/>
                <a:gd name="connsiteY113" fmla="*/ 210675 h 607074"/>
                <a:gd name="connsiteX114" fmla="*/ 163875 w 607991"/>
                <a:gd name="connsiteY114" fmla="*/ 202852 h 607074"/>
                <a:gd name="connsiteX115" fmla="*/ 161570 w 607991"/>
                <a:gd name="connsiteY115" fmla="*/ 202239 h 607074"/>
                <a:gd name="connsiteX116" fmla="*/ 159726 w 607991"/>
                <a:gd name="connsiteY116" fmla="*/ 202546 h 607074"/>
                <a:gd name="connsiteX117" fmla="*/ 150507 w 607991"/>
                <a:gd name="connsiteY117" fmla="*/ 206457 h 607074"/>
                <a:gd name="connsiteX118" fmla="*/ 147741 w 607991"/>
                <a:gd name="connsiteY118" fmla="*/ 209601 h 607074"/>
                <a:gd name="connsiteX119" fmla="*/ 147741 w 607991"/>
                <a:gd name="connsiteY119" fmla="*/ 220568 h 607074"/>
                <a:gd name="connsiteX120" fmla="*/ 128918 w 607991"/>
                <a:gd name="connsiteY120" fmla="*/ 239358 h 607074"/>
                <a:gd name="connsiteX121" fmla="*/ 110863 w 607991"/>
                <a:gd name="connsiteY121" fmla="*/ 239358 h 607074"/>
                <a:gd name="connsiteX122" fmla="*/ 92117 w 607991"/>
                <a:gd name="connsiteY122" fmla="*/ 220568 h 607074"/>
                <a:gd name="connsiteX123" fmla="*/ 92117 w 607991"/>
                <a:gd name="connsiteY123" fmla="*/ 209601 h 607074"/>
                <a:gd name="connsiteX124" fmla="*/ 89274 w 607991"/>
                <a:gd name="connsiteY124" fmla="*/ 206457 h 607074"/>
                <a:gd name="connsiteX125" fmla="*/ 80055 w 607991"/>
                <a:gd name="connsiteY125" fmla="*/ 202546 h 607074"/>
                <a:gd name="connsiteX126" fmla="*/ 78211 w 607991"/>
                <a:gd name="connsiteY126" fmla="*/ 202239 h 607074"/>
                <a:gd name="connsiteX127" fmla="*/ 75983 w 607991"/>
                <a:gd name="connsiteY127" fmla="*/ 202852 h 607074"/>
                <a:gd name="connsiteX128" fmla="*/ 68070 w 607991"/>
                <a:gd name="connsiteY128" fmla="*/ 210675 h 607074"/>
                <a:gd name="connsiteX129" fmla="*/ 54779 w 607991"/>
                <a:gd name="connsiteY129" fmla="*/ 216197 h 607074"/>
                <a:gd name="connsiteX130" fmla="*/ 41487 w 607991"/>
                <a:gd name="connsiteY130" fmla="*/ 210675 h 607074"/>
                <a:gd name="connsiteX131" fmla="*/ 28734 w 607991"/>
                <a:gd name="connsiteY131" fmla="*/ 197944 h 607074"/>
                <a:gd name="connsiteX132" fmla="*/ 23279 w 607991"/>
                <a:gd name="connsiteY132" fmla="*/ 184676 h 607074"/>
                <a:gd name="connsiteX133" fmla="*/ 28734 w 607991"/>
                <a:gd name="connsiteY133" fmla="*/ 171408 h 607074"/>
                <a:gd name="connsiteX134" fmla="*/ 36570 w 607991"/>
                <a:gd name="connsiteY134" fmla="*/ 163586 h 607074"/>
                <a:gd name="connsiteX135" fmla="*/ 36878 w 607991"/>
                <a:gd name="connsiteY135" fmla="*/ 159444 h 607074"/>
                <a:gd name="connsiteX136" fmla="*/ 33036 w 607991"/>
                <a:gd name="connsiteY136" fmla="*/ 150241 h 607074"/>
                <a:gd name="connsiteX137" fmla="*/ 29886 w 607991"/>
                <a:gd name="connsiteY137" fmla="*/ 147480 h 607074"/>
                <a:gd name="connsiteX138" fmla="*/ 18823 w 607991"/>
                <a:gd name="connsiteY138" fmla="*/ 147480 h 607074"/>
                <a:gd name="connsiteX139" fmla="*/ 0 w 607991"/>
                <a:gd name="connsiteY139" fmla="*/ 128691 h 607074"/>
                <a:gd name="connsiteX140" fmla="*/ 0 w 607991"/>
                <a:gd name="connsiteY140" fmla="*/ 110668 h 607074"/>
                <a:gd name="connsiteX141" fmla="*/ 18823 w 607991"/>
                <a:gd name="connsiteY141" fmla="*/ 91955 h 607074"/>
                <a:gd name="connsiteX142" fmla="*/ 29886 w 607991"/>
                <a:gd name="connsiteY142" fmla="*/ 91955 h 607074"/>
                <a:gd name="connsiteX143" fmla="*/ 33036 w 607991"/>
                <a:gd name="connsiteY143" fmla="*/ 89194 h 607074"/>
                <a:gd name="connsiteX144" fmla="*/ 36878 w 607991"/>
                <a:gd name="connsiteY144" fmla="*/ 79914 h 607074"/>
                <a:gd name="connsiteX145" fmla="*/ 36570 w 607991"/>
                <a:gd name="connsiteY145" fmla="*/ 75849 h 607074"/>
                <a:gd name="connsiteX146" fmla="*/ 28734 w 607991"/>
                <a:gd name="connsiteY146" fmla="*/ 67950 h 607074"/>
                <a:gd name="connsiteX147" fmla="*/ 28734 w 607991"/>
                <a:gd name="connsiteY147" fmla="*/ 41414 h 607074"/>
                <a:gd name="connsiteX148" fmla="*/ 41487 w 607991"/>
                <a:gd name="connsiteY148" fmla="*/ 28683 h 607074"/>
                <a:gd name="connsiteX149" fmla="*/ 54779 w 607991"/>
                <a:gd name="connsiteY149" fmla="*/ 23238 h 607074"/>
                <a:gd name="connsiteX150" fmla="*/ 68070 w 607991"/>
                <a:gd name="connsiteY150" fmla="*/ 28683 h 607074"/>
                <a:gd name="connsiteX151" fmla="*/ 75983 w 607991"/>
                <a:gd name="connsiteY151" fmla="*/ 36583 h 607074"/>
                <a:gd name="connsiteX152" fmla="*/ 78211 w 607991"/>
                <a:gd name="connsiteY152" fmla="*/ 37196 h 607074"/>
                <a:gd name="connsiteX153" fmla="*/ 80055 w 607991"/>
                <a:gd name="connsiteY153" fmla="*/ 36813 h 607074"/>
                <a:gd name="connsiteX154" fmla="*/ 89351 w 607991"/>
                <a:gd name="connsiteY154" fmla="*/ 32978 h 607074"/>
                <a:gd name="connsiteX155" fmla="*/ 92117 w 607991"/>
                <a:gd name="connsiteY155" fmla="*/ 29834 h 607074"/>
                <a:gd name="connsiteX156" fmla="*/ 92117 w 607991"/>
                <a:gd name="connsiteY156" fmla="*/ 18790 h 607074"/>
                <a:gd name="connsiteX157" fmla="*/ 110863 w 607991"/>
                <a:gd name="connsiteY157" fmla="*/ 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607991" h="607074">
                  <a:moveTo>
                    <a:pt x="377627" y="294539"/>
                  </a:moveTo>
                  <a:cubicBezTo>
                    <a:pt x="332077" y="294539"/>
                    <a:pt x="294976" y="331583"/>
                    <a:pt x="294976" y="377063"/>
                  </a:cubicBezTo>
                  <a:cubicBezTo>
                    <a:pt x="294976" y="422621"/>
                    <a:pt x="332077" y="459588"/>
                    <a:pt x="377627" y="459588"/>
                  </a:cubicBezTo>
                  <a:cubicBezTo>
                    <a:pt x="423254" y="459588"/>
                    <a:pt x="460355" y="422621"/>
                    <a:pt x="460355" y="377063"/>
                  </a:cubicBezTo>
                  <a:cubicBezTo>
                    <a:pt x="460355" y="331583"/>
                    <a:pt x="423254" y="294539"/>
                    <a:pt x="377627" y="294539"/>
                  </a:cubicBezTo>
                  <a:close/>
                  <a:moveTo>
                    <a:pt x="359653" y="147129"/>
                  </a:moveTo>
                  <a:lnTo>
                    <a:pt x="395678" y="147129"/>
                  </a:lnTo>
                  <a:cubicBezTo>
                    <a:pt x="411271" y="147129"/>
                    <a:pt x="423869" y="159707"/>
                    <a:pt x="423869" y="175277"/>
                  </a:cubicBezTo>
                  <a:lnTo>
                    <a:pt x="423869" y="197288"/>
                  </a:lnTo>
                  <a:cubicBezTo>
                    <a:pt x="423869" y="203270"/>
                    <a:pt x="429323" y="210173"/>
                    <a:pt x="435698" y="212474"/>
                  </a:cubicBezTo>
                  <a:cubicBezTo>
                    <a:pt x="441613" y="214545"/>
                    <a:pt x="447527" y="216999"/>
                    <a:pt x="453212" y="219760"/>
                  </a:cubicBezTo>
                  <a:cubicBezTo>
                    <a:pt x="455516" y="220834"/>
                    <a:pt x="458205" y="221447"/>
                    <a:pt x="460970" y="221447"/>
                  </a:cubicBezTo>
                  <a:cubicBezTo>
                    <a:pt x="465502" y="221447"/>
                    <a:pt x="469727" y="219913"/>
                    <a:pt x="472185" y="217459"/>
                  </a:cubicBezTo>
                  <a:lnTo>
                    <a:pt x="487931" y="201737"/>
                  </a:lnTo>
                  <a:cubicBezTo>
                    <a:pt x="493232" y="196445"/>
                    <a:pt x="500298" y="193530"/>
                    <a:pt x="507826" y="193530"/>
                  </a:cubicBezTo>
                  <a:cubicBezTo>
                    <a:pt x="515431" y="193530"/>
                    <a:pt x="522498" y="196445"/>
                    <a:pt x="527798" y="201737"/>
                  </a:cubicBezTo>
                  <a:lnTo>
                    <a:pt x="553300" y="227200"/>
                  </a:lnTo>
                  <a:cubicBezTo>
                    <a:pt x="564284" y="238167"/>
                    <a:pt x="564284" y="256037"/>
                    <a:pt x="553300" y="267005"/>
                  </a:cubicBezTo>
                  <a:lnTo>
                    <a:pt x="537553" y="282727"/>
                  </a:lnTo>
                  <a:cubicBezTo>
                    <a:pt x="533405" y="286946"/>
                    <a:pt x="532253" y="295612"/>
                    <a:pt x="535249" y="301671"/>
                  </a:cubicBezTo>
                  <a:cubicBezTo>
                    <a:pt x="538014" y="307347"/>
                    <a:pt x="540472" y="313252"/>
                    <a:pt x="542546" y="319158"/>
                  </a:cubicBezTo>
                  <a:cubicBezTo>
                    <a:pt x="544850" y="325524"/>
                    <a:pt x="551764" y="330969"/>
                    <a:pt x="557755" y="330969"/>
                  </a:cubicBezTo>
                  <a:lnTo>
                    <a:pt x="579800" y="330969"/>
                  </a:lnTo>
                  <a:cubicBezTo>
                    <a:pt x="595317" y="330969"/>
                    <a:pt x="607991" y="343547"/>
                    <a:pt x="607991" y="359116"/>
                  </a:cubicBezTo>
                  <a:lnTo>
                    <a:pt x="607991" y="395087"/>
                  </a:lnTo>
                  <a:cubicBezTo>
                    <a:pt x="607991" y="410656"/>
                    <a:pt x="595394" y="423234"/>
                    <a:pt x="579800" y="423234"/>
                  </a:cubicBezTo>
                  <a:lnTo>
                    <a:pt x="557755" y="423234"/>
                  </a:lnTo>
                  <a:cubicBezTo>
                    <a:pt x="551764" y="423234"/>
                    <a:pt x="544850" y="428680"/>
                    <a:pt x="542546" y="435045"/>
                  </a:cubicBezTo>
                  <a:cubicBezTo>
                    <a:pt x="540472" y="440951"/>
                    <a:pt x="538014" y="446857"/>
                    <a:pt x="535249" y="452532"/>
                  </a:cubicBezTo>
                  <a:cubicBezTo>
                    <a:pt x="532330" y="458591"/>
                    <a:pt x="533405" y="467258"/>
                    <a:pt x="537630" y="471476"/>
                  </a:cubicBezTo>
                  <a:lnTo>
                    <a:pt x="553300" y="487199"/>
                  </a:lnTo>
                  <a:cubicBezTo>
                    <a:pt x="564284" y="498166"/>
                    <a:pt x="564284" y="516036"/>
                    <a:pt x="553300" y="527004"/>
                  </a:cubicBezTo>
                  <a:lnTo>
                    <a:pt x="527798" y="552467"/>
                  </a:lnTo>
                  <a:cubicBezTo>
                    <a:pt x="522498" y="557759"/>
                    <a:pt x="515431" y="560750"/>
                    <a:pt x="507826" y="560750"/>
                  </a:cubicBezTo>
                  <a:cubicBezTo>
                    <a:pt x="500298" y="560750"/>
                    <a:pt x="493232" y="557759"/>
                    <a:pt x="487931" y="552467"/>
                  </a:cubicBezTo>
                  <a:lnTo>
                    <a:pt x="472261" y="536821"/>
                  </a:lnTo>
                  <a:cubicBezTo>
                    <a:pt x="469727" y="534290"/>
                    <a:pt x="465502" y="532756"/>
                    <a:pt x="460970" y="532756"/>
                  </a:cubicBezTo>
                  <a:cubicBezTo>
                    <a:pt x="458205" y="532756"/>
                    <a:pt x="455439" y="533369"/>
                    <a:pt x="453212" y="534443"/>
                  </a:cubicBezTo>
                  <a:cubicBezTo>
                    <a:pt x="447527" y="537204"/>
                    <a:pt x="441613" y="539658"/>
                    <a:pt x="435698" y="541729"/>
                  </a:cubicBezTo>
                  <a:cubicBezTo>
                    <a:pt x="429323" y="544030"/>
                    <a:pt x="423869" y="550933"/>
                    <a:pt x="423869" y="556915"/>
                  </a:cubicBezTo>
                  <a:lnTo>
                    <a:pt x="423869" y="578927"/>
                  </a:lnTo>
                  <a:cubicBezTo>
                    <a:pt x="423869" y="594496"/>
                    <a:pt x="411271" y="607074"/>
                    <a:pt x="395678" y="607074"/>
                  </a:cubicBezTo>
                  <a:lnTo>
                    <a:pt x="359653" y="607074"/>
                  </a:lnTo>
                  <a:cubicBezTo>
                    <a:pt x="344060" y="607074"/>
                    <a:pt x="331462" y="594496"/>
                    <a:pt x="331462" y="578927"/>
                  </a:cubicBezTo>
                  <a:lnTo>
                    <a:pt x="331462" y="556915"/>
                  </a:lnTo>
                  <a:cubicBezTo>
                    <a:pt x="331462" y="550933"/>
                    <a:pt x="326008" y="544030"/>
                    <a:pt x="319633" y="541729"/>
                  </a:cubicBezTo>
                  <a:cubicBezTo>
                    <a:pt x="313718" y="539658"/>
                    <a:pt x="307804" y="537204"/>
                    <a:pt x="302119" y="534443"/>
                  </a:cubicBezTo>
                  <a:cubicBezTo>
                    <a:pt x="299892" y="533369"/>
                    <a:pt x="297203" y="532756"/>
                    <a:pt x="294361" y="532756"/>
                  </a:cubicBezTo>
                  <a:cubicBezTo>
                    <a:pt x="289829" y="532756"/>
                    <a:pt x="285681" y="534290"/>
                    <a:pt x="283146" y="536821"/>
                  </a:cubicBezTo>
                  <a:lnTo>
                    <a:pt x="267400" y="552467"/>
                  </a:lnTo>
                  <a:cubicBezTo>
                    <a:pt x="262099" y="557759"/>
                    <a:pt x="255033" y="560750"/>
                    <a:pt x="247505" y="560750"/>
                  </a:cubicBezTo>
                  <a:cubicBezTo>
                    <a:pt x="239977" y="560750"/>
                    <a:pt x="232834" y="557759"/>
                    <a:pt x="227533" y="552467"/>
                  </a:cubicBezTo>
                  <a:lnTo>
                    <a:pt x="202031" y="527004"/>
                  </a:lnTo>
                  <a:cubicBezTo>
                    <a:pt x="191047" y="516036"/>
                    <a:pt x="191047" y="498166"/>
                    <a:pt x="202031" y="487199"/>
                  </a:cubicBezTo>
                  <a:lnTo>
                    <a:pt x="217701" y="471476"/>
                  </a:lnTo>
                  <a:cubicBezTo>
                    <a:pt x="221926" y="467258"/>
                    <a:pt x="223001" y="458591"/>
                    <a:pt x="220082" y="452532"/>
                  </a:cubicBezTo>
                  <a:cubicBezTo>
                    <a:pt x="217317" y="446780"/>
                    <a:pt x="214859" y="440951"/>
                    <a:pt x="212785" y="435045"/>
                  </a:cubicBezTo>
                  <a:cubicBezTo>
                    <a:pt x="210481" y="428603"/>
                    <a:pt x="203568" y="423234"/>
                    <a:pt x="197576" y="423234"/>
                  </a:cubicBezTo>
                  <a:lnTo>
                    <a:pt x="175531" y="423234"/>
                  </a:lnTo>
                  <a:cubicBezTo>
                    <a:pt x="159937" y="423234"/>
                    <a:pt x="147340" y="410579"/>
                    <a:pt x="147340" y="395087"/>
                  </a:cubicBezTo>
                  <a:lnTo>
                    <a:pt x="147340" y="359116"/>
                  </a:lnTo>
                  <a:cubicBezTo>
                    <a:pt x="147340" y="343547"/>
                    <a:pt x="159937" y="330969"/>
                    <a:pt x="175531" y="330969"/>
                  </a:cubicBezTo>
                  <a:lnTo>
                    <a:pt x="197576" y="330969"/>
                  </a:lnTo>
                  <a:cubicBezTo>
                    <a:pt x="203568" y="330969"/>
                    <a:pt x="210481" y="325524"/>
                    <a:pt x="212785" y="319158"/>
                  </a:cubicBezTo>
                  <a:cubicBezTo>
                    <a:pt x="214859" y="313252"/>
                    <a:pt x="217317" y="307347"/>
                    <a:pt x="220082" y="301671"/>
                  </a:cubicBezTo>
                  <a:cubicBezTo>
                    <a:pt x="223001" y="295612"/>
                    <a:pt x="221926" y="286946"/>
                    <a:pt x="217701" y="282727"/>
                  </a:cubicBezTo>
                  <a:lnTo>
                    <a:pt x="202031" y="267005"/>
                  </a:lnTo>
                  <a:cubicBezTo>
                    <a:pt x="196731" y="261713"/>
                    <a:pt x="193735" y="254657"/>
                    <a:pt x="193735" y="247141"/>
                  </a:cubicBezTo>
                  <a:cubicBezTo>
                    <a:pt x="193735" y="239624"/>
                    <a:pt x="196731" y="232492"/>
                    <a:pt x="202031" y="227200"/>
                  </a:cubicBezTo>
                  <a:lnTo>
                    <a:pt x="227533" y="201737"/>
                  </a:lnTo>
                  <a:cubicBezTo>
                    <a:pt x="232834" y="196445"/>
                    <a:pt x="239977" y="193530"/>
                    <a:pt x="247505" y="193530"/>
                  </a:cubicBezTo>
                  <a:cubicBezTo>
                    <a:pt x="255033" y="193530"/>
                    <a:pt x="262099" y="196445"/>
                    <a:pt x="267400" y="201737"/>
                  </a:cubicBezTo>
                  <a:lnTo>
                    <a:pt x="283070" y="217383"/>
                  </a:lnTo>
                  <a:cubicBezTo>
                    <a:pt x="285604" y="219913"/>
                    <a:pt x="289829" y="221447"/>
                    <a:pt x="294361" y="221447"/>
                  </a:cubicBezTo>
                  <a:cubicBezTo>
                    <a:pt x="297126" y="221447"/>
                    <a:pt x="299892" y="220834"/>
                    <a:pt x="302119" y="219760"/>
                  </a:cubicBezTo>
                  <a:cubicBezTo>
                    <a:pt x="307804" y="216999"/>
                    <a:pt x="313718" y="214545"/>
                    <a:pt x="319633" y="212474"/>
                  </a:cubicBezTo>
                  <a:cubicBezTo>
                    <a:pt x="326008" y="210173"/>
                    <a:pt x="331462" y="203270"/>
                    <a:pt x="331462" y="197288"/>
                  </a:cubicBezTo>
                  <a:lnTo>
                    <a:pt x="331462" y="175277"/>
                  </a:lnTo>
                  <a:cubicBezTo>
                    <a:pt x="331462" y="159707"/>
                    <a:pt x="344060" y="147129"/>
                    <a:pt x="359653" y="147129"/>
                  </a:cubicBezTo>
                  <a:close/>
                  <a:moveTo>
                    <a:pt x="119929" y="83135"/>
                  </a:moveTo>
                  <a:cubicBezTo>
                    <a:pt x="99723" y="83135"/>
                    <a:pt x="83282" y="99547"/>
                    <a:pt x="83282" y="119717"/>
                  </a:cubicBezTo>
                  <a:cubicBezTo>
                    <a:pt x="83282" y="139888"/>
                    <a:pt x="99723" y="156223"/>
                    <a:pt x="119929" y="156223"/>
                  </a:cubicBezTo>
                  <a:cubicBezTo>
                    <a:pt x="140135" y="156223"/>
                    <a:pt x="156499" y="139888"/>
                    <a:pt x="156499" y="119717"/>
                  </a:cubicBezTo>
                  <a:cubicBezTo>
                    <a:pt x="156499" y="99547"/>
                    <a:pt x="140135" y="83135"/>
                    <a:pt x="119929" y="83135"/>
                  </a:cubicBezTo>
                  <a:close/>
                  <a:moveTo>
                    <a:pt x="110863" y="0"/>
                  </a:moveTo>
                  <a:lnTo>
                    <a:pt x="128918" y="0"/>
                  </a:lnTo>
                  <a:cubicBezTo>
                    <a:pt x="139290" y="0"/>
                    <a:pt x="147741" y="8436"/>
                    <a:pt x="147741" y="18790"/>
                  </a:cubicBezTo>
                  <a:lnTo>
                    <a:pt x="147741" y="29834"/>
                  </a:lnTo>
                  <a:cubicBezTo>
                    <a:pt x="147741" y="30677"/>
                    <a:pt x="148970" y="32441"/>
                    <a:pt x="150507" y="32978"/>
                  </a:cubicBezTo>
                  <a:cubicBezTo>
                    <a:pt x="153580" y="34052"/>
                    <a:pt x="156730" y="35355"/>
                    <a:pt x="159726" y="36813"/>
                  </a:cubicBezTo>
                  <a:cubicBezTo>
                    <a:pt x="160187" y="37043"/>
                    <a:pt x="160878" y="37196"/>
                    <a:pt x="161570" y="37196"/>
                  </a:cubicBezTo>
                  <a:cubicBezTo>
                    <a:pt x="162799" y="37196"/>
                    <a:pt x="163644" y="36813"/>
                    <a:pt x="163875" y="36583"/>
                  </a:cubicBezTo>
                  <a:lnTo>
                    <a:pt x="171711" y="28683"/>
                  </a:lnTo>
                  <a:cubicBezTo>
                    <a:pt x="175245" y="25155"/>
                    <a:pt x="180009" y="23238"/>
                    <a:pt x="185002" y="23238"/>
                  </a:cubicBezTo>
                  <a:cubicBezTo>
                    <a:pt x="189996" y="23238"/>
                    <a:pt x="194760" y="25155"/>
                    <a:pt x="198294" y="28683"/>
                  </a:cubicBezTo>
                  <a:lnTo>
                    <a:pt x="211047" y="41414"/>
                  </a:lnTo>
                  <a:cubicBezTo>
                    <a:pt x="218346" y="48777"/>
                    <a:pt x="218346" y="60664"/>
                    <a:pt x="211047" y="67950"/>
                  </a:cubicBezTo>
                  <a:lnTo>
                    <a:pt x="203211" y="75849"/>
                  </a:lnTo>
                  <a:cubicBezTo>
                    <a:pt x="202596" y="76386"/>
                    <a:pt x="202212" y="78533"/>
                    <a:pt x="202903" y="79914"/>
                  </a:cubicBezTo>
                  <a:cubicBezTo>
                    <a:pt x="204363" y="82905"/>
                    <a:pt x="205669" y="86049"/>
                    <a:pt x="206822" y="89117"/>
                  </a:cubicBezTo>
                  <a:cubicBezTo>
                    <a:pt x="207359" y="90651"/>
                    <a:pt x="209127" y="91878"/>
                    <a:pt x="209972" y="91878"/>
                  </a:cubicBezTo>
                  <a:lnTo>
                    <a:pt x="220958" y="91878"/>
                  </a:lnTo>
                  <a:cubicBezTo>
                    <a:pt x="231330" y="91878"/>
                    <a:pt x="239781" y="100314"/>
                    <a:pt x="239781" y="110668"/>
                  </a:cubicBezTo>
                  <a:lnTo>
                    <a:pt x="239781" y="128691"/>
                  </a:lnTo>
                  <a:cubicBezTo>
                    <a:pt x="239781" y="139044"/>
                    <a:pt x="231330" y="147480"/>
                    <a:pt x="220958" y="147480"/>
                  </a:cubicBezTo>
                  <a:lnTo>
                    <a:pt x="209972" y="147480"/>
                  </a:lnTo>
                  <a:cubicBezTo>
                    <a:pt x="209127" y="147480"/>
                    <a:pt x="207359" y="148707"/>
                    <a:pt x="206822" y="150241"/>
                  </a:cubicBezTo>
                  <a:cubicBezTo>
                    <a:pt x="205669" y="153309"/>
                    <a:pt x="204363" y="156453"/>
                    <a:pt x="202903" y="159444"/>
                  </a:cubicBezTo>
                  <a:cubicBezTo>
                    <a:pt x="202212" y="160825"/>
                    <a:pt x="202596" y="162972"/>
                    <a:pt x="203211" y="163586"/>
                  </a:cubicBezTo>
                  <a:lnTo>
                    <a:pt x="211047" y="171408"/>
                  </a:lnTo>
                  <a:cubicBezTo>
                    <a:pt x="218346" y="178694"/>
                    <a:pt x="218346" y="190658"/>
                    <a:pt x="211047" y="197944"/>
                  </a:cubicBezTo>
                  <a:lnTo>
                    <a:pt x="198294" y="210675"/>
                  </a:lnTo>
                  <a:cubicBezTo>
                    <a:pt x="194760" y="214203"/>
                    <a:pt x="189996" y="216197"/>
                    <a:pt x="185002" y="216197"/>
                  </a:cubicBezTo>
                  <a:cubicBezTo>
                    <a:pt x="180009" y="216197"/>
                    <a:pt x="175245" y="214203"/>
                    <a:pt x="171711" y="210675"/>
                  </a:cubicBezTo>
                  <a:lnTo>
                    <a:pt x="163875" y="202852"/>
                  </a:lnTo>
                  <a:cubicBezTo>
                    <a:pt x="163644" y="202622"/>
                    <a:pt x="162799" y="202239"/>
                    <a:pt x="161570" y="202239"/>
                  </a:cubicBezTo>
                  <a:cubicBezTo>
                    <a:pt x="160878" y="202239"/>
                    <a:pt x="160187" y="202316"/>
                    <a:pt x="159726" y="202546"/>
                  </a:cubicBezTo>
                  <a:cubicBezTo>
                    <a:pt x="156730" y="204003"/>
                    <a:pt x="153580" y="205307"/>
                    <a:pt x="150507" y="206457"/>
                  </a:cubicBezTo>
                  <a:cubicBezTo>
                    <a:pt x="148970" y="206994"/>
                    <a:pt x="147741" y="208758"/>
                    <a:pt x="147741" y="209601"/>
                  </a:cubicBezTo>
                  <a:lnTo>
                    <a:pt x="147741" y="220568"/>
                  </a:lnTo>
                  <a:cubicBezTo>
                    <a:pt x="147741" y="230922"/>
                    <a:pt x="139290" y="239358"/>
                    <a:pt x="128918" y="239358"/>
                  </a:cubicBezTo>
                  <a:lnTo>
                    <a:pt x="110863" y="239358"/>
                  </a:lnTo>
                  <a:cubicBezTo>
                    <a:pt x="100491" y="239358"/>
                    <a:pt x="92117" y="230922"/>
                    <a:pt x="92117" y="220568"/>
                  </a:cubicBezTo>
                  <a:lnTo>
                    <a:pt x="92117" y="209601"/>
                  </a:lnTo>
                  <a:cubicBezTo>
                    <a:pt x="92117" y="208758"/>
                    <a:pt x="90811" y="206917"/>
                    <a:pt x="89274" y="206457"/>
                  </a:cubicBezTo>
                  <a:cubicBezTo>
                    <a:pt x="86201" y="205307"/>
                    <a:pt x="83051" y="204003"/>
                    <a:pt x="80055" y="202546"/>
                  </a:cubicBezTo>
                  <a:cubicBezTo>
                    <a:pt x="79594" y="202316"/>
                    <a:pt x="78903" y="202239"/>
                    <a:pt x="78211" y="202239"/>
                  </a:cubicBezTo>
                  <a:cubicBezTo>
                    <a:pt x="77059" y="202239"/>
                    <a:pt x="76214" y="202622"/>
                    <a:pt x="75983" y="202852"/>
                  </a:cubicBezTo>
                  <a:lnTo>
                    <a:pt x="68070" y="210675"/>
                  </a:lnTo>
                  <a:cubicBezTo>
                    <a:pt x="64536" y="214203"/>
                    <a:pt x="59849" y="216197"/>
                    <a:pt x="54779" y="216197"/>
                  </a:cubicBezTo>
                  <a:cubicBezTo>
                    <a:pt x="49785" y="216197"/>
                    <a:pt x="45021" y="214203"/>
                    <a:pt x="41487" y="210675"/>
                  </a:cubicBezTo>
                  <a:lnTo>
                    <a:pt x="28734" y="197944"/>
                  </a:lnTo>
                  <a:cubicBezTo>
                    <a:pt x="25200" y="194416"/>
                    <a:pt x="23279" y="189661"/>
                    <a:pt x="23279" y="184676"/>
                  </a:cubicBezTo>
                  <a:cubicBezTo>
                    <a:pt x="23279" y="179691"/>
                    <a:pt x="25200" y="174936"/>
                    <a:pt x="28734" y="171408"/>
                  </a:cubicBezTo>
                  <a:lnTo>
                    <a:pt x="36570" y="163586"/>
                  </a:lnTo>
                  <a:cubicBezTo>
                    <a:pt x="37185" y="162972"/>
                    <a:pt x="37569" y="160825"/>
                    <a:pt x="36878" y="159444"/>
                  </a:cubicBezTo>
                  <a:cubicBezTo>
                    <a:pt x="35418" y="156453"/>
                    <a:pt x="34112" y="153386"/>
                    <a:pt x="33036" y="150241"/>
                  </a:cubicBezTo>
                  <a:cubicBezTo>
                    <a:pt x="32498" y="148707"/>
                    <a:pt x="30654" y="147480"/>
                    <a:pt x="29886" y="147480"/>
                  </a:cubicBezTo>
                  <a:lnTo>
                    <a:pt x="18823" y="147480"/>
                  </a:lnTo>
                  <a:cubicBezTo>
                    <a:pt x="8451" y="147480"/>
                    <a:pt x="0" y="139044"/>
                    <a:pt x="0" y="128691"/>
                  </a:cubicBezTo>
                  <a:lnTo>
                    <a:pt x="0" y="110668"/>
                  </a:lnTo>
                  <a:cubicBezTo>
                    <a:pt x="0" y="100314"/>
                    <a:pt x="8451" y="91955"/>
                    <a:pt x="18823" y="91955"/>
                  </a:cubicBezTo>
                  <a:lnTo>
                    <a:pt x="29886" y="91955"/>
                  </a:lnTo>
                  <a:cubicBezTo>
                    <a:pt x="30654" y="91955"/>
                    <a:pt x="32498" y="90651"/>
                    <a:pt x="33036" y="89194"/>
                  </a:cubicBezTo>
                  <a:cubicBezTo>
                    <a:pt x="34112" y="86049"/>
                    <a:pt x="35418" y="82905"/>
                    <a:pt x="36878" y="79914"/>
                  </a:cubicBezTo>
                  <a:cubicBezTo>
                    <a:pt x="37569" y="78533"/>
                    <a:pt x="37185" y="76386"/>
                    <a:pt x="36570" y="75849"/>
                  </a:cubicBezTo>
                  <a:lnTo>
                    <a:pt x="28734" y="67950"/>
                  </a:lnTo>
                  <a:cubicBezTo>
                    <a:pt x="21435" y="60664"/>
                    <a:pt x="21435" y="48777"/>
                    <a:pt x="28734" y="41414"/>
                  </a:cubicBezTo>
                  <a:lnTo>
                    <a:pt x="41487" y="28683"/>
                  </a:lnTo>
                  <a:cubicBezTo>
                    <a:pt x="45021" y="25155"/>
                    <a:pt x="49785" y="23238"/>
                    <a:pt x="54779" y="23238"/>
                  </a:cubicBezTo>
                  <a:cubicBezTo>
                    <a:pt x="59849" y="23238"/>
                    <a:pt x="64536" y="25155"/>
                    <a:pt x="68070" y="28683"/>
                  </a:cubicBezTo>
                  <a:lnTo>
                    <a:pt x="75983" y="36583"/>
                  </a:lnTo>
                  <a:cubicBezTo>
                    <a:pt x="76214" y="36813"/>
                    <a:pt x="77059" y="37196"/>
                    <a:pt x="78211" y="37196"/>
                  </a:cubicBezTo>
                  <a:cubicBezTo>
                    <a:pt x="78903" y="37196"/>
                    <a:pt x="79594" y="37043"/>
                    <a:pt x="80055" y="36813"/>
                  </a:cubicBezTo>
                  <a:cubicBezTo>
                    <a:pt x="83051" y="35355"/>
                    <a:pt x="86201" y="34052"/>
                    <a:pt x="89351" y="32978"/>
                  </a:cubicBezTo>
                  <a:cubicBezTo>
                    <a:pt x="90811" y="32441"/>
                    <a:pt x="92117" y="30677"/>
                    <a:pt x="92117" y="29834"/>
                  </a:cubicBezTo>
                  <a:lnTo>
                    <a:pt x="92117" y="18790"/>
                  </a:lnTo>
                  <a:cubicBezTo>
                    <a:pt x="92117" y="8436"/>
                    <a:pt x="100491" y="0"/>
                    <a:pt x="1108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user_209046">
              <a:extLst>
                <a:ext uri="{FF2B5EF4-FFF2-40B4-BE49-F238E27FC236}">
                  <a16:creationId xmlns:a16="http://schemas.microsoft.com/office/drawing/2014/main" id="{CAF11A8A-A8BC-4D86-97AC-D5BDA35FAA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6048" y="3778837"/>
              <a:ext cx="433914" cy="391287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</p:spPr>
        </p:sp>
        <p:sp>
          <p:nvSpPr>
            <p:cNvPr id="54" name="opened-book-with-a-fold_65364">
              <a:extLst>
                <a:ext uri="{FF2B5EF4-FFF2-40B4-BE49-F238E27FC236}">
                  <a16:creationId xmlns:a16="http://schemas.microsoft.com/office/drawing/2014/main" id="{E290F2D5-5C9D-4327-867C-6747683566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36397" y="1186963"/>
              <a:ext cx="447451" cy="298465"/>
            </a:xfrm>
            <a:custGeom>
              <a:avLst/>
              <a:gdLst>
                <a:gd name="connsiteX0" fmla="*/ 64568 w 598058"/>
                <a:gd name="connsiteY0" fmla="*/ 252954 h 398926"/>
                <a:gd name="connsiteX1" fmla="*/ 42714 w 598058"/>
                <a:gd name="connsiteY1" fmla="*/ 269818 h 398926"/>
                <a:gd name="connsiteX2" fmla="*/ 60595 w 598058"/>
                <a:gd name="connsiteY2" fmla="*/ 291642 h 398926"/>
                <a:gd name="connsiteX3" fmla="*/ 220525 w 598058"/>
                <a:gd name="connsiteY3" fmla="*/ 306521 h 398926"/>
                <a:gd name="connsiteX4" fmla="*/ 222512 w 598058"/>
                <a:gd name="connsiteY4" fmla="*/ 306521 h 398926"/>
                <a:gd name="connsiteX5" fmla="*/ 241385 w 598058"/>
                <a:gd name="connsiteY5" fmla="*/ 288666 h 398926"/>
                <a:gd name="connsiteX6" fmla="*/ 223505 w 598058"/>
                <a:gd name="connsiteY6" fmla="*/ 266842 h 398926"/>
                <a:gd name="connsiteX7" fmla="*/ 533490 w 598058"/>
                <a:gd name="connsiteY7" fmla="*/ 252891 h 398926"/>
                <a:gd name="connsiteX8" fmla="*/ 374553 w 598058"/>
                <a:gd name="connsiteY8" fmla="*/ 266776 h 398926"/>
                <a:gd name="connsiteX9" fmla="*/ 356673 w 598058"/>
                <a:gd name="connsiteY9" fmla="*/ 288596 h 398926"/>
                <a:gd name="connsiteX10" fmla="*/ 375546 w 598058"/>
                <a:gd name="connsiteY10" fmla="*/ 306449 h 398926"/>
                <a:gd name="connsiteX11" fmla="*/ 377533 w 598058"/>
                <a:gd name="connsiteY11" fmla="*/ 306449 h 398926"/>
                <a:gd name="connsiteX12" fmla="*/ 537463 w 598058"/>
                <a:gd name="connsiteY12" fmla="*/ 291572 h 398926"/>
                <a:gd name="connsiteX13" fmla="*/ 555344 w 598058"/>
                <a:gd name="connsiteY13" fmla="*/ 269752 h 398926"/>
                <a:gd name="connsiteX14" fmla="*/ 533490 w 598058"/>
                <a:gd name="connsiteY14" fmla="*/ 252891 h 398926"/>
                <a:gd name="connsiteX15" fmla="*/ 64568 w 598058"/>
                <a:gd name="connsiteY15" fmla="*/ 174588 h 398926"/>
                <a:gd name="connsiteX16" fmla="*/ 42714 w 598058"/>
                <a:gd name="connsiteY16" fmla="*/ 192444 h 398926"/>
                <a:gd name="connsiteX17" fmla="*/ 60595 w 598058"/>
                <a:gd name="connsiteY17" fmla="*/ 213275 h 398926"/>
                <a:gd name="connsiteX18" fmla="*/ 220525 w 598058"/>
                <a:gd name="connsiteY18" fmla="*/ 228155 h 398926"/>
                <a:gd name="connsiteX19" fmla="*/ 222512 w 598058"/>
                <a:gd name="connsiteY19" fmla="*/ 228155 h 398926"/>
                <a:gd name="connsiteX20" fmla="*/ 241385 w 598058"/>
                <a:gd name="connsiteY20" fmla="*/ 210299 h 398926"/>
                <a:gd name="connsiteX21" fmla="*/ 223505 w 598058"/>
                <a:gd name="connsiteY21" fmla="*/ 189468 h 398926"/>
                <a:gd name="connsiteX22" fmla="*/ 533490 w 598058"/>
                <a:gd name="connsiteY22" fmla="*/ 174538 h 398926"/>
                <a:gd name="connsiteX23" fmla="*/ 374553 w 598058"/>
                <a:gd name="connsiteY23" fmla="*/ 188423 h 398926"/>
                <a:gd name="connsiteX24" fmla="*/ 356673 w 598058"/>
                <a:gd name="connsiteY24" fmla="*/ 210243 h 398926"/>
                <a:gd name="connsiteX25" fmla="*/ 375546 w 598058"/>
                <a:gd name="connsiteY25" fmla="*/ 228096 h 398926"/>
                <a:gd name="connsiteX26" fmla="*/ 377533 w 598058"/>
                <a:gd name="connsiteY26" fmla="*/ 228096 h 398926"/>
                <a:gd name="connsiteX27" fmla="*/ 537463 w 598058"/>
                <a:gd name="connsiteY27" fmla="*/ 213218 h 398926"/>
                <a:gd name="connsiteX28" fmla="*/ 555344 w 598058"/>
                <a:gd name="connsiteY28" fmla="*/ 192390 h 398926"/>
                <a:gd name="connsiteX29" fmla="*/ 533490 w 598058"/>
                <a:gd name="connsiteY29" fmla="*/ 174538 h 398926"/>
                <a:gd name="connsiteX30" fmla="*/ 64568 w 598058"/>
                <a:gd name="connsiteY30" fmla="*/ 96222 h 398926"/>
                <a:gd name="connsiteX31" fmla="*/ 42714 w 598058"/>
                <a:gd name="connsiteY31" fmla="*/ 114077 h 398926"/>
                <a:gd name="connsiteX32" fmla="*/ 60595 w 598058"/>
                <a:gd name="connsiteY32" fmla="*/ 134909 h 398926"/>
                <a:gd name="connsiteX33" fmla="*/ 220525 w 598058"/>
                <a:gd name="connsiteY33" fmla="*/ 149789 h 398926"/>
                <a:gd name="connsiteX34" fmla="*/ 222512 w 598058"/>
                <a:gd name="connsiteY34" fmla="*/ 149789 h 398926"/>
                <a:gd name="connsiteX35" fmla="*/ 241385 w 598058"/>
                <a:gd name="connsiteY35" fmla="*/ 131933 h 398926"/>
                <a:gd name="connsiteX36" fmla="*/ 223505 w 598058"/>
                <a:gd name="connsiteY36" fmla="*/ 111102 h 398926"/>
                <a:gd name="connsiteX37" fmla="*/ 493756 w 598058"/>
                <a:gd name="connsiteY37" fmla="*/ 4937 h 398926"/>
                <a:gd name="connsiteX38" fmla="*/ 493756 w 598058"/>
                <a:gd name="connsiteY38" fmla="*/ 54528 h 398926"/>
                <a:gd name="connsiteX39" fmla="*/ 510643 w 598058"/>
                <a:gd name="connsiteY39" fmla="*/ 91225 h 398926"/>
                <a:gd name="connsiteX40" fmla="*/ 543423 w 598058"/>
                <a:gd name="connsiteY40" fmla="*/ 104119 h 398926"/>
                <a:gd name="connsiteX41" fmla="*/ 548390 w 598058"/>
                <a:gd name="connsiteY41" fmla="*/ 103127 h 398926"/>
                <a:gd name="connsiteX42" fmla="*/ 598058 w 598058"/>
                <a:gd name="connsiteY42" fmla="*/ 98168 h 398926"/>
                <a:gd name="connsiteX43" fmla="*/ 598058 w 598058"/>
                <a:gd name="connsiteY43" fmla="*/ 347113 h 398926"/>
                <a:gd name="connsiteX44" fmla="*/ 571237 w 598058"/>
                <a:gd name="connsiteY44" fmla="*/ 376868 h 398926"/>
                <a:gd name="connsiteX45" fmla="*/ 350713 w 598058"/>
                <a:gd name="connsiteY45" fmla="*/ 396704 h 398926"/>
                <a:gd name="connsiteX46" fmla="*/ 323892 w 598058"/>
                <a:gd name="connsiteY46" fmla="*/ 387778 h 398926"/>
                <a:gd name="connsiteX47" fmla="*/ 312965 w 598058"/>
                <a:gd name="connsiteY47" fmla="*/ 362983 h 398926"/>
                <a:gd name="connsiteX48" fmla="*/ 312965 w 598058"/>
                <a:gd name="connsiteY48" fmla="*/ 53536 h 398926"/>
                <a:gd name="connsiteX49" fmla="*/ 343759 w 598058"/>
                <a:gd name="connsiteY49" fmla="*/ 18822 h 398926"/>
                <a:gd name="connsiteX50" fmla="*/ 533394 w 598058"/>
                <a:gd name="connsiteY50" fmla="*/ 1911 h 398926"/>
                <a:gd name="connsiteX51" fmla="*/ 598058 w 598058"/>
                <a:gd name="connsiteY51" fmla="*/ 58543 h 398926"/>
                <a:gd name="connsiteX52" fmla="*/ 598058 w 598058"/>
                <a:gd name="connsiteY52" fmla="*/ 59536 h 398926"/>
                <a:gd name="connsiteX53" fmla="*/ 544337 w 598058"/>
                <a:gd name="connsiteY53" fmla="*/ 64504 h 398926"/>
                <a:gd name="connsiteX54" fmla="*/ 543342 w 598058"/>
                <a:gd name="connsiteY54" fmla="*/ 64504 h 398926"/>
                <a:gd name="connsiteX55" fmla="*/ 536378 w 598058"/>
                <a:gd name="connsiteY55" fmla="*/ 62517 h 398926"/>
                <a:gd name="connsiteX56" fmla="*/ 533394 w 598058"/>
                <a:gd name="connsiteY56" fmla="*/ 54569 h 398926"/>
                <a:gd name="connsiteX57" fmla="*/ 31787 w 598058"/>
                <a:gd name="connsiteY57" fmla="*/ 0 h 398926"/>
                <a:gd name="connsiteX58" fmla="*/ 254299 w 598058"/>
                <a:gd name="connsiteY58" fmla="*/ 20832 h 398926"/>
                <a:gd name="connsiteX59" fmla="*/ 285093 w 598058"/>
                <a:gd name="connsiteY59" fmla="*/ 54559 h 398926"/>
                <a:gd name="connsiteX60" fmla="*/ 285093 w 598058"/>
                <a:gd name="connsiteY60" fmla="*/ 364056 h 398926"/>
                <a:gd name="connsiteX61" fmla="*/ 274166 w 598058"/>
                <a:gd name="connsiteY61" fmla="*/ 389847 h 398926"/>
                <a:gd name="connsiteX62" fmla="*/ 247346 w 598058"/>
                <a:gd name="connsiteY62" fmla="*/ 398775 h 398926"/>
                <a:gd name="connsiteX63" fmla="*/ 26821 w 598058"/>
                <a:gd name="connsiteY63" fmla="*/ 377944 h 398926"/>
                <a:gd name="connsiteX64" fmla="*/ 0 w 598058"/>
                <a:gd name="connsiteY64" fmla="*/ 349176 h 398926"/>
                <a:gd name="connsiteX65" fmla="*/ 0 w 598058"/>
                <a:gd name="connsiteY65" fmla="*/ 29759 h 398926"/>
                <a:gd name="connsiteX66" fmla="*/ 8940 w 598058"/>
                <a:gd name="connsiteY66" fmla="*/ 7936 h 398926"/>
                <a:gd name="connsiteX67" fmla="*/ 31787 w 598058"/>
                <a:gd name="connsiteY67" fmla="*/ 0 h 39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98058" h="398926">
                  <a:moveTo>
                    <a:pt x="64568" y="252954"/>
                  </a:moveTo>
                  <a:cubicBezTo>
                    <a:pt x="53641" y="251962"/>
                    <a:pt x="43708" y="259898"/>
                    <a:pt x="42714" y="269818"/>
                  </a:cubicBezTo>
                  <a:cubicBezTo>
                    <a:pt x="41721" y="280730"/>
                    <a:pt x="49668" y="290650"/>
                    <a:pt x="60595" y="291642"/>
                  </a:cubicBezTo>
                  <a:lnTo>
                    <a:pt x="220525" y="306521"/>
                  </a:lnTo>
                  <a:cubicBezTo>
                    <a:pt x="220525" y="306521"/>
                    <a:pt x="221518" y="306521"/>
                    <a:pt x="222512" y="306521"/>
                  </a:cubicBezTo>
                  <a:cubicBezTo>
                    <a:pt x="232445" y="306521"/>
                    <a:pt x="240392" y="298585"/>
                    <a:pt x="241385" y="288666"/>
                  </a:cubicBezTo>
                  <a:cubicBezTo>
                    <a:pt x="242379" y="277754"/>
                    <a:pt x="234432" y="267834"/>
                    <a:pt x="223505" y="266842"/>
                  </a:cubicBezTo>
                  <a:close/>
                  <a:moveTo>
                    <a:pt x="533490" y="252891"/>
                  </a:moveTo>
                  <a:lnTo>
                    <a:pt x="374553" y="266776"/>
                  </a:lnTo>
                  <a:cubicBezTo>
                    <a:pt x="363626" y="267768"/>
                    <a:pt x="355679" y="277686"/>
                    <a:pt x="356673" y="288596"/>
                  </a:cubicBezTo>
                  <a:cubicBezTo>
                    <a:pt x="357666" y="298515"/>
                    <a:pt x="365613" y="306449"/>
                    <a:pt x="375546" y="306449"/>
                  </a:cubicBezTo>
                  <a:cubicBezTo>
                    <a:pt x="376540" y="306449"/>
                    <a:pt x="377533" y="306449"/>
                    <a:pt x="377533" y="306449"/>
                  </a:cubicBezTo>
                  <a:lnTo>
                    <a:pt x="537463" y="291572"/>
                  </a:lnTo>
                  <a:cubicBezTo>
                    <a:pt x="548390" y="290580"/>
                    <a:pt x="556337" y="280662"/>
                    <a:pt x="555344" y="269752"/>
                  </a:cubicBezTo>
                  <a:cubicBezTo>
                    <a:pt x="554350" y="259834"/>
                    <a:pt x="544417" y="251899"/>
                    <a:pt x="533490" y="252891"/>
                  </a:cubicBezTo>
                  <a:close/>
                  <a:moveTo>
                    <a:pt x="64568" y="174588"/>
                  </a:moveTo>
                  <a:cubicBezTo>
                    <a:pt x="53641" y="173596"/>
                    <a:pt x="43708" y="181532"/>
                    <a:pt x="42714" y="192444"/>
                  </a:cubicBezTo>
                  <a:cubicBezTo>
                    <a:pt x="41721" y="202364"/>
                    <a:pt x="49668" y="212283"/>
                    <a:pt x="60595" y="213275"/>
                  </a:cubicBezTo>
                  <a:lnTo>
                    <a:pt x="220525" y="228155"/>
                  </a:lnTo>
                  <a:cubicBezTo>
                    <a:pt x="220525" y="228155"/>
                    <a:pt x="221518" y="228155"/>
                    <a:pt x="222512" y="228155"/>
                  </a:cubicBezTo>
                  <a:cubicBezTo>
                    <a:pt x="232445" y="228155"/>
                    <a:pt x="240392" y="220219"/>
                    <a:pt x="241385" y="210299"/>
                  </a:cubicBezTo>
                  <a:cubicBezTo>
                    <a:pt x="242379" y="199388"/>
                    <a:pt x="234432" y="190460"/>
                    <a:pt x="223505" y="189468"/>
                  </a:cubicBezTo>
                  <a:close/>
                  <a:moveTo>
                    <a:pt x="533490" y="174538"/>
                  </a:moveTo>
                  <a:lnTo>
                    <a:pt x="374553" y="188423"/>
                  </a:lnTo>
                  <a:cubicBezTo>
                    <a:pt x="363626" y="189415"/>
                    <a:pt x="355679" y="199333"/>
                    <a:pt x="356673" y="210243"/>
                  </a:cubicBezTo>
                  <a:cubicBezTo>
                    <a:pt x="357666" y="220161"/>
                    <a:pt x="365613" y="228096"/>
                    <a:pt x="375546" y="228096"/>
                  </a:cubicBezTo>
                  <a:cubicBezTo>
                    <a:pt x="376540" y="228096"/>
                    <a:pt x="377533" y="228096"/>
                    <a:pt x="377533" y="228096"/>
                  </a:cubicBezTo>
                  <a:lnTo>
                    <a:pt x="537463" y="213218"/>
                  </a:lnTo>
                  <a:cubicBezTo>
                    <a:pt x="548390" y="212227"/>
                    <a:pt x="556337" y="202308"/>
                    <a:pt x="555344" y="192390"/>
                  </a:cubicBezTo>
                  <a:cubicBezTo>
                    <a:pt x="554350" y="181480"/>
                    <a:pt x="544417" y="173546"/>
                    <a:pt x="533490" y="174538"/>
                  </a:cubicBezTo>
                  <a:close/>
                  <a:moveTo>
                    <a:pt x="64568" y="96222"/>
                  </a:moveTo>
                  <a:cubicBezTo>
                    <a:pt x="53641" y="95230"/>
                    <a:pt x="43708" y="103166"/>
                    <a:pt x="42714" y="114077"/>
                  </a:cubicBezTo>
                  <a:cubicBezTo>
                    <a:pt x="41721" y="123997"/>
                    <a:pt x="49668" y="133917"/>
                    <a:pt x="60595" y="134909"/>
                  </a:cubicBezTo>
                  <a:lnTo>
                    <a:pt x="220525" y="149789"/>
                  </a:lnTo>
                  <a:cubicBezTo>
                    <a:pt x="220525" y="149789"/>
                    <a:pt x="221518" y="149789"/>
                    <a:pt x="222512" y="149789"/>
                  </a:cubicBezTo>
                  <a:cubicBezTo>
                    <a:pt x="232445" y="149789"/>
                    <a:pt x="240392" y="141853"/>
                    <a:pt x="241385" y="131933"/>
                  </a:cubicBezTo>
                  <a:cubicBezTo>
                    <a:pt x="242379" y="121021"/>
                    <a:pt x="234432" y="112094"/>
                    <a:pt x="223505" y="111102"/>
                  </a:cubicBezTo>
                  <a:close/>
                  <a:moveTo>
                    <a:pt x="493756" y="4937"/>
                  </a:moveTo>
                  <a:lnTo>
                    <a:pt x="493756" y="54528"/>
                  </a:lnTo>
                  <a:cubicBezTo>
                    <a:pt x="493756" y="68413"/>
                    <a:pt x="499716" y="81307"/>
                    <a:pt x="510643" y="91225"/>
                  </a:cubicBezTo>
                  <a:cubicBezTo>
                    <a:pt x="519583" y="99160"/>
                    <a:pt x="531503" y="104119"/>
                    <a:pt x="543423" y="104119"/>
                  </a:cubicBezTo>
                  <a:cubicBezTo>
                    <a:pt x="544417" y="104119"/>
                    <a:pt x="546404" y="103127"/>
                    <a:pt x="548390" y="103127"/>
                  </a:cubicBezTo>
                  <a:lnTo>
                    <a:pt x="598058" y="98168"/>
                  </a:lnTo>
                  <a:lnTo>
                    <a:pt x="598058" y="347113"/>
                  </a:lnTo>
                  <a:cubicBezTo>
                    <a:pt x="598058" y="362983"/>
                    <a:pt x="587131" y="374884"/>
                    <a:pt x="571237" y="376868"/>
                  </a:cubicBezTo>
                  <a:lnTo>
                    <a:pt x="350713" y="396704"/>
                  </a:lnTo>
                  <a:cubicBezTo>
                    <a:pt x="340779" y="397696"/>
                    <a:pt x="330845" y="394721"/>
                    <a:pt x="323892" y="387778"/>
                  </a:cubicBezTo>
                  <a:cubicBezTo>
                    <a:pt x="316938" y="381827"/>
                    <a:pt x="312965" y="372901"/>
                    <a:pt x="312965" y="362983"/>
                  </a:cubicBezTo>
                  <a:lnTo>
                    <a:pt x="312965" y="53536"/>
                  </a:lnTo>
                  <a:cubicBezTo>
                    <a:pt x="312965" y="35683"/>
                    <a:pt x="326872" y="20806"/>
                    <a:pt x="343759" y="18822"/>
                  </a:cubicBezTo>
                  <a:close/>
                  <a:moveTo>
                    <a:pt x="533394" y="1911"/>
                  </a:moveTo>
                  <a:lnTo>
                    <a:pt x="598058" y="58543"/>
                  </a:lnTo>
                  <a:lnTo>
                    <a:pt x="598058" y="59536"/>
                  </a:lnTo>
                  <a:lnTo>
                    <a:pt x="544337" y="64504"/>
                  </a:lnTo>
                  <a:lnTo>
                    <a:pt x="543342" y="64504"/>
                  </a:lnTo>
                  <a:cubicBezTo>
                    <a:pt x="540358" y="64504"/>
                    <a:pt x="538368" y="63511"/>
                    <a:pt x="536378" y="62517"/>
                  </a:cubicBezTo>
                  <a:cubicBezTo>
                    <a:pt x="534389" y="60530"/>
                    <a:pt x="533394" y="57549"/>
                    <a:pt x="533394" y="54569"/>
                  </a:cubicBezTo>
                  <a:close/>
                  <a:moveTo>
                    <a:pt x="31787" y="0"/>
                  </a:moveTo>
                  <a:lnTo>
                    <a:pt x="254299" y="20832"/>
                  </a:lnTo>
                  <a:cubicBezTo>
                    <a:pt x="272179" y="22816"/>
                    <a:pt x="285093" y="36703"/>
                    <a:pt x="285093" y="54559"/>
                  </a:cubicBezTo>
                  <a:lnTo>
                    <a:pt x="285093" y="364056"/>
                  </a:lnTo>
                  <a:cubicBezTo>
                    <a:pt x="285093" y="373976"/>
                    <a:pt x="281120" y="382903"/>
                    <a:pt x="274166" y="389847"/>
                  </a:cubicBezTo>
                  <a:cubicBezTo>
                    <a:pt x="267213" y="395799"/>
                    <a:pt x="257279" y="399767"/>
                    <a:pt x="247346" y="398775"/>
                  </a:cubicBezTo>
                  <a:lnTo>
                    <a:pt x="26821" y="377944"/>
                  </a:lnTo>
                  <a:cubicBezTo>
                    <a:pt x="11920" y="376952"/>
                    <a:pt x="0" y="364056"/>
                    <a:pt x="0" y="349176"/>
                  </a:cubicBezTo>
                  <a:lnTo>
                    <a:pt x="0" y="29759"/>
                  </a:lnTo>
                  <a:cubicBezTo>
                    <a:pt x="0" y="21824"/>
                    <a:pt x="2980" y="13888"/>
                    <a:pt x="8940" y="7936"/>
                  </a:cubicBezTo>
                  <a:cubicBezTo>
                    <a:pt x="15894" y="1984"/>
                    <a:pt x="23841" y="0"/>
                    <a:pt x="31787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56" name="world_52349">
              <a:extLst>
                <a:ext uri="{FF2B5EF4-FFF2-40B4-BE49-F238E27FC236}">
                  <a16:creationId xmlns:a16="http://schemas.microsoft.com/office/drawing/2014/main" id="{B8381360-C8EE-43E0-AA3B-4118EABBCF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5652" y="2709926"/>
              <a:ext cx="417271" cy="416632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1409" h="600489">
                  <a:moveTo>
                    <a:pt x="63148" y="143225"/>
                  </a:moveTo>
                  <a:lnTo>
                    <a:pt x="41620" y="160426"/>
                  </a:lnTo>
                  <a:lnTo>
                    <a:pt x="58843" y="171894"/>
                  </a:lnTo>
                  <a:lnTo>
                    <a:pt x="91853" y="171894"/>
                  </a:lnTo>
                  <a:lnTo>
                    <a:pt x="142085" y="163293"/>
                  </a:lnTo>
                  <a:lnTo>
                    <a:pt x="173659" y="214896"/>
                  </a:lnTo>
                  <a:lnTo>
                    <a:pt x="173659" y="262200"/>
                  </a:lnTo>
                  <a:lnTo>
                    <a:pt x="216715" y="320970"/>
                  </a:lnTo>
                  <a:lnTo>
                    <a:pt x="223891" y="320970"/>
                  </a:lnTo>
                  <a:lnTo>
                    <a:pt x="223891" y="299469"/>
                  </a:lnTo>
                  <a:lnTo>
                    <a:pt x="241113" y="335305"/>
                  </a:lnTo>
                  <a:lnTo>
                    <a:pt x="291345" y="345339"/>
                  </a:lnTo>
                  <a:lnTo>
                    <a:pt x="312873" y="368273"/>
                  </a:lnTo>
                  <a:lnTo>
                    <a:pt x="332966" y="374007"/>
                  </a:lnTo>
                  <a:lnTo>
                    <a:pt x="312873" y="417010"/>
                  </a:lnTo>
                  <a:lnTo>
                    <a:pt x="335836" y="457146"/>
                  </a:lnTo>
                  <a:cubicBezTo>
                    <a:pt x="335836" y="457146"/>
                    <a:pt x="348753" y="503016"/>
                    <a:pt x="348753" y="505883"/>
                  </a:cubicBezTo>
                  <a:cubicBezTo>
                    <a:pt x="348753" y="507316"/>
                    <a:pt x="335836" y="561786"/>
                    <a:pt x="335836" y="561786"/>
                  </a:cubicBezTo>
                  <a:lnTo>
                    <a:pt x="338707" y="597622"/>
                  </a:lnTo>
                  <a:cubicBezTo>
                    <a:pt x="325790" y="599056"/>
                    <a:pt x="312873" y="600489"/>
                    <a:pt x="299957" y="600489"/>
                  </a:cubicBezTo>
                  <a:cubicBezTo>
                    <a:pt x="134909" y="600489"/>
                    <a:pt x="0" y="465747"/>
                    <a:pt x="0" y="299469"/>
                  </a:cubicBezTo>
                  <a:cubicBezTo>
                    <a:pt x="0" y="244998"/>
                    <a:pt x="15787" y="193395"/>
                    <a:pt x="41620" y="148959"/>
                  </a:cubicBezTo>
                  <a:close/>
                  <a:moveTo>
                    <a:pt x="367486" y="60233"/>
                  </a:moveTo>
                  <a:lnTo>
                    <a:pt x="394753" y="65966"/>
                  </a:lnTo>
                  <a:lnTo>
                    <a:pt x="419150" y="87465"/>
                  </a:lnTo>
                  <a:lnTo>
                    <a:pt x="426326" y="106098"/>
                  </a:lnTo>
                  <a:lnTo>
                    <a:pt x="432066" y="124731"/>
                  </a:lnTo>
                  <a:lnTo>
                    <a:pt x="469379" y="159130"/>
                  </a:lnTo>
                  <a:lnTo>
                    <a:pt x="479425" y="161996"/>
                  </a:lnTo>
                  <a:lnTo>
                    <a:pt x="493776" y="140497"/>
                  </a:lnTo>
                  <a:lnTo>
                    <a:pt x="541135" y="136197"/>
                  </a:lnTo>
                  <a:lnTo>
                    <a:pt x="549745" y="133331"/>
                  </a:lnTo>
                  <a:cubicBezTo>
                    <a:pt x="582753" y="180629"/>
                    <a:pt x="601409" y="237961"/>
                    <a:pt x="601409" y="299592"/>
                  </a:cubicBezTo>
                  <a:cubicBezTo>
                    <a:pt x="601409" y="441488"/>
                    <a:pt x="503822" y="560451"/>
                    <a:pt x="371791" y="591983"/>
                  </a:cubicBezTo>
                  <a:lnTo>
                    <a:pt x="376097" y="571917"/>
                  </a:lnTo>
                  <a:lnTo>
                    <a:pt x="427761" y="537518"/>
                  </a:lnTo>
                  <a:lnTo>
                    <a:pt x="442112" y="500253"/>
                  </a:lnTo>
                  <a:lnTo>
                    <a:pt x="477990" y="484486"/>
                  </a:lnTo>
                  <a:lnTo>
                    <a:pt x="510997" y="419988"/>
                  </a:lnTo>
                  <a:lnTo>
                    <a:pt x="459333" y="388456"/>
                  </a:lnTo>
                  <a:lnTo>
                    <a:pt x="432066" y="358357"/>
                  </a:lnTo>
                  <a:lnTo>
                    <a:pt x="416280" y="356924"/>
                  </a:lnTo>
                  <a:lnTo>
                    <a:pt x="384707" y="348324"/>
                  </a:lnTo>
                  <a:lnTo>
                    <a:pt x="356005" y="344024"/>
                  </a:lnTo>
                  <a:lnTo>
                    <a:pt x="333043" y="349757"/>
                  </a:lnTo>
                  <a:lnTo>
                    <a:pt x="317257" y="333991"/>
                  </a:lnTo>
                  <a:lnTo>
                    <a:pt x="302906" y="329691"/>
                  </a:lnTo>
                  <a:lnTo>
                    <a:pt x="304341" y="306759"/>
                  </a:lnTo>
                  <a:lnTo>
                    <a:pt x="285684" y="308192"/>
                  </a:lnTo>
                  <a:lnTo>
                    <a:pt x="275639" y="319658"/>
                  </a:lnTo>
                  <a:lnTo>
                    <a:pt x="269898" y="295292"/>
                  </a:lnTo>
                  <a:lnTo>
                    <a:pt x="294295" y="283826"/>
                  </a:lnTo>
                  <a:lnTo>
                    <a:pt x="317257" y="295292"/>
                  </a:lnTo>
                  <a:lnTo>
                    <a:pt x="330173" y="295292"/>
                  </a:lnTo>
                  <a:lnTo>
                    <a:pt x="335913" y="276660"/>
                  </a:lnTo>
                  <a:lnTo>
                    <a:pt x="371791" y="233661"/>
                  </a:lnTo>
                  <a:lnTo>
                    <a:pt x="420585" y="207862"/>
                  </a:lnTo>
                  <a:lnTo>
                    <a:pt x="449287" y="212162"/>
                  </a:lnTo>
                  <a:lnTo>
                    <a:pt x="452158" y="197829"/>
                  </a:lnTo>
                  <a:lnTo>
                    <a:pt x="416280" y="160563"/>
                  </a:lnTo>
                  <a:lnTo>
                    <a:pt x="403364" y="134764"/>
                  </a:lnTo>
                  <a:lnTo>
                    <a:pt x="383272" y="134764"/>
                  </a:lnTo>
                  <a:lnTo>
                    <a:pt x="371791" y="127598"/>
                  </a:lnTo>
                  <a:lnTo>
                    <a:pt x="344524" y="123298"/>
                  </a:lnTo>
                  <a:lnTo>
                    <a:pt x="338784" y="154830"/>
                  </a:lnTo>
                  <a:lnTo>
                    <a:pt x="307211" y="147664"/>
                  </a:lnTo>
                  <a:lnTo>
                    <a:pt x="304341" y="129031"/>
                  </a:lnTo>
                  <a:lnTo>
                    <a:pt x="328738" y="123298"/>
                  </a:lnTo>
                  <a:lnTo>
                    <a:pt x="337349" y="87465"/>
                  </a:lnTo>
                  <a:lnTo>
                    <a:pt x="361745" y="97498"/>
                  </a:lnTo>
                  <a:lnTo>
                    <a:pt x="361745" y="113265"/>
                  </a:lnTo>
                  <a:lnTo>
                    <a:pt x="380402" y="120431"/>
                  </a:lnTo>
                  <a:lnTo>
                    <a:pt x="391883" y="124731"/>
                  </a:lnTo>
                  <a:lnTo>
                    <a:pt x="407669" y="116131"/>
                  </a:lnTo>
                  <a:lnTo>
                    <a:pt x="393318" y="100365"/>
                  </a:lnTo>
                  <a:lnTo>
                    <a:pt x="366051" y="73133"/>
                  </a:lnTo>
                  <a:close/>
                  <a:moveTo>
                    <a:pt x="222541" y="32978"/>
                  </a:moveTo>
                  <a:cubicBezTo>
                    <a:pt x="222541" y="35846"/>
                    <a:pt x="202448" y="48750"/>
                    <a:pt x="202448" y="48750"/>
                  </a:cubicBezTo>
                  <a:lnTo>
                    <a:pt x="222541" y="60221"/>
                  </a:lnTo>
                  <a:lnTo>
                    <a:pt x="262728" y="48750"/>
                  </a:lnTo>
                  <a:lnTo>
                    <a:pt x="254117" y="32978"/>
                  </a:lnTo>
                  <a:lnTo>
                    <a:pt x="235458" y="37280"/>
                  </a:lnTo>
                  <a:close/>
                  <a:moveTo>
                    <a:pt x="344537" y="12904"/>
                  </a:moveTo>
                  <a:lnTo>
                    <a:pt x="312962" y="30110"/>
                  </a:lnTo>
                  <a:lnTo>
                    <a:pt x="295739" y="40147"/>
                  </a:lnTo>
                  <a:lnTo>
                    <a:pt x="308656" y="48750"/>
                  </a:lnTo>
                  <a:lnTo>
                    <a:pt x="335926" y="45883"/>
                  </a:lnTo>
                  <a:lnTo>
                    <a:pt x="363196" y="24375"/>
                  </a:lnTo>
                  <a:close/>
                  <a:moveTo>
                    <a:pt x="300045" y="0"/>
                  </a:moveTo>
                  <a:cubicBezTo>
                    <a:pt x="345973" y="0"/>
                    <a:pt x="390465" y="10037"/>
                    <a:pt x="429217" y="28677"/>
                  </a:cubicBezTo>
                  <a:lnTo>
                    <a:pt x="417735" y="30110"/>
                  </a:lnTo>
                  <a:lnTo>
                    <a:pt x="389030" y="25809"/>
                  </a:lnTo>
                  <a:lnTo>
                    <a:pt x="367501" y="40147"/>
                  </a:lnTo>
                  <a:lnTo>
                    <a:pt x="353149" y="55919"/>
                  </a:lnTo>
                  <a:lnTo>
                    <a:pt x="298609" y="61655"/>
                  </a:lnTo>
                  <a:lnTo>
                    <a:pt x="277081" y="57353"/>
                  </a:lnTo>
                  <a:lnTo>
                    <a:pt x="261293" y="81728"/>
                  </a:lnTo>
                  <a:lnTo>
                    <a:pt x="218235" y="84596"/>
                  </a:lnTo>
                  <a:lnTo>
                    <a:pt x="189530" y="75993"/>
                  </a:lnTo>
                  <a:lnTo>
                    <a:pt x="165131" y="88897"/>
                  </a:lnTo>
                  <a:lnTo>
                    <a:pt x="112027" y="97500"/>
                  </a:lnTo>
                  <a:lnTo>
                    <a:pt x="68969" y="108971"/>
                  </a:lnTo>
                  <a:cubicBezTo>
                    <a:pt x="123509" y="43015"/>
                    <a:pt x="206753" y="0"/>
                    <a:pt x="300045" y="0"/>
                  </a:cubicBezTo>
                  <a:close/>
                </a:path>
              </a:pathLst>
            </a:custGeom>
            <a:solidFill>
              <a:srgbClr val="00FF99"/>
            </a:solidFill>
            <a:ln>
              <a:noFill/>
            </a:ln>
          </p:spPr>
        </p:sp>
        <p:sp>
          <p:nvSpPr>
            <p:cNvPr id="58" name="volume-bars_84227">
              <a:extLst>
                <a:ext uri="{FF2B5EF4-FFF2-40B4-BE49-F238E27FC236}">
                  <a16:creationId xmlns:a16="http://schemas.microsoft.com/office/drawing/2014/main" id="{23AADFA2-797D-4234-9E5B-F294DF95BA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39069" y="1562921"/>
              <a:ext cx="387176" cy="304036"/>
            </a:xfrm>
            <a:custGeom>
              <a:avLst/>
              <a:gdLst>
                <a:gd name="connsiteX0" fmla="*/ 187043 w 606298"/>
                <a:gd name="connsiteY0" fmla="*/ 364682 h 476105"/>
                <a:gd name="connsiteX1" fmla="*/ 307528 w 606298"/>
                <a:gd name="connsiteY1" fmla="*/ 364682 h 476105"/>
                <a:gd name="connsiteX2" fmla="*/ 325320 w 606298"/>
                <a:gd name="connsiteY2" fmla="*/ 382440 h 476105"/>
                <a:gd name="connsiteX3" fmla="*/ 325320 w 606298"/>
                <a:gd name="connsiteY3" fmla="*/ 389984 h 476105"/>
                <a:gd name="connsiteX4" fmla="*/ 575785 w 606298"/>
                <a:gd name="connsiteY4" fmla="*/ 389984 h 476105"/>
                <a:gd name="connsiteX5" fmla="*/ 606298 w 606298"/>
                <a:gd name="connsiteY5" fmla="*/ 420440 h 476105"/>
                <a:gd name="connsiteX6" fmla="*/ 575785 w 606298"/>
                <a:gd name="connsiteY6" fmla="*/ 450803 h 476105"/>
                <a:gd name="connsiteX7" fmla="*/ 325320 w 606298"/>
                <a:gd name="connsiteY7" fmla="*/ 450803 h 476105"/>
                <a:gd name="connsiteX8" fmla="*/ 325320 w 606298"/>
                <a:gd name="connsiteY8" fmla="*/ 458347 h 476105"/>
                <a:gd name="connsiteX9" fmla="*/ 307528 w 606298"/>
                <a:gd name="connsiteY9" fmla="*/ 476105 h 476105"/>
                <a:gd name="connsiteX10" fmla="*/ 187043 w 606298"/>
                <a:gd name="connsiteY10" fmla="*/ 476105 h 476105"/>
                <a:gd name="connsiteX11" fmla="*/ 169343 w 606298"/>
                <a:gd name="connsiteY11" fmla="*/ 458347 h 476105"/>
                <a:gd name="connsiteX12" fmla="*/ 169343 w 606298"/>
                <a:gd name="connsiteY12" fmla="*/ 450803 h 476105"/>
                <a:gd name="connsiteX13" fmla="*/ 30421 w 606298"/>
                <a:gd name="connsiteY13" fmla="*/ 450803 h 476105"/>
                <a:gd name="connsiteX14" fmla="*/ 0 w 606298"/>
                <a:gd name="connsiteY14" fmla="*/ 420440 h 476105"/>
                <a:gd name="connsiteX15" fmla="*/ 30421 w 606298"/>
                <a:gd name="connsiteY15" fmla="*/ 389984 h 476105"/>
                <a:gd name="connsiteX16" fmla="*/ 169343 w 606298"/>
                <a:gd name="connsiteY16" fmla="*/ 389984 h 476105"/>
                <a:gd name="connsiteX17" fmla="*/ 169343 w 606298"/>
                <a:gd name="connsiteY17" fmla="*/ 382440 h 476105"/>
                <a:gd name="connsiteX18" fmla="*/ 187043 w 606298"/>
                <a:gd name="connsiteY18" fmla="*/ 364682 h 476105"/>
                <a:gd name="connsiteX19" fmla="*/ 322185 w 606298"/>
                <a:gd name="connsiteY19" fmla="*/ 182341 h 476105"/>
                <a:gd name="connsiteX20" fmla="*/ 442671 w 606298"/>
                <a:gd name="connsiteY20" fmla="*/ 182341 h 476105"/>
                <a:gd name="connsiteX21" fmla="*/ 460370 w 606298"/>
                <a:gd name="connsiteY21" fmla="*/ 200099 h 476105"/>
                <a:gd name="connsiteX22" fmla="*/ 460370 w 606298"/>
                <a:gd name="connsiteY22" fmla="*/ 207643 h 476105"/>
                <a:gd name="connsiteX23" fmla="*/ 575785 w 606298"/>
                <a:gd name="connsiteY23" fmla="*/ 207643 h 476105"/>
                <a:gd name="connsiteX24" fmla="*/ 606298 w 606298"/>
                <a:gd name="connsiteY24" fmla="*/ 238006 h 476105"/>
                <a:gd name="connsiteX25" fmla="*/ 575785 w 606298"/>
                <a:gd name="connsiteY25" fmla="*/ 268369 h 476105"/>
                <a:gd name="connsiteX26" fmla="*/ 460370 w 606298"/>
                <a:gd name="connsiteY26" fmla="*/ 268369 h 476105"/>
                <a:gd name="connsiteX27" fmla="*/ 460370 w 606298"/>
                <a:gd name="connsiteY27" fmla="*/ 276006 h 476105"/>
                <a:gd name="connsiteX28" fmla="*/ 442671 w 606298"/>
                <a:gd name="connsiteY28" fmla="*/ 293764 h 476105"/>
                <a:gd name="connsiteX29" fmla="*/ 322185 w 606298"/>
                <a:gd name="connsiteY29" fmla="*/ 293764 h 476105"/>
                <a:gd name="connsiteX30" fmla="*/ 304394 w 606298"/>
                <a:gd name="connsiteY30" fmla="*/ 276006 h 476105"/>
                <a:gd name="connsiteX31" fmla="*/ 304394 w 606298"/>
                <a:gd name="connsiteY31" fmla="*/ 268369 h 476105"/>
                <a:gd name="connsiteX32" fmla="*/ 30421 w 606298"/>
                <a:gd name="connsiteY32" fmla="*/ 268369 h 476105"/>
                <a:gd name="connsiteX33" fmla="*/ 0 w 606298"/>
                <a:gd name="connsiteY33" fmla="*/ 238006 h 476105"/>
                <a:gd name="connsiteX34" fmla="*/ 30421 w 606298"/>
                <a:gd name="connsiteY34" fmla="*/ 207643 h 476105"/>
                <a:gd name="connsiteX35" fmla="*/ 304394 w 606298"/>
                <a:gd name="connsiteY35" fmla="*/ 207643 h 476105"/>
                <a:gd name="connsiteX36" fmla="*/ 304394 w 606298"/>
                <a:gd name="connsiteY36" fmla="*/ 200099 h 476105"/>
                <a:gd name="connsiteX37" fmla="*/ 322185 w 606298"/>
                <a:gd name="connsiteY37" fmla="*/ 182341 h 476105"/>
                <a:gd name="connsiteX38" fmla="*/ 109055 w 606298"/>
                <a:gd name="connsiteY38" fmla="*/ 0 h 476105"/>
                <a:gd name="connsiteX39" fmla="*/ 229540 w 606298"/>
                <a:gd name="connsiteY39" fmla="*/ 0 h 476105"/>
                <a:gd name="connsiteX40" fmla="*/ 247331 w 606298"/>
                <a:gd name="connsiteY40" fmla="*/ 17669 h 476105"/>
                <a:gd name="connsiteX41" fmla="*/ 247331 w 606298"/>
                <a:gd name="connsiteY41" fmla="*/ 25307 h 476105"/>
                <a:gd name="connsiteX42" fmla="*/ 575785 w 606298"/>
                <a:gd name="connsiteY42" fmla="*/ 25307 h 476105"/>
                <a:gd name="connsiteX43" fmla="*/ 606298 w 606298"/>
                <a:gd name="connsiteY43" fmla="*/ 55676 h 476105"/>
                <a:gd name="connsiteX44" fmla="*/ 575785 w 606298"/>
                <a:gd name="connsiteY44" fmla="*/ 86045 h 476105"/>
                <a:gd name="connsiteX45" fmla="*/ 247331 w 606298"/>
                <a:gd name="connsiteY45" fmla="*/ 86045 h 476105"/>
                <a:gd name="connsiteX46" fmla="*/ 247331 w 606298"/>
                <a:gd name="connsiteY46" fmla="*/ 93683 h 476105"/>
                <a:gd name="connsiteX47" fmla="*/ 229540 w 606298"/>
                <a:gd name="connsiteY47" fmla="*/ 111352 h 476105"/>
                <a:gd name="connsiteX48" fmla="*/ 109055 w 606298"/>
                <a:gd name="connsiteY48" fmla="*/ 111352 h 476105"/>
                <a:gd name="connsiteX49" fmla="*/ 91355 w 606298"/>
                <a:gd name="connsiteY49" fmla="*/ 93683 h 476105"/>
                <a:gd name="connsiteX50" fmla="*/ 91355 w 606298"/>
                <a:gd name="connsiteY50" fmla="*/ 86045 h 476105"/>
                <a:gd name="connsiteX51" fmla="*/ 30421 w 606298"/>
                <a:gd name="connsiteY51" fmla="*/ 86045 h 476105"/>
                <a:gd name="connsiteX52" fmla="*/ 0 w 606298"/>
                <a:gd name="connsiteY52" fmla="*/ 55676 h 476105"/>
                <a:gd name="connsiteX53" fmla="*/ 30421 w 606298"/>
                <a:gd name="connsiteY53" fmla="*/ 25307 h 476105"/>
                <a:gd name="connsiteX54" fmla="*/ 91355 w 606298"/>
                <a:gd name="connsiteY54" fmla="*/ 25307 h 476105"/>
                <a:gd name="connsiteX55" fmla="*/ 91355 w 606298"/>
                <a:gd name="connsiteY55" fmla="*/ 17669 h 476105"/>
                <a:gd name="connsiteX56" fmla="*/ 109055 w 606298"/>
                <a:gd name="connsiteY56" fmla="*/ 0 h 47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6298" h="476105">
                  <a:moveTo>
                    <a:pt x="187043" y="364682"/>
                  </a:moveTo>
                  <a:lnTo>
                    <a:pt x="307528" y="364682"/>
                  </a:lnTo>
                  <a:cubicBezTo>
                    <a:pt x="317392" y="364682"/>
                    <a:pt x="325320" y="372595"/>
                    <a:pt x="325320" y="382440"/>
                  </a:cubicBezTo>
                  <a:lnTo>
                    <a:pt x="325320" y="389984"/>
                  </a:lnTo>
                  <a:lnTo>
                    <a:pt x="575785" y="389984"/>
                  </a:lnTo>
                  <a:cubicBezTo>
                    <a:pt x="592655" y="389984"/>
                    <a:pt x="606298" y="403602"/>
                    <a:pt x="606298" y="420440"/>
                  </a:cubicBezTo>
                  <a:cubicBezTo>
                    <a:pt x="606298" y="437185"/>
                    <a:pt x="592655" y="450803"/>
                    <a:pt x="575785" y="450803"/>
                  </a:cubicBezTo>
                  <a:lnTo>
                    <a:pt x="325320" y="450803"/>
                  </a:lnTo>
                  <a:lnTo>
                    <a:pt x="325320" y="458347"/>
                  </a:lnTo>
                  <a:cubicBezTo>
                    <a:pt x="325320" y="468192"/>
                    <a:pt x="317392" y="476105"/>
                    <a:pt x="307528" y="476105"/>
                  </a:cubicBezTo>
                  <a:lnTo>
                    <a:pt x="187043" y="476105"/>
                  </a:lnTo>
                  <a:cubicBezTo>
                    <a:pt x="177271" y="476105"/>
                    <a:pt x="169343" y="468192"/>
                    <a:pt x="169343" y="458347"/>
                  </a:cubicBezTo>
                  <a:lnTo>
                    <a:pt x="169343" y="450803"/>
                  </a:lnTo>
                  <a:lnTo>
                    <a:pt x="30421" y="450803"/>
                  </a:lnTo>
                  <a:cubicBezTo>
                    <a:pt x="13644" y="450803"/>
                    <a:pt x="0" y="437185"/>
                    <a:pt x="0" y="420440"/>
                  </a:cubicBezTo>
                  <a:cubicBezTo>
                    <a:pt x="0" y="403602"/>
                    <a:pt x="13644" y="389984"/>
                    <a:pt x="30421" y="389984"/>
                  </a:cubicBezTo>
                  <a:lnTo>
                    <a:pt x="169343" y="389984"/>
                  </a:lnTo>
                  <a:lnTo>
                    <a:pt x="169343" y="382440"/>
                  </a:lnTo>
                  <a:cubicBezTo>
                    <a:pt x="169343" y="372595"/>
                    <a:pt x="177271" y="364682"/>
                    <a:pt x="187043" y="364682"/>
                  </a:cubicBezTo>
                  <a:close/>
                  <a:moveTo>
                    <a:pt x="322185" y="182341"/>
                  </a:moveTo>
                  <a:lnTo>
                    <a:pt x="442671" y="182341"/>
                  </a:lnTo>
                  <a:cubicBezTo>
                    <a:pt x="452442" y="182341"/>
                    <a:pt x="460370" y="190254"/>
                    <a:pt x="460370" y="200099"/>
                  </a:cubicBezTo>
                  <a:lnTo>
                    <a:pt x="460370" y="207643"/>
                  </a:lnTo>
                  <a:lnTo>
                    <a:pt x="575785" y="207643"/>
                  </a:lnTo>
                  <a:cubicBezTo>
                    <a:pt x="592655" y="207643"/>
                    <a:pt x="606298" y="221261"/>
                    <a:pt x="606298" y="238006"/>
                  </a:cubicBezTo>
                  <a:cubicBezTo>
                    <a:pt x="606298" y="254844"/>
                    <a:pt x="592655" y="268369"/>
                    <a:pt x="575785" y="268369"/>
                  </a:cubicBezTo>
                  <a:lnTo>
                    <a:pt x="460370" y="268369"/>
                  </a:lnTo>
                  <a:lnTo>
                    <a:pt x="460370" y="276006"/>
                  </a:lnTo>
                  <a:cubicBezTo>
                    <a:pt x="460370" y="285759"/>
                    <a:pt x="452442" y="293764"/>
                    <a:pt x="442671" y="293764"/>
                  </a:cubicBezTo>
                  <a:lnTo>
                    <a:pt x="322185" y="293764"/>
                  </a:lnTo>
                  <a:cubicBezTo>
                    <a:pt x="312322" y="293764"/>
                    <a:pt x="304394" y="285759"/>
                    <a:pt x="304394" y="276006"/>
                  </a:cubicBezTo>
                  <a:lnTo>
                    <a:pt x="304394" y="268369"/>
                  </a:lnTo>
                  <a:lnTo>
                    <a:pt x="30421" y="268369"/>
                  </a:lnTo>
                  <a:cubicBezTo>
                    <a:pt x="13644" y="268369"/>
                    <a:pt x="0" y="254844"/>
                    <a:pt x="0" y="238006"/>
                  </a:cubicBezTo>
                  <a:cubicBezTo>
                    <a:pt x="0" y="221261"/>
                    <a:pt x="13644" y="207643"/>
                    <a:pt x="30421" y="207643"/>
                  </a:cubicBezTo>
                  <a:lnTo>
                    <a:pt x="304394" y="207643"/>
                  </a:lnTo>
                  <a:lnTo>
                    <a:pt x="304394" y="200099"/>
                  </a:lnTo>
                  <a:cubicBezTo>
                    <a:pt x="304394" y="190254"/>
                    <a:pt x="312322" y="182341"/>
                    <a:pt x="322185" y="182341"/>
                  </a:cubicBezTo>
                  <a:close/>
                  <a:moveTo>
                    <a:pt x="109055" y="0"/>
                  </a:moveTo>
                  <a:lnTo>
                    <a:pt x="229540" y="0"/>
                  </a:lnTo>
                  <a:cubicBezTo>
                    <a:pt x="239404" y="0"/>
                    <a:pt x="247331" y="7914"/>
                    <a:pt x="247331" y="17669"/>
                  </a:cubicBezTo>
                  <a:lnTo>
                    <a:pt x="247331" y="25307"/>
                  </a:lnTo>
                  <a:lnTo>
                    <a:pt x="575785" y="25307"/>
                  </a:lnTo>
                  <a:cubicBezTo>
                    <a:pt x="592655" y="25307"/>
                    <a:pt x="606298" y="38927"/>
                    <a:pt x="606298" y="55676"/>
                  </a:cubicBezTo>
                  <a:cubicBezTo>
                    <a:pt x="606298" y="72425"/>
                    <a:pt x="592655" y="86045"/>
                    <a:pt x="575785" y="86045"/>
                  </a:cubicBezTo>
                  <a:lnTo>
                    <a:pt x="247331" y="86045"/>
                  </a:lnTo>
                  <a:lnTo>
                    <a:pt x="247331" y="93683"/>
                  </a:lnTo>
                  <a:cubicBezTo>
                    <a:pt x="247331" y="103438"/>
                    <a:pt x="239404" y="111352"/>
                    <a:pt x="229540" y="111352"/>
                  </a:cubicBezTo>
                  <a:lnTo>
                    <a:pt x="109055" y="111352"/>
                  </a:lnTo>
                  <a:cubicBezTo>
                    <a:pt x="99283" y="111352"/>
                    <a:pt x="91355" y="103438"/>
                    <a:pt x="91355" y="93683"/>
                  </a:cubicBezTo>
                  <a:lnTo>
                    <a:pt x="91355" y="86045"/>
                  </a:lnTo>
                  <a:lnTo>
                    <a:pt x="30421" y="86045"/>
                  </a:lnTo>
                  <a:cubicBezTo>
                    <a:pt x="13644" y="86045"/>
                    <a:pt x="0" y="72425"/>
                    <a:pt x="0" y="55676"/>
                  </a:cubicBezTo>
                  <a:cubicBezTo>
                    <a:pt x="0" y="38927"/>
                    <a:pt x="13644" y="25307"/>
                    <a:pt x="30421" y="25307"/>
                  </a:cubicBezTo>
                  <a:lnTo>
                    <a:pt x="91355" y="25307"/>
                  </a:lnTo>
                  <a:lnTo>
                    <a:pt x="91355" y="17669"/>
                  </a:lnTo>
                  <a:cubicBezTo>
                    <a:pt x="91355" y="7914"/>
                    <a:pt x="99283" y="0"/>
                    <a:pt x="109055" y="0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0" name="ïṥḻíḑè">
            <a:extLst>
              <a:ext uri="{FF2B5EF4-FFF2-40B4-BE49-F238E27FC236}">
                <a16:creationId xmlns:a16="http://schemas.microsoft.com/office/drawing/2014/main" id="{C9DABB32-4BE1-4718-A7E7-9D13BA98E4FF}"/>
              </a:ext>
            </a:extLst>
          </p:cNvPr>
          <p:cNvSpPr txBox="1"/>
          <p:nvPr/>
        </p:nvSpPr>
        <p:spPr>
          <a:xfrm>
            <a:off x="5654122" y="1054777"/>
            <a:ext cx="1211582" cy="540842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储存检索</a:t>
            </a:r>
          </a:p>
        </p:txBody>
      </p:sp>
    </p:spTree>
    <p:extLst>
      <p:ext uri="{BB962C8B-B14F-4D97-AF65-F5344CB8AC3E}">
        <p14:creationId xmlns:p14="http://schemas.microsoft.com/office/powerpoint/2010/main" val="229351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713D55-BB26-495B-937A-38C45B0D9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92" r="1559" b="13232"/>
          <a:stretch/>
        </p:blipFill>
        <p:spPr>
          <a:xfrm>
            <a:off x="71306" y="469784"/>
            <a:ext cx="9001387" cy="40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439652" y="1173146"/>
            <a:ext cx="6311317" cy="13446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/>
              </a:rPr>
              <a:t>欢迎提出任何疑问或建议，请电邮至  </a:t>
            </a:r>
          </a:p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+mj-lt"/>
                <a:ea typeface="华文仿宋"/>
                <a:cs typeface="华文仿宋"/>
              </a:rPr>
              <a:t>frank.fiano@sagepub.co.uk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/>
              </a:rPr>
              <a:t>     微信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仿宋"/>
              </a:rPr>
              <a:t>新浪微博</a:t>
            </a:r>
            <a:r>
              <a:rPr lang="zh-CN" altLang="en-US" sz="2400" b="1" dirty="0">
                <a:solidFill>
                  <a:schemeClr val="bg1"/>
                </a:solidFill>
                <a:latin typeface="华文仿宋"/>
                <a:ea typeface="华文仿宋"/>
                <a:cs typeface="华文仿宋"/>
              </a:rPr>
              <a:t>：</a:t>
            </a:r>
            <a:endParaRPr lang="en-US" altLang="zh-CN" sz="2700" b="1" dirty="0">
              <a:solidFill>
                <a:srgbClr val="0070C0"/>
              </a:solidFill>
              <a:ea typeface="华文仿宋"/>
              <a:cs typeface="华文仿宋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 b="10311"/>
          <a:stretch/>
        </p:blipFill>
        <p:spPr bwMode="auto">
          <a:xfrm>
            <a:off x="4869750" y="2679763"/>
            <a:ext cx="2402551" cy="13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ļiḋè">
            <a:extLst>
              <a:ext uri="{FF2B5EF4-FFF2-40B4-BE49-F238E27FC236}">
                <a16:creationId xmlns:a16="http://schemas.microsoft.com/office/drawing/2014/main" id="{2A8C3E12-4D7E-4854-B563-621663030F4F}"/>
              </a:ext>
            </a:extLst>
          </p:cNvPr>
          <p:cNvSpPr/>
          <p:nvPr/>
        </p:nvSpPr>
        <p:spPr>
          <a:xfrm>
            <a:off x="0" y="817555"/>
            <a:ext cx="9143997" cy="2052823"/>
          </a:xfrm>
          <a:custGeom>
            <a:avLst/>
            <a:gdLst/>
            <a:ahLst/>
            <a:cxnLst/>
            <a:rect l="l" t="t" r="r" b="b"/>
            <a:pathLst>
              <a:path w="7961882" h="3169464">
                <a:moveTo>
                  <a:pt x="7235898" y="2392004"/>
                </a:moveTo>
                <a:lnTo>
                  <a:pt x="7910406" y="2392004"/>
                </a:lnTo>
                <a:cubicBezTo>
                  <a:pt x="7938835" y="2392004"/>
                  <a:pt x="7961882" y="2415051"/>
                  <a:pt x="7961882" y="2443480"/>
                </a:cubicBezTo>
                <a:lnTo>
                  <a:pt x="7961882" y="3117988"/>
                </a:lnTo>
                <a:cubicBezTo>
                  <a:pt x="7961882" y="3146417"/>
                  <a:pt x="7938835" y="3169464"/>
                  <a:pt x="7910406" y="3169464"/>
                </a:cubicBezTo>
                <a:lnTo>
                  <a:pt x="7235898" y="3169464"/>
                </a:lnTo>
                <a:cubicBezTo>
                  <a:pt x="7207469" y="3169464"/>
                  <a:pt x="7184422" y="3146417"/>
                  <a:pt x="7184422" y="3117988"/>
                </a:cubicBezTo>
                <a:lnTo>
                  <a:pt x="7184422" y="2443480"/>
                </a:lnTo>
                <a:cubicBezTo>
                  <a:pt x="7184422" y="2415051"/>
                  <a:pt x="7207469" y="2392004"/>
                  <a:pt x="7235898" y="2392004"/>
                </a:cubicBezTo>
                <a:close/>
                <a:moveTo>
                  <a:pt x="6437628" y="2392004"/>
                </a:moveTo>
                <a:lnTo>
                  <a:pt x="7112136" y="2392004"/>
                </a:lnTo>
                <a:cubicBezTo>
                  <a:pt x="7140565" y="2392004"/>
                  <a:pt x="7163612" y="2415051"/>
                  <a:pt x="7163612" y="2443480"/>
                </a:cubicBezTo>
                <a:lnTo>
                  <a:pt x="7163612" y="3117988"/>
                </a:lnTo>
                <a:cubicBezTo>
                  <a:pt x="7163612" y="3146417"/>
                  <a:pt x="7140565" y="3169464"/>
                  <a:pt x="7112136" y="3169464"/>
                </a:cubicBezTo>
                <a:lnTo>
                  <a:pt x="6437628" y="3169464"/>
                </a:lnTo>
                <a:cubicBezTo>
                  <a:pt x="6409199" y="3169464"/>
                  <a:pt x="6386152" y="3146417"/>
                  <a:pt x="6386152" y="3117988"/>
                </a:cubicBezTo>
                <a:lnTo>
                  <a:pt x="6386152" y="2443480"/>
                </a:lnTo>
                <a:cubicBezTo>
                  <a:pt x="6386152" y="2415051"/>
                  <a:pt x="6409199" y="2392004"/>
                  <a:pt x="6437628" y="2392004"/>
                </a:cubicBezTo>
                <a:close/>
                <a:moveTo>
                  <a:pt x="5639359" y="2392004"/>
                </a:moveTo>
                <a:lnTo>
                  <a:pt x="6313867" y="2392004"/>
                </a:lnTo>
                <a:cubicBezTo>
                  <a:pt x="6342296" y="2392004"/>
                  <a:pt x="6365343" y="2415051"/>
                  <a:pt x="6365343" y="2443480"/>
                </a:cubicBezTo>
                <a:lnTo>
                  <a:pt x="6365343" y="3117988"/>
                </a:lnTo>
                <a:cubicBezTo>
                  <a:pt x="6365343" y="3146417"/>
                  <a:pt x="6342296" y="3169464"/>
                  <a:pt x="6313867" y="3169464"/>
                </a:cubicBezTo>
                <a:lnTo>
                  <a:pt x="5639359" y="3169464"/>
                </a:lnTo>
                <a:cubicBezTo>
                  <a:pt x="5610930" y="3169464"/>
                  <a:pt x="5587883" y="3146417"/>
                  <a:pt x="5587883" y="3117988"/>
                </a:cubicBezTo>
                <a:lnTo>
                  <a:pt x="5587883" y="2443480"/>
                </a:lnTo>
                <a:cubicBezTo>
                  <a:pt x="5587883" y="2415051"/>
                  <a:pt x="5610930" y="2392004"/>
                  <a:pt x="5639359" y="2392004"/>
                </a:cubicBezTo>
                <a:close/>
                <a:moveTo>
                  <a:pt x="4841090" y="2392004"/>
                </a:moveTo>
                <a:lnTo>
                  <a:pt x="5515598" y="2392004"/>
                </a:lnTo>
                <a:cubicBezTo>
                  <a:pt x="5544027" y="2392004"/>
                  <a:pt x="5567074" y="2415051"/>
                  <a:pt x="5567074" y="2443480"/>
                </a:cubicBezTo>
                <a:lnTo>
                  <a:pt x="5567074" y="3117988"/>
                </a:lnTo>
                <a:cubicBezTo>
                  <a:pt x="5567074" y="3146417"/>
                  <a:pt x="5544027" y="3169464"/>
                  <a:pt x="5515598" y="3169464"/>
                </a:cubicBezTo>
                <a:lnTo>
                  <a:pt x="4841090" y="3169464"/>
                </a:lnTo>
                <a:cubicBezTo>
                  <a:pt x="4812661" y="3169464"/>
                  <a:pt x="4789614" y="3146417"/>
                  <a:pt x="4789614" y="3117988"/>
                </a:cubicBezTo>
                <a:lnTo>
                  <a:pt x="4789614" y="2443480"/>
                </a:lnTo>
                <a:cubicBezTo>
                  <a:pt x="4789614" y="2415051"/>
                  <a:pt x="4812661" y="2392004"/>
                  <a:pt x="4841090" y="2392004"/>
                </a:cubicBezTo>
                <a:close/>
                <a:moveTo>
                  <a:pt x="4042821" y="2392004"/>
                </a:moveTo>
                <a:lnTo>
                  <a:pt x="4717329" y="2392004"/>
                </a:lnTo>
                <a:cubicBezTo>
                  <a:pt x="4745758" y="2392004"/>
                  <a:pt x="4768805" y="2415051"/>
                  <a:pt x="4768805" y="2443480"/>
                </a:cubicBezTo>
                <a:lnTo>
                  <a:pt x="4768805" y="3117988"/>
                </a:lnTo>
                <a:cubicBezTo>
                  <a:pt x="4768805" y="3146417"/>
                  <a:pt x="4745758" y="3169464"/>
                  <a:pt x="4717329" y="3169464"/>
                </a:cubicBezTo>
                <a:lnTo>
                  <a:pt x="4042821" y="3169464"/>
                </a:lnTo>
                <a:cubicBezTo>
                  <a:pt x="4014392" y="3169464"/>
                  <a:pt x="3991345" y="3146417"/>
                  <a:pt x="3991345" y="3117988"/>
                </a:cubicBezTo>
                <a:lnTo>
                  <a:pt x="3991345" y="2443480"/>
                </a:lnTo>
                <a:cubicBezTo>
                  <a:pt x="3991345" y="2415051"/>
                  <a:pt x="4014392" y="2392004"/>
                  <a:pt x="4042821" y="2392004"/>
                </a:cubicBezTo>
                <a:close/>
                <a:moveTo>
                  <a:pt x="3244552" y="2392004"/>
                </a:moveTo>
                <a:lnTo>
                  <a:pt x="3919060" y="2392004"/>
                </a:lnTo>
                <a:cubicBezTo>
                  <a:pt x="3947489" y="2392004"/>
                  <a:pt x="3970536" y="2415051"/>
                  <a:pt x="3970536" y="2443480"/>
                </a:cubicBezTo>
                <a:lnTo>
                  <a:pt x="3970536" y="3117988"/>
                </a:lnTo>
                <a:cubicBezTo>
                  <a:pt x="3970536" y="3146417"/>
                  <a:pt x="3947489" y="3169464"/>
                  <a:pt x="3919060" y="3169464"/>
                </a:cubicBezTo>
                <a:lnTo>
                  <a:pt x="3244552" y="3169464"/>
                </a:lnTo>
                <a:cubicBezTo>
                  <a:pt x="3216123" y="3169464"/>
                  <a:pt x="3193076" y="3146417"/>
                  <a:pt x="3193076" y="3117988"/>
                </a:cubicBezTo>
                <a:lnTo>
                  <a:pt x="3193076" y="2443480"/>
                </a:lnTo>
                <a:cubicBezTo>
                  <a:pt x="3193076" y="2415051"/>
                  <a:pt x="3216123" y="2392004"/>
                  <a:pt x="3244552" y="2392004"/>
                </a:cubicBezTo>
                <a:close/>
                <a:moveTo>
                  <a:pt x="2446283" y="2392004"/>
                </a:moveTo>
                <a:lnTo>
                  <a:pt x="3120791" y="2392004"/>
                </a:lnTo>
                <a:cubicBezTo>
                  <a:pt x="3149220" y="2392004"/>
                  <a:pt x="3172267" y="2415051"/>
                  <a:pt x="3172267" y="2443480"/>
                </a:cubicBezTo>
                <a:lnTo>
                  <a:pt x="3172267" y="3117988"/>
                </a:lnTo>
                <a:cubicBezTo>
                  <a:pt x="3172267" y="3146417"/>
                  <a:pt x="3149220" y="3169464"/>
                  <a:pt x="3120791" y="3169464"/>
                </a:cubicBezTo>
                <a:lnTo>
                  <a:pt x="2446283" y="3169464"/>
                </a:lnTo>
                <a:cubicBezTo>
                  <a:pt x="2417854" y="3169464"/>
                  <a:pt x="2394807" y="3146417"/>
                  <a:pt x="2394807" y="3117988"/>
                </a:cubicBezTo>
                <a:lnTo>
                  <a:pt x="2394807" y="2443480"/>
                </a:lnTo>
                <a:cubicBezTo>
                  <a:pt x="2394807" y="2415051"/>
                  <a:pt x="2417854" y="2392004"/>
                  <a:pt x="2446283" y="2392004"/>
                </a:cubicBezTo>
                <a:close/>
                <a:moveTo>
                  <a:pt x="1648014" y="2392004"/>
                </a:moveTo>
                <a:lnTo>
                  <a:pt x="2322522" y="2392004"/>
                </a:lnTo>
                <a:cubicBezTo>
                  <a:pt x="2350951" y="2392004"/>
                  <a:pt x="2373998" y="2415051"/>
                  <a:pt x="2373998" y="2443480"/>
                </a:cubicBezTo>
                <a:lnTo>
                  <a:pt x="2373998" y="3117988"/>
                </a:lnTo>
                <a:cubicBezTo>
                  <a:pt x="2373998" y="3146417"/>
                  <a:pt x="2350951" y="3169464"/>
                  <a:pt x="2322522" y="3169464"/>
                </a:cubicBezTo>
                <a:lnTo>
                  <a:pt x="1648014" y="3169464"/>
                </a:lnTo>
                <a:cubicBezTo>
                  <a:pt x="1619585" y="3169464"/>
                  <a:pt x="1596538" y="3146417"/>
                  <a:pt x="1596538" y="3117988"/>
                </a:cubicBezTo>
                <a:lnTo>
                  <a:pt x="1596538" y="2443480"/>
                </a:lnTo>
                <a:cubicBezTo>
                  <a:pt x="1596538" y="2415051"/>
                  <a:pt x="1619585" y="2392004"/>
                  <a:pt x="1648014" y="2392004"/>
                </a:cubicBezTo>
                <a:close/>
                <a:moveTo>
                  <a:pt x="849745" y="2392004"/>
                </a:moveTo>
                <a:lnTo>
                  <a:pt x="1524253" y="2392004"/>
                </a:lnTo>
                <a:cubicBezTo>
                  <a:pt x="1552682" y="2392004"/>
                  <a:pt x="1575729" y="2415051"/>
                  <a:pt x="1575729" y="2443480"/>
                </a:cubicBezTo>
                <a:lnTo>
                  <a:pt x="1575729" y="3117988"/>
                </a:lnTo>
                <a:cubicBezTo>
                  <a:pt x="1575729" y="3146417"/>
                  <a:pt x="1552682" y="3169464"/>
                  <a:pt x="1524253" y="3169464"/>
                </a:cubicBezTo>
                <a:lnTo>
                  <a:pt x="849745" y="3169464"/>
                </a:lnTo>
                <a:cubicBezTo>
                  <a:pt x="821316" y="3169464"/>
                  <a:pt x="798269" y="3146417"/>
                  <a:pt x="798269" y="3117988"/>
                </a:cubicBezTo>
                <a:lnTo>
                  <a:pt x="798269" y="2443480"/>
                </a:lnTo>
                <a:cubicBezTo>
                  <a:pt x="798269" y="2415051"/>
                  <a:pt x="821316" y="2392004"/>
                  <a:pt x="849745" y="2392004"/>
                </a:cubicBezTo>
                <a:close/>
                <a:moveTo>
                  <a:pt x="51476" y="2392004"/>
                </a:moveTo>
                <a:lnTo>
                  <a:pt x="725984" y="2392004"/>
                </a:lnTo>
                <a:cubicBezTo>
                  <a:pt x="754413" y="2392004"/>
                  <a:pt x="777460" y="2415051"/>
                  <a:pt x="777460" y="2443480"/>
                </a:cubicBezTo>
                <a:lnTo>
                  <a:pt x="777460" y="3117988"/>
                </a:lnTo>
                <a:cubicBezTo>
                  <a:pt x="777460" y="3146417"/>
                  <a:pt x="754413" y="3169464"/>
                  <a:pt x="725984" y="3169464"/>
                </a:cubicBezTo>
                <a:lnTo>
                  <a:pt x="51476" y="3169464"/>
                </a:lnTo>
                <a:cubicBezTo>
                  <a:pt x="23047" y="3169464"/>
                  <a:pt x="0" y="3146417"/>
                  <a:pt x="0" y="3117988"/>
                </a:cubicBezTo>
                <a:lnTo>
                  <a:pt x="0" y="2443480"/>
                </a:lnTo>
                <a:cubicBezTo>
                  <a:pt x="0" y="2415051"/>
                  <a:pt x="23047" y="2392004"/>
                  <a:pt x="51476" y="2392004"/>
                </a:cubicBezTo>
                <a:close/>
                <a:moveTo>
                  <a:pt x="7235898" y="1594670"/>
                </a:moveTo>
                <a:lnTo>
                  <a:pt x="7910406" y="1594670"/>
                </a:lnTo>
                <a:cubicBezTo>
                  <a:pt x="7938835" y="1594670"/>
                  <a:pt x="7961882" y="1617717"/>
                  <a:pt x="7961882" y="1646146"/>
                </a:cubicBezTo>
                <a:lnTo>
                  <a:pt x="7961882" y="2320654"/>
                </a:lnTo>
                <a:cubicBezTo>
                  <a:pt x="7961882" y="2349083"/>
                  <a:pt x="7938835" y="2372130"/>
                  <a:pt x="7910406" y="2372130"/>
                </a:cubicBezTo>
                <a:lnTo>
                  <a:pt x="7235898" y="2372130"/>
                </a:lnTo>
                <a:cubicBezTo>
                  <a:pt x="7207469" y="2372130"/>
                  <a:pt x="7184422" y="2349083"/>
                  <a:pt x="7184422" y="2320654"/>
                </a:cubicBezTo>
                <a:lnTo>
                  <a:pt x="7184422" y="1646146"/>
                </a:lnTo>
                <a:cubicBezTo>
                  <a:pt x="7184422" y="1617717"/>
                  <a:pt x="7207469" y="1594670"/>
                  <a:pt x="7235898" y="1594670"/>
                </a:cubicBezTo>
                <a:close/>
                <a:moveTo>
                  <a:pt x="6437628" y="1594670"/>
                </a:moveTo>
                <a:lnTo>
                  <a:pt x="7112136" y="1594670"/>
                </a:lnTo>
                <a:cubicBezTo>
                  <a:pt x="7140565" y="1594670"/>
                  <a:pt x="7163612" y="1617717"/>
                  <a:pt x="7163612" y="1646146"/>
                </a:cubicBezTo>
                <a:lnTo>
                  <a:pt x="7163612" y="2320654"/>
                </a:lnTo>
                <a:cubicBezTo>
                  <a:pt x="7163612" y="2349083"/>
                  <a:pt x="7140565" y="2372130"/>
                  <a:pt x="7112136" y="2372130"/>
                </a:cubicBezTo>
                <a:lnTo>
                  <a:pt x="6437628" y="2372130"/>
                </a:lnTo>
                <a:cubicBezTo>
                  <a:pt x="6409199" y="2372130"/>
                  <a:pt x="6386152" y="2349083"/>
                  <a:pt x="6386152" y="2320654"/>
                </a:cubicBezTo>
                <a:lnTo>
                  <a:pt x="6386152" y="1646146"/>
                </a:lnTo>
                <a:cubicBezTo>
                  <a:pt x="6386152" y="1617717"/>
                  <a:pt x="6409199" y="1594670"/>
                  <a:pt x="6437628" y="1594670"/>
                </a:cubicBezTo>
                <a:close/>
                <a:moveTo>
                  <a:pt x="5639359" y="1594670"/>
                </a:moveTo>
                <a:lnTo>
                  <a:pt x="6313867" y="1594670"/>
                </a:lnTo>
                <a:cubicBezTo>
                  <a:pt x="6342296" y="1594670"/>
                  <a:pt x="6365343" y="1617717"/>
                  <a:pt x="6365343" y="1646146"/>
                </a:cubicBezTo>
                <a:lnTo>
                  <a:pt x="6365343" y="2320654"/>
                </a:lnTo>
                <a:cubicBezTo>
                  <a:pt x="6365343" y="2349083"/>
                  <a:pt x="6342296" y="2372130"/>
                  <a:pt x="6313867" y="2372130"/>
                </a:cubicBezTo>
                <a:lnTo>
                  <a:pt x="5639359" y="2372130"/>
                </a:lnTo>
                <a:cubicBezTo>
                  <a:pt x="5610930" y="2372130"/>
                  <a:pt x="5587883" y="2349083"/>
                  <a:pt x="5587883" y="2320654"/>
                </a:cubicBezTo>
                <a:lnTo>
                  <a:pt x="5587883" y="1646146"/>
                </a:lnTo>
                <a:cubicBezTo>
                  <a:pt x="5587883" y="1617717"/>
                  <a:pt x="5610930" y="1594670"/>
                  <a:pt x="5639359" y="1594670"/>
                </a:cubicBezTo>
                <a:close/>
                <a:moveTo>
                  <a:pt x="4841090" y="1594670"/>
                </a:moveTo>
                <a:lnTo>
                  <a:pt x="5515598" y="1594670"/>
                </a:lnTo>
                <a:cubicBezTo>
                  <a:pt x="5544027" y="1594670"/>
                  <a:pt x="5567074" y="1617717"/>
                  <a:pt x="5567074" y="1646146"/>
                </a:cubicBezTo>
                <a:lnTo>
                  <a:pt x="5567074" y="2320654"/>
                </a:lnTo>
                <a:cubicBezTo>
                  <a:pt x="5567074" y="2349083"/>
                  <a:pt x="5544027" y="2372130"/>
                  <a:pt x="5515598" y="2372130"/>
                </a:cubicBezTo>
                <a:lnTo>
                  <a:pt x="4841090" y="2372130"/>
                </a:lnTo>
                <a:cubicBezTo>
                  <a:pt x="4812661" y="2372130"/>
                  <a:pt x="4789614" y="2349083"/>
                  <a:pt x="4789614" y="2320654"/>
                </a:cubicBezTo>
                <a:lnTo>
                  <a:pt x="4789614" y="1646146"/>
                </a:lnTo>
                <a:cubicBezTo>
                  <a:pt x="4789614" y="1617717"/>
                  <a:pt x="4812661" y="1594670"/>
                  <a:pt x="4841090" y="1594670"/>
                </a:cubicBezTo>
                <a:close/>
                <a:moveTo>
                  <a:pt x="4042821" y="1594670"/>
                </a:moveTo>
                <a:lnTo>
                  <a:pt x="4717329" y="1594670"/>
                </a:lnTo>
                <a:cubicBezTo>
                  <a:pt x="4745758" y="1594670"/>
                  <a:pt x="4768805" y="1617717"/>
                  <a:pt x="4768805" y="1646146"/>
                </a:cubicBezTo>
                <a:lnTo>
                  <a:pt x="4768805" y="2320654"/>
                </a:lnTo>
                <a:cubicBezTo>
                  <a:pt x="4768805" y="2349083"/>
                  <a:pt x="4745758" y="2372130"/>
                  <a:pt x="4717329" y="2372130"/>
                </a:cubicBezTo>
                <a:lnTo>
                  <a:pt x="4042821" y="2372130"/>
                </a:lnTo>
                <a:cubicBezTo>
                  <a:pt x="4014392" y="2372130"/>
                  <a:pt x="3991345" y="2349083"/>
                  <a:pt x="3991345" y="2320654"/>
                </a:cubicBezTo>
                <a:lnTo>
                  <a:pt x="3991345" y="1646146"/>
                </a:lnTo>
                <a:cubicBezTo>
                  <a:pt x="3991345" y="1617717"/>
                  <a:pt x="4014392" y="1594670"/>
                  <a:pt x="4042821" y="1594670"/>
                </a:cubicBezTo>
                <a:close/>
                <a:moveTo>
                  <a:pt x="3244552" y="1594670"/>
                </a:moveTo>
                <a:lnTo>
                  <a:pt x="3919060" y="1594670"/>
                </a:lnTo>
                <a:cubicBezTo>
                  <a:pt x="3947489" y="1594670"/>
                  <a:pt x="3970536" y="1617717"/>
                  <a:pt x="3970536" y="1646146"/>
                </a:cubicBezTo>
                <a:lnTo>
                  <a:pt x="3970536" y="2320654"/>
                </a:lnTo>
                <a:cubicBezTo>
                  <a:pt x="3970536" y="2349083"/>
                  <a:pt x="3947489" y="2372130"/>
                  <a:pt x="3919060" y="2372130"/>
                </a:cubicBezTo>
                <a:lnTo>
                  <a:pt x="3244552" y="2372130"/>
                </a:lnTo>
                <a:cubicBezTo>
                  <a:pt x="3216123" y="2372130"/>
                  <a:pt x="3193076" y="2349083"/>
                  <a:pt x="3193076" y="2320654"/>
                </a:cubicBezTo>
                <a:lnTo>
                  <a:pt x="3193076" y="1646146"/>
                </a:lnTo>
                <a:cubicBezTo>
                  <a:pt x="3193076" y="1617717"/>
                  <a:pt x="3216123" y="1594670"/>
                  <a:pt x="3244552" y="1594670"/>
                </a:cubicBezTo>
                <a:close/>
                <a:moveTo>
                  <a:pt x="2446283" y="1594670"/>
                </a:moveTo>
                <a:lnTo>
                  <a:pt x="3120791" y="1594670"/>
                </a:lnTo>
                <a:cubicBezTo>
                  <a:pt x="3149220" y="1594670"/>
                  <a:pt x="3172267" y="1617717"/>
                  <a:pt x="3172267" y="1646146"/>
                </a:cubicBezTo>
                <a:lnTo>
                  <a:pt x="3172267" y="2320654"/>
                </a:lnTo>
                <a:cubicBezTo>
                  <a:pt x="3172267" y="2349083"/>
                  <a:pt x="3149220" y="2372130"/>
                  <a:pt x="3120791" y="2372130"/>
                </a:cubicBezTo>
                <a:lnTo>
                  <a:pt x="2446283" y="2372130"/>
                </a:lnTo>
                <a:cubicBezTo>
                  <a:pt x="2417854" y="2372130"/>
                  <a:pt x="2394807" y="2349083"/>
                  <a:pt x="2394807" y="2320654"/>
                </a:cubicBezTo>
                <a:lnTo>
                  <a:pt x="2394807" y="1646146"/>
                </a:lnTo>
                <a:cubicBezTo>
                  <a:pt x="2394807" y="1617717"/>
                  <a:pt x="2417854" y="1594670"/>
                  <a:pt x="2446283" y="1594670"/>
                </a:cubicBezTo>
                <a:close/>
                <a:moveTo>
                  <a:pt x="1648014" y="1594670"/>
                </a:moveTo>
                <a:lnTo>
                  <a:pt x="2322522" y="1594670"/>
                </a:lnTo>
                <a:cubicBezTo>
                  <a:pt x="2350951" y="1594670"/>
                  <a:pt x="2373998" y="1617717"/>
                  <a:pt x="2373998" y="1646146"/>
                </a:cubicBezTo>
                <a:lnTo>
                  <a:pt x="2373998" y="2320654"/>
                </a:lnTo>
                <a:cubicBezTo>
                  <a:pt x="2373998" y="2349083"/>
                  <a:pt x="2350951" y="2372130"/>
                  <a:pt x="2322522" y="2372130"/>
                </a:cubicBezTo>
                <a:lnTo>
                  <a:pt x="1648014" y="2372130"/>
                </a:lnTo>
                <a:cubicBezTo>
                  <a:pt x="1619585" y="2372130"/>
                  <a:pt x="1596538" y="2349083"/>
                  <a:pt x="1596538" y="2320654"/>
                </a:cubicBezTo>
                <a:lnTo>
                  <a:pt x="1596538" y="1646146"/>
                </a:lnTo>
                <a:cubicBezTo>
                  <a:pt x="1596538" y="1617717"/>
                  <a:pt x="1619585" y="1594670"/>
                  <a:pt x="1648014" y="1594670"/>
                </a:cubicBezTo>
                <a:close/>
                <a:moveTo>
                  <a:pt x="849745" y="1594670"/>
                </a:moveTo>
                <a:lnTo>
                  <a:pt x="1524253" y="1594670"/>
                </a:lnTo>
                <a:cubicBezTo>
                  <a:pt x="1552682" y="1594670"/>
                  <a:pt x="1575729" y="1617717"/>
                  <a:pt x="1575729" y="1646146"/>
                </a:cubicBezTo>
                <a:lnTo>
                  <a:pt x="1575729" y="2320654"/>
                </a:lnTo>
                <a:cubicBezTo>
                  <a:pt x="1575729" y="2349083"/>
                  <a:pt x="1552682" y="2372130"/>
                  <a:pt x="1524253" y="2372130"/>
                </a:cubicBezTo>
                <a:lnTo>
                  <a:pt x="849745" y="2372130"/>
                </a:lnTo>
                <a:cubicBezTo>
                  <a:pt x="821316" y="2372130"/>
                  <a:pt x="798269" y="2349083"/>
                  <a:pt x="798269" y="2320654"/>
                </a:cubicBezTo>
                <a:lnTo>
                  <a:pt x="798269" y="1646146"/>
                </a:lnTo>
                <a:cubicBezTo>
                  <a:pt x="798269" y="1617717"/>
                  <a:pt x="821316" y="1594670"/>
                  <a:pt x="849745" y="1594670"/>
                </a:cubicBezTo>
                <a:close/>
                <a:moveTo>
                  <a:pt x="51476" y="1594670"/>
                </a:moveTo>
                <a:lnTo>
                  <a:pt x="725984" y="1594670"/>
                </a:lnTo>
                <a:cubicBezTo>
                  <a:pt x="754413" y="1594670"/>
                  <a:pt x="777460" y="1617717"/>
                  <a:pt x="777460" y="1646146"/>
                </a:cubicBezTo>
                <a:lnTo>
                  <a:pt x="777460" y="2320654"/>
                </a:lnTo>
                <a:cubicBezTo>
                  <a:pt x="777460" y="2349083"/>
                  <a:pt x="754413" y="2372130"/>
                  <a:pt x="725984" y="2372130"/>
                </a:cubicBezTo>
                <a:lnTo>
                  <a:pt x="51476" y="2372130"/>
                </a:lnTo>
                <a:cubicBezTo>
                  <a:pt x="23047" y="2372130"/>
                  <a:pt x="0" y="2349083"/>
                  <a:pt x="0" y="2320654"/>
                </a:cubicBezTo>
                <a:lnTo>
                  <a:pt x="0" y="1646146"/>
                </a:lnTo>
                <a:cubicBezTo>
                  <a:pt x="0" y="1617717"/>
                  <a:pt x="23047" y="1594670"/>
                  <a:pt x="51476" y="1594670"/>
                </a:cubicBezTo>
                <a:close/>
                <a:moveTo>
                  <a:pt x="7235898" y="797335"/>
                </a:moveTo>
                <a:lnTo>
                  <a:pt x="7910406" y="797335"/>
                </a:lnTo>
                <a:cubicBezTo>
                  <a:pt x="7938835" y="797335"/>
                  <a:pt x="7961882" y="820382"/>
                  <a:pt x="7961882" y="848811"/>
                </a:cubicBezTo>
                <a:lnTo>
                  <a:pt x="7961882" y="1523319"/>
                </a:lnTo>
                <a:cubicBezTo>
                  <a:pt x="7961882" y="1551748"/>
                  <a:pt x="7938835" y="1574795"/>
                  <a:pt x="7910406" y="1574795"/>
                </a:cubicBezTo>
                <a:lnTo>
                  <a:pt x="7235898" y="1574795"/>
                </a:lnTo>
                <a:cubicBezTo>
                  <a:pt x="7207469" y="1574795"/>
                  <a:pt x="7184422" y="1551748"/>
                  <a:pt x="7184422" y="1523319"/>
                </a:cubicBezTo>
                <a:lnTo>
                  <a:pt x="7184422" y="848811"/>
                </a:lnTo>
                <a:cubicBezTo>
                  <a:pt x="7184422" y="820382"/>
                  <a:pt x="7207469" y="797335"/>
                  <a:pt x="7235898" y="797335"/>
                </a:cubicBezTo>
                <a:close/>
                <a:moveTo>
                  <a:pt x="6437628" y="797335"/>
                </a:moveTo>
                <a:lnTo>
                  <a:pt x="7112136" y="797335"/>
                </a:lnTo>
                <a:cubicBezTo>
                  <a:pt x="7140565" y="797335"/>
                  <a:pt x="7163612" y="820382"/>
                  <a:pt x="7163612" y="848811"/>
                </a:cubicBezTo>
                <a:lnTo>
                  <a:pt x="7163612" y="1523319"/>
                </a:lnTo>
                <a:cubicBezTo>
                  <a:pt x="7163612" y="1551748"/>
                  <a:pt x="7140565" y="1574795"/>
                  <a:pt x="7112136" y="1574795"/>
                </a:cubicBezTo>
                <a:lnTo>
                  <a:pt x="6437628" y="1574795"/>
                </a:lnTo>
                <a:cubicBezTo>
                  <a:pt x="6409199" y="1574795"/>
                  <a:pt x="6386152" y="1551748"/>
                  <a:pt x="6386152" y="1523319"/>
                </a:cubicBezTo>
                <a:lnTo>
                  <a:pt x="6386152" y="848811"/>
                </a:lnTo>
                <a:cubicBezTo>
                  <a:pt x="6386152" y="820382"/>
                  <a:pt x="6409199" y="797335"/>
                  <a:pt x="6437628" y="797335"/>
                </a:cubicBezTo>
                <a:close/>
                <a:moveTo>
                  <a:pt x="5639359" y="797335"/>
                </a:moveTo>
                <a:lnTo>
                  <a:pt x="6313867" y="797335"/>
                </a:lnTo>
                <a:cubicBezTo>
                  <a:pt x="6342296" y="797335"/>
                  <a:pt x="6365343" y="820382"/>
                  <a:pt x="6365343" y="848811"/>
                </a:cubicBezTo>
                <a:lnTo>
                  <a:pt x="6365343" y="1523319"/>
                </a:lnTo>
                <a:cubicBezTo>
                  <a:pt x="6365343" y="1551748"/>
                  <a:pt x="6342296" y="1574795"/>
                  <a:pt x="6313867" y="1574795"/>
                </a:cubicBezTo>
                <a:lnTo>
                  <a:pt x="5639359" y="1574795"/>
                </a:lnTo>
                <a:cubicBezTo>
                  <a:pt x="5610930" y="1574795"/>
                  <a:pt x="5587883" y="1551748"/>
                  <a:pt x="5587883" y="1523319"/>
                </a:cubicBezTo>
                <a:lnTo>
                  <a:pt x="5587883" y="848811"/>
                </a:lnTo>
                <a:cubicBezTo>
                  <a:pt x="5587883" y="820382"/>
                  <a:pt x="5610930" y="797335"/>
                  <a:pt x="5639359" y="797335"/>
                </a:cubicBezTo>
                <a:close/>
                <a:moveTo>
                  <a:pt x="4841090" y="797335"/>
                </a:moveTo>
                <a:lnTo>
                  <a:pt x="5515598" y="797335"/>
                </a:lnTo>
                <a:cubicBezTo>
                  <a:pt x="5544027" y="797335"/>
                  <a:pt x="5567074" y="820382"/>
                  <a:pt x="5567074" y="848811"/>
                </a:cubicBezTo>
                <a:lnTo>
                  <a:pt x="5567074" y="1523319"/>
                </a:lnTo>
                <a:cubicBezTo>
                  <a:pt x="5567074" y="1551748"/>
                  <a:pt x="5544027" y="1574795"/>
                  <a:pt x="5515598" y="1574795"/>
                </a:cubicBezTo>
                <a:lnTo>
                  <a:pt x="4841090" y="1574795"/>
                </a:lnTo>
                <a:cubicBezTo>
                  <a:pt x="4812661" y="1574795"/>
                  <a:pt x="4789614" y="1551748"/>
                  <a:pt x="4789614" y="1523319"/>
                </a:cubicBezTo>
                <a:lnTo>
                  <a:pt x="4789614" y="848811"/>
                </a:lnTo>
                <a:cubicBezTo>
                  <a:pt x="4789614" y="820382"/>
                  <a:pt x="4812661" y="797335"/>
                  <a:pt x="4841090" y="797335"/>
                </a:cubicBezTo>
                <a:close/>
                <a:moveTo>
                  <a:pt x="4042821" y="797335"/>
                </a:moveTo>
                <a:lnTo>
                  <a:pt x="4717329" y="797335"/>
                </a:lnTo>
                <a:cubicBezTo>
                  <a:pt x="4745758" y="797335"/>
                  <a:pt x="4768805" y="820382"/>
                  <a:pt x="4768805" y="848811"/>
                </a:cubicBezTo>
                <a:lnTo>
                  <a:pt x="4768805" y="1523319"/>
                </a:lnTo>
                <a:cubicBezTo>
                  <a:pt x="4768805" y="1551748"/>
                  <a:pt x="4745758" y="1574795"/>
                  <a:pt x="4717329" y="1574795"/>
                </a:cubicBezTo>
                <a:lnTo>
                  <a:pt x="4042821" y="1574795"/>
                </a:lnTo>
                <a:cubicBezTo>
                  <a:pt x="4014392" y="1574795"/>
                  <a:pt x="3991345" y="1551748"/>
                  <a:pt x="3991345" y="1523319"/>
                </a:cubicBezTo>
                <a:lnTo>
                  <a:pt x="3991345" y="848811"/>
                </a:lnTo>
                <a:cubicBezTo>
                  <a:pt x="3991345" y="820382"/>
                  <a:pt x="4014392" y="797335"/>
                  <a:pt x="4042821" y="797335"/>
                </a:cubicBezTo>
                <a:close/>
                <a:moveTo>
                  <a:pt x="3244552" y="797335"/>
                </a:moveTo>
                <a:lnTo>
                  <a:pt x="3919060" y="797335"/>
                </a:lnTo>
                <a:cubicBezTo>
                  <a:pt x="3947489" y="797335"/>
                  <a:pt x="3970536" y="820382"/>
                  <a:pt x="3970536" y="848811"/>
                </a:cubicBezTo>
                <a:lnTo>
                  <a:pt x="3970536" y="1523319"/>
                </a:lnTo>
                <a:cubicBezTo>
                  <a:pt x="3970536" y="1551748"/>
                  <a:pt x="3947489" y="1574795"/>
                  <a:pt x="3919060" y="1574795"/>
                </a:cubicBezTo>
                <a:lnTo>
                  <a:pt x="3244552" y="1574795"/>
                </a:lnTo>
                <a:cubicBezTo>
                  <a:pt x="3216123" y="1574795"/>
                  <a:pt x="3193076" y="1551748"/>
                  <a:pt x="3193076" y="1523319"/>
                </a:cubicBezTo>
                <a:lnTo>
                  <a:pt x="3193076" y="848811"/>
                </a:lnTo>
                <a:cubicBezTo>
                  <a:pt x="3193076" y="820382"/>
                  <a:pt x="3216123" y="797335"/>
                  <a:pt x="3244552" y="797335"/>
                </a:cubicBezTo>
                <a:close/>
                <a:moveTo>
                  <a:pt x="2446283" y="797335"/>
                </a:moveTo>
                <a:lnTo>
                  <a:pt x="3120791" y="797335"/>
                </a:lnTo>
                <a:cubicBezTo>
                  <a:pt x="3149220" y="797335"/>
                  <a:pt x="3172267" y="820382"/>
                  <a:pt x="3172267" y="848811"/>
                </a:cubicBezTo>
                <a:lnTo>
                  <a:pt x="3172267" y="1523319"/>
                </a:lnTo>
                <a:cubicBezTo>
                  <a:pt x="3172267" y="1551748"/>
                  <a:pt x="3149220" y="1574795"/>
                  <a:pt x="3120791" y="1574795"/>
                </a:cubicBezTo>
                <a:lnTo>
                  <a:pt x="2446283" y="1574795"/>
                </a:lnTo>
                <a:cubicBezTo>
                  <a:pt x="2417854" y="1574795"/>
                  <a:pt x="2394807" y="1551748"/>
                  <a:pt x="2394807" y="1523319"/>
                </a:cubicBezTo>
                <a:lnTo>
                  <a:pt x="2394807" y="848811"/>
                </a:lnTo>
                <a:cubicBezTo>
                  <a:pt x="2394807" y="820382"/>
                  <a:pt x="2417854" y="797335"/>
                  <a:pt x="2446283" y="797335"/>
                </a:cubicBezTo>
                <a:close/>
                <a:moveTo>
                  <a:pt x="1648014" y="797335"/>
                </a:moveTo>
                <a:lnTo>
                  <a:pt x="2322522" y="797335"/>
                </a:lnTo>
                <a:cubicBezTo>
                  <a:pt x="2350951" y="797335"/>
                  <a:pt x="2373998" y="820382"/>
                  <a:pt x="2373998" y="848811"/>
                </a:cubicBezTo>
                <a:lnTo>
                  <a:pt x="2373998" y="1523319"/>
                </a:lnTo>
                <a:cubicBezTo>
                  <a:pt x="2373998" y="1551748"/>
                  <a:pt x="2350951" y="1574795"/>
                  <a:pt x="2322522" y="1574795"/>
                </a:cubicBezTo>
                <a:lnTo>
                  <a:pt x="1648014" y="1574795"/>
                </a:lnTo>
                <a:cubicBezTo>
                  <a:pt x="1619585" y="1574795"/>
                  <a:pt x="1596538" y="1551748"/>
                  <a:pt x="1596538" y="1523319"/>
                </a:cubicBezTo>
                <a:lnTo>
                  <a:pt x="1596538" y="848811"/>
                </a:lnTo>
                <a:cubicBezTo>
                  <a:pt x="1596538" y="820382"/>
                  <a:pt x="1619585" y="797335"/>
                  <a:pt x="1648014" y="797335"/>
                </a:cubicBezTo>
                <a:close/>
                <a:moveTo>
                  <a:pt x="849745" y="797335"/>
                </a:moveTo>
                <a:lnTo>
                  <a:pt x="1524253" y="797335"/>
                </a:lnTo>
                <a:cubicBezTo>
                  <a:pt x="1552682" y="797335"/>
                  <a:pt x="1575729" y="820382"/>
                  <a:pt x="1575729" y="848811"/>
                </a:cubicBezTo>
                <a:lnTo>
                  <a:pt x="1575729" y="1523319"/>
                </a:lnTo>
                <a:cubicBezTo>
                  <a:pt x="1575729" y="1551748"/>
                  <a:pt x="1552682" y="1574795"/>
                  <a:pt x="1524253" y="1574795"/>
                </a:cubicBezTo>
                <a:lnTo>
                  <a:pt x="849745" y="1574795"/>
                </a:lnTo>
                <a:cubicBezTo>
                  <a:pt x="821316" y="1574795"/>
                  <a:pt x="798269" y="1551748"/>
                  <a:pt x="798269" y="1523319"/>
                </a:cubicBezTo>
                <a:lnTo>
                  <a:pt x="798269" y="848811"/>
                </a:lnTo>
                <a:cubicBezTo>
                  <a:pt x="798269" y="820382"/>
                  <a:pt x="821316" y="797335"/>
                  <a:pt x="849745" y="797335"/>
                </a:cubicBezTo>
                <a:close/>
                <a:moveTo>
                  <a:pt x="51476" y="797335"/>
                </a:moveTo>
                <a:lnTo>
                  <a:pt x="725984" y="797335"/>
                </a:lnTo>
                <a:cubicBezTo>
                  <a:pt x="754413" y="797335"/>
                  <a:pt x="777460" y="820382"/>
                  <a:pt x="777460" y="848811"/>
                </a:cubicBezTo>
                <a:lnTo>
                  <a:pt x="777460" y="1523319"/>
                </a:lnTo>
                <a:cubicBezTo>
                  <a:pt x="777460" y="1551748"/>
                  <a:pt x="754413" y="1574795"/>
                  <a:pt x="725984" y="1574795"/>
                </a:cubicBezTo>
                <a:lnTo>
                  <a:pt x="51476" y="1574795"/>
                </a:lnTo>
                <a:cubicBezTo>
                  <a:pt x="23047" y="1574795"/>
                  <a:pt x="0" y="1551748"/>
                  <a:pt x="0" y="1523319"/>
                </a:cubicBezTo>
                <a:lnTo>
                  <a:pt x="0" y="848811"/>
                </a:lnTo>
                <a:cubicBezTo>
                  <a:pt x="0" y="820382"/>
                  <a:pt x="23047" y="797335"/>
                  <a:pt x="51476" y="797335"/>
                </a:cubicBezTo>
                <a:close/>
                <a:moveTo>
                  <a:pt x="7235898" y="0"/>
                </a:moveTo>
                <a:lnTo>
                  <a:pt x="7910406" y="0"/>
                </a:lnTo>
                <a:cubicBezTo>
                  <a:pt x="7938835" y="0"/>
                  <a:pt x="7961882" y="23047"/>
                  <a:pt x="7961882" y="51476"/>
                </a:cubicBezTo>
                <a:lnTo>
                  <a:pt x="7961882" y="725984"/>
                </a:lnTo>
                <a:cubicBezTo>
                  <a:pt x="7961882" y="754413"/>
                  <a:pt x="7938835" y="777460"/>
                  <a:pt x="7910406" y="777460"/>
                </a:cubicBezTo>
                <a:lnTo>
                  <a:pt x="7235898" y="777460"/>
                </a:lnTo>
                <a:cubicBezTo>
                  <a:pt x="7207469" y="777460"/>
                  <a:pt x="7184422" y="754413"/>
                  <a:pt x="7184422" y="725984"/>
                </a:cubicBezTo>
                <a:lnTo>
                  <a:pt x="7184422" y="51476"/>
                </a:lnTo>
                <a:cubicBezTo>
                  <a:pt x="7184422" y="23047"/>
                  <a:pt x="7207469" y="0"/>
                  <a:pt x="7235898" y="0"/>
                </a:cubicBezTo>
                <a:close/>
                <a:moveTo>
                  <a:pt x="6437628" y="0"/>
                </a:moveTo>
                <a:lnTo>
                  <a:pt x="7112136" y="0"/>
                </a:lnTo>
                <a:cubicBezTo>
                  <a:pt x="7140565" y="0"/>
                  <a:pt x="7163612" y="23047"/>
                  <a:pt x="7163612" y="51476"/>
                </a:cubicBezTo>
                <a:lnTo>
                  <a:pt x="7163612" y="725984"/>
                </a:lnTo>
                <a:cubicBezTo>
                  <a:pt x="7163612" y="754413"/>
                  <a:pt x="7140565" y="777460"/>
                  <a:pt x="7112136" y="777460"/>
                </a:cubicBezTo>
                <a:lnTo>
                  <a:pt x="6437628" y="777460"/>
                </a:lnTo>
                <a:cubicBezTo>
                  <a:pt x="6409199" y="777460"/>
                  <a:pt x="6386152" y="754413"/>
                  <a:pt x="6386152" y="725984"/>
                </a:cubicBezTo>
                <a:lnTo>
                  <a:pt x="6386152" y="51476"/>
                </a:lnTo>
                <a:cubicBezTo>
                  <a:pt x="6386152" y="23047"/>
                  <a:pt x="6409199" y="0"/>
                  <a:pt x="6437628" y="0"/>
                </a:cubicBezTo>
                <a:close/>
                <a:moveTo>
                  <a:pt x="5639359" y="0"/>
                </a:moveTo>
                <a:lnTo>
                  <a:pt x="6313867" y="0"/>
                </a:lnTo>
                <a:cubicBezTo>
                  <a:pt x="6342296" y="0"/>
                  <a:pt x="6365343" y="23047"/>
                  <a:pt x="6365343" y="51476"/>
                </a:cubicBezTo>
                <a:lnTo>
                  <a:pt x="6365343" y="725984"/>
                </a:lnTo>
                <a:cubicBezTo>
                  <a:pt x="6365343" y="754413"/>
                  <a:pt x="6342296" y="777460"/>
                  <a:pt x="6313867" y="777460"/>
                </a:cubicBezTo>
                <a:lnTo>
                  <a:pt x="5639359" y="777460"/>
                </a:lnTo>
                <a:cubicBezTo>
                  <a:pt x="5610930" y="777460"/>
                  <a:pt x="5587883" y="754413"/>
                  <a:pt x="5587883" y="725984"/>
                </a:cubicBezTo>
                <a:lnTo>
                  <a:pt x="5587883" y="51476"/>
                </a:lnTo>
                <a:cubicBezTo>
                  <a:pt x="5587883" y="23047"/>
                  <a:pt x="5610930" y="0"/>
                  <a:pt x="5639359" y="0"/>
                </a:cubicBezTo>
                <a:close/>
                <a:moveTo>
                  <a:pt x="4841090" y="0"/>
                </a:moveTo>
                <a:lnTo>
                  <a:pt x="5515598" y="0"/>
                </a:lnTo>
                <a:cubicBezTo>
                  <a:pt x="5544027" y="0"/>
                  <a:pt x="5567074" y="23047"/>
                  <a:pt x="5567074" y="51476"/>
                </a:cubicBezTo>
                <a:lnTo>
                  <a:pt x="5567074" y="725984"/>
                </a:lnTo>
                <a:cubicBezTo>
                  <a:pt x="5567074" y="754413"/>
                  <a:pt x="5544027" y="777460"/>
                  <a:pt x="5515598" y="777460"/>
                </a:cubicBezTo>
                <a:lnTo>
                  <a:pt x="4841090" y="777460"/>
                </a:lnTo>
                <a:cubicBezTo>
                  <a:pt x="4812661" y="777460"/>
                  <a:pt x="4789614" y="754413"/>
                  <a:pt x="4789614" y="725984"/>
                </a:cubicBezTo>
                <a:lnTo>
                  <a:pt x="4789614" y="51476"/>
                </a:lnTo>
                <a:cubicBezTo>
                  <a:pt x="4789614" y="23047"/>
                  <a:pt x="4812661" y="0"/>
                  <a:pt x="4841090" y="0"/>
                </a:cubicBezTo>
                <a:close/>
                <a:moveTo>
                  <a:pt x="4042821" y="0"/>
                </a:moveTo>
                <a:lnTo>
                  <a:pt x="4717329" y="0"/>
                </a:lnTo>
                <a:cubicBezTo>
                  <a:pt x="4745758" y="0"/>
                  <a:pt x="4768805" y="23047"/>
                  <a:pt x="4768805" y="51476"/>
                </a:cubicBezTo>
                <a:lnTo>
                  <a:pt x="4768805" y="725984"/>
                </a:lnTo>
                <a:cubicBezTo>
                  <a:pt x="4768805" y="754413"/>
                  <a:pt x="4745758" y="777460"/>
                  <a:pt x="4717329" y="777460"/>
                </a:cubicBezTo>
                <a:lnTo>
                  <a:pt x="4042821" y="777460"/>
                </a:lnTo>
                <a:cubicBezTo>
                  <a:pt x="4014392" y="777460"/>
                  <a:pt x="3991345" y="754413"/>
                  <a:pt x="3991345" y="725984"/>
                </a:cubicBezTo>
                <a:lnTo>
                  <a:pt x="3991345" y="51476"/>
                </a:lnTo>
                <a:cubicBezTo>
                  <a:pt x="3991345" y="23047"/>
                  <a:pt x="4014392" y="0"/>
                  <a:pt x="4042821" y="0"/>
                </a:cubicBezTo>
                <a:close/>
                <a:moveTo>
                  <a:pt x="3244552" y="0"/>
                </a:moveTo>
                <a:lnTo>
                  <a:pt x="3919060" y="0"/>
                </a:lnTo>
                <a:cubicBezTo>
                  <a:pt x="3947489" y="0"/>
                  <a:pt x="3970536" y="23047"/>
                  <a:pt x="3970536" y="51476"/>
                </a:cubicBezTo>
                <a:lnTo>
                  <a:pt x="3970536" y="725984"/>
                </a:lnTo>
                <a:cubicBezTo>
                  <a:pt x="3970536" y="754413"/>
                  <a:pt x="3947489" y="777460"/>
                  <a:pt x="3919060" y="777460"/>
                </a:cubicBezTo>
                <a:lnTo>
                  <a:pt x="3244552" y="777460"/>
                </a:lnTo>
                <a:cubicBezTo>
                  <a:pt x="3216123" y="777460"/>
                  <a:pt x="3193076" y="754413"/>
                  <a:pt x="3193076" y="725984"/>
                </a:cubicBezTo>
                <a:lnTo>
                  <a:pt x="3193076" y="51476"/>
                </a:lnTo>
                <a:cubicBezTo>
                  <a:pt x="3193076" y="23047"/>
                  <a:pt x="3216123" y="0"/>
                  <a:pt x="3244552" y="0"/>
                </a:cubicBezTo>
                <a:close/>
                <a:moveTo>
                  <a:pt x="2446283" y="0"/>
                </a:moveTo>
                <a:lnTo>
                  <a:pt x="3120791" y="0"/>
                </a:lnTo>
                <a:cubicBezTo>
                  <a:pt x="3149220" y="0"/>
                  <a:pt x="3172267" y="23047"/>
                  <a:pt x="3172267" y="51476"/>
                </a:cubicBezTo>
                <a:lnTo>
                  <a:pt x="3172267" y="725984"/>
                </a:lnTo>
                <a:cubicBezTo>
                  <a:pt x="3172267" y="754413"/>
                  <a:pt x="3149220" y="777460"/>
                  <a:pt x="3120791" y="777460"/>
                </a:cubicBezTo>
                <a:lnTo>
                  <a:pt x="2446283" y="777460"/>
                </a:lnTo>
                <a:cubicBezTo>
                  <a:pt x="2417854" y="777460"/>
                  <a:pt x="2394807" y="754413"/>
                  <a:pt x="2394807" y="725984"/>
                </a:cubicBezTo>
                <a:lnTo>
                  <a:pt x="2394807" y="51476"/>
                </a:lnTo>
                <a:cubicBezTo>
                  <a:pt x="2394807" y="23047"/>
                  <a:pt x="2417854" y="0"/>
                  <a:pt x="2446283" y="0"/>
                </a:cubicBezTo>
                <a:close/>
                <a:moveTo>
                  <a:pt x="1648014" y="0"/>
                </a:moveTo>
                <a:lnTo>
                  <a:pt x="2322522" y="0"/>
                </a:lnTo>
                <a:cubicBezTo>
                  <a:pt x="2350951" y="0"/>
                  <a:pt x="2373998" y="23047"/>
                  <a:pt x="2373998" y="51476"/>
                </a:cubicBezTo>
                <a:lnTo>
                  <a:pt x="2373998" y="725984"/>
                </a:lnTo>
                <a:cubicBezTo>
                  <a:pt x="2373998" y="754413"/>
                  <a:pt x="2350951" y="777460"/>
                  <a:pt x="2322522" y="777460"/>
                </a:cubicBezTo>
                <a:lnTo>
                  <a:pt x="1648014" y="777460"/>
                </a:lnTo>
                <a:cubicBezTo>
                  <a:pt x="1619585" y="777460"/>
                  <a:pt x="1596538" y="754413"/>
                  <a:pt x="1596538" y="725984"/>
                </a:cubicBezTo>
                <a:lnTo>
                  <a:pt x="1596538" y="51476"/>
                </a:lnTo>
                <a:cubicBezTo>
                  <a:pt x="1596538" y="23047"/>
                  <a:pt x="1619585" y="0"/>
                  <a:pt x="1648014" y="0"/>
                </a:cubicBezTo>
                <a:close/>
                <a:moveTo>
                  <a:pt x="849745" y="0"/>
                </a:moveTo>
                <a:lnTo>
                  <a:pt x="1524253" y="0"/>
                </a:lnTo>
                <a:cubicBezTo>
                  <a:pt x="1552682" y="0"/>
                  <a:pt x="1575729" y="23047"/>
                  <a:pt x="1575729" y="51476"/>
                </a:cubicBezTo>
                <a:lnTo>
                  <a:pt x="1575729" y="725984"/>
                </a:lnTo>
                <a:cubicBezTo>
                  <a:pt x="1575729" y="754413"/>
                  <a:pt x="1552682" y="777460"/>
                  <a:pt x="1524253" y="777460"/>
                </a:cubicBezTo>
                <a:lnTo>
                  <a:pt x="849745" y="777460"/>
                </a:lnTo>
                <a:cubicBezTo>
                  <a:pt x="821316" y="777460"/>
                  <a:pt x="798269" y="754413"/>
                  <a:pt x="798269" y="725984"/>
                </a:cubicBezTo>
                <a:lnTo>
                  <a:pt x="798269" y="51476"/>
                </a:lnTo>
                <a:cubicBezTo>
                  <a:pt x="798269" y="23047"/>
                  <a:pt x="821316" y="0"/>
                  <a:pt x="849745" y="0"/>
                </a:cubicBezTo>
                <a:close/>
                <a:moveTo>
                  <a:pt x="51476" y="0"/>
                </a:moveTo>
                <a:lnTo>
                  <a:pt x="725984" y="0"/>
                </a:lnTo>
                <a:cubicBezTo>
                  <a:pt x="754413" y="0"/>
                  <a:pt x="777460" y="23047"/>
                  <a:pt x="777460" y="51476"/>
                </a:cubicBezTo>
                <a:lnTo>
                  <a:pt x="777460" y="725984"/>
                </a:lnTo>
                <a:cubicBezTo>
                  <a:pt x="777460" y="754413"/>
                  <a:pt x="754413" y="777460"/>
                  <a:pt x="725984" y="777460"/>
                </a:cubicBezTo>
                <a:lnTo>
                  <a:pt x="51476" y="777460"/>
                </a:lnTo>
                <a:cubicBezTo>
                  <a:pt x="23047" y="777460"/>
                  <a:pt x="0" y="754413"/>
                  <a:pt x="0" y="725984"/>
                </a:cubicBezTo>
                <a:lnTo>
                  <a:pt x="0" y="51476"/>
                </a:lnTo>
                <a:cubicBezTo>
                  <a:pt x="0" y="23047"/>
                  <a:pt x="23047" y="0"/>
                  <a:pt x="51476" y="0"/>
                </a:cubicBezTo>
                <a:close/>
              </a:path>
            </a:pathLst>
          </a:custGeom>
          <a:blipFill>
            <a:blip r:embed="rId3">
              <a:alphaModFix amt="89000"/>
            </a:blip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6676EFC-A421-4708-853E-5CBC6E942D94}"/>
              </a:ext>
            </a:extLst>
          </p:cNvPr>
          <p:cNvCxnSpPr>
            <a:cxnSpLocks/>
          </p:cNvCxnSpPr>
          <p:nvPr/>
        </p:nvCxnSpPr>
        <p:spPr>
          <a:xfrm>
            <a:off x="2743200" y="3080328"/>
            <a:ext cx="0" cy="160392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05E994E-E7B2-4CC5-8EC6-36468F916095}"/>
              </a:ext>
            </a:extLst>
          </p:cNvPr>
          <p:cNvCxnSpPr>
            <a:cxnSpLocks/>
          </p:cNvCxnSpPr>
          <p:nvPr/>
        </p:nvCxnSpPr>
        <p:spPr>
          <a:xfrm>
            <a:off x="6400800" y="3080328"/>
            <a:ext cx="0" cy="160392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5">
            <a:extLst>
              <a:ext uri="{FF2B5EF4-FFF2-40B4-BE49-F238E27FC236}">
                <a16:creationId xmlns:a16="http://schemas.microsoft.com/office/drawing/2014/main" id="{B34064AF-9660-43FA-8AE6-D55164E1F1ED}"/>
              </a:ext>
            </a:extLst>
          </p:cNvPr>
          <p:cNvSpPr/>
          <p:nvPr/>
        </p:nvSpPr>
        <p:spPr>
          <a:xfrm>
            <a:off x="523349" y="4047057"/>
            <a:ext cx="1740601" cy="3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33C0F3"/>
                </a:solidFill>
                <a:cs typeface="+mn-ea"/>
                <a:sym typeface="+mn-lt"/>
              </a:rPr>
              <a:t>资源发现</a:t>
            </a:r>
          </a:p>
        </p:txBody>
      </p:sp>
      <p:sp>
        <p:nvSpPr>
          <p:cNvPr id="7" name="Rounded Rectangle 55">
            <a:extLst>
              <a:ext uri="{FF2B5EF4-FFF2-40B4-BE49-F238E27FC236}">
                <a16:creationId xmlns:a16="http://schemas.microsoft.com/office/drawing/2014/main" id="{FE9F975C-7E0D-4492-9DF1-75A26E000E06}"/>
              </a:ext>
            </a:extLst>
          </p:cNvPr>
          <p:cNvSpPr/>
          <p:nvPr/>
        </p:nvSpPr>
        <p:spPr>
          <a:xfrm>
            <a:off x="3701700" y="4047057"/>
            <a:ext cx="1740601" cy="3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cs typeface="+mn-ea"/>
                <a:sym typeface="+mn-lt"/>
              </a:rPr>
              <a:t>资源利用</a:t>
            </a:r>
          </a:p>
        </p:txBody>
      </p:sp>
      <p:sp>
        <p:nvSpPr>
          <p:cNvPr id="8" name="Rounded Rectangle 55">
            <a:extLst>
              <a:ext uri="{FF2B5EF4-FFF2-40B4-BE49-F238E27FC236}">
                <a16:creationId xmlns:a16="http://schemas.microsoft.com/office/drawing/2014/main" id="{AB3A05A8-177E-41B5-BEBD-81406BBE1FF6}"/>
              </a:ext>
            </a:extLst>
          </p:cNvPr>
          <p:cNvSpPr/>
          <p:nvPr/>
        </p:nvSpPr>
        <p:spPr>
          <a:xfrm>
            <a:off x="6789245" y="4047057"/>
            <a:ext cx="1740601" cy="3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cs typeface="+mn-ea"/>
                <a:sym typeface="+mn-lt"/>
              </a:rPr>
              <a:t>用户工具</a:t>
            </a:r>
          </a:p>
        </p:txBody>
      </p:sp>
      <p:sp>
        <p:nvSpPr>
          <p:cNvPr id="9" name="zoom-in-tool_77322">
            <a:extLst>
              <a:ext uri="{FF2B5EF4-FFF2-40B4-BE49-F238E27FC236}">
                <a16:creationId xmlns:a16="http://schemas.microsoft.com/office/drawing/2014/main" id="{98E41605-60AB-4A72-B355-7D6364DA944C}"/>
              </a:ext>
            </a:extLst>
          </p:cNvPr>
          <p:cNvSpPr>
            <a:spLocks noChangeAspect="1"/>
          </p:cNvSpPr>
          <p:nvPr/>
        </p:nvSpPr>
        <p:spPr bwMode="auto">
          <a:xfrm>
            <a:off x="1088806" y="3197068"/>
            <a:ext cx="609685" cy="608690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rgbClr val="00B0F0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sponsible-energy-use_66204">
            <a:extLst>
              <a:ext uri="{FF2B5EF4-FFF2-40B4-BE49-F238E27FC236}">
                <a16:creationId xmlns:a16="http://schemas.microsoft.com/office/drawing/2014/main" id="{C1C832B6-308B-4CDB-BCA6-1A8DAA190258}"/>
              </a:ext>
            </a:extLst>
          </p:cNvPr>
          <p:cNvSpPr>
            <a:spLocks noChangeAspect="1"/>
          </p:cNvSpPr>
          <p:nvPr/>
        </p:nvSpPr>
        <p:spPr bwMode="auto">
          <a:xfrm>
            <a:off x="4230662" y="3080328"/>
            <a:ext cx="682676" cy="725430"/>
          </a:xfrm>
          <a:custGeom>
            <a:avLst/>
            <a:gdLst>
              <a:gd name="connsiteX0" fmla="*/ 454392 w 463299"/>
              <a:gd name="connsiteY0" fmla="*/ 223559 h 604605"/>
              <a:gd name="connsiteX1" fmla="*/ 463228 w 463299"/>
              <a:gd name="connsiteY1" fmla="*/ 245267 h 604605"/>
              <a:gd name="connsiteX2" fmla="*/ 451811 w 463299"/>
              <a:gd name="connsiteY2" fmla="*/ 388606 h 604605"/>
              <a:gd name="connsiteX3" fmla="*/ 450421 w 463299"/>
              <a:gd name="connsiteY3" fmla="*/ 403376 h 604605"/>
              <a:gd name="connsiteX4" fmla="*/ 441188 w 463299"/>
              <a:gd name="connsiteY4" fmla="*/ 448182 h 604605"/>
              <a:gd name="connsiteX5" fmla="*/ 431657 w 463299"/>
              <a:gd name="connsiteY5" fmla="*/ 462555 h 604605"/>
              <a:gd name="connsiteX6" fmla="*/ 386287 w 463299"/>
              <a:gd name="connsiteY6" fmla="*/ 510731 h 604605"/>
              <a:gd name="connsiteX7" fmla="*/ 339725 w 463299"/>
              <a:gd name="connsiteY7" fmla="*/ 560196 h 604605"/>
              <a:gd name="connsiteX8" fmla="*/ 324535 w 463299"/>
              <a:gd name="connsiteY8" fmla="*/ 583094 h 604605"/>
              <a:gd name="connsiteX9" fmla="*/ 315302 w 463299"/>
              <a:gd name="connsiteY9" fmla="*/ 604605 h 604605"/>
              <a:gd name="connsiteX10" fmla="*/ 245410 w 463299"/>
              <a:gd name="connsiteY10" fmla="*/ 604605 h 604605"/>
              <a:gd name="connsiteX11" fmla="*/ 246502 w 463299"/>
              <a:gd name="connsiteY11" fmla="*/ 601036 h 604605"/>
              <a:gd name="connsiteX12" fmla="*/ 274697 w 463299"/>
              <a:gd name="connsiteY12" fmla="*/ 520347 h 604605"/>
              <a:gd name="connsiteX13" fmla="*/ 281647 w 463299"/>
              <a:gd name="connsiteY13" fmla="*/ 505180 h 604605"/>
              <a:gd name="connsiteX14" fmla="*/ 343200 w 463299"/>
              <a:gd name="connsiteY14" fmla="*/ 431033 h 604605"/>
              <a:gd name="connsiteX15" fmla="*/ 365736 w 463299"/>
              <a:gd name="connsiteY15" fmla="*/ 406350 h 604605"/>
              <a:gd name="connsiteX16" fmla="*/ 399193 w 463299"/>
              <a:gd name="connsiteY16" fmla="*/ 372151 h 604605"/>
              <a:gd name="connsiteX17" fmla="*/ 417957 w 463299"/>
              <a:gd name="connsiteY17" fmla="*/ 371754 h 604605"/>
              <a:gd name="connsiteX18" fmla="*/ 411404 w 463299"/>
              <a:gd name="connsiteY18" fmla="*/ 413685 h 604605"/>
              <a:gd name="connsiteX19" fmla="*/ 380926 w 463299"/>
              <a:gd name="connsiteY19" fmla="*/ 464240 h 604605"/>
              <a:gd name="connsiteX20" fmla="*/ 375167 w 463299"/>
              <a:gd name="connsiteY20" fmla="*/ 473162 h 604605"/>
              <a:gd name="connsiteX21" fmla="*/ 420637 w 463299"/>
              <a:gd name="connsiteY21" fmla="*/ 411703 h 604605"/>
              <a:gd name="connsiteX22" fmla="*/ 426792 w 463299"/>
              <a:gd name="connsiteY22" fmla="*/ 366401 h 604605"/>
              <a:gd name="connsiteX23" fmla="*/ 401079 w 463299"/>
              <a:gd name="connsiteY23" fmla="*/ 362337 h 604605"/>
              <a:gd name="connsiteX24" fmla="*/ 399292 w 463299"/>
              <a:gd name="connsiteY24" fmla="*/ 362734 h 604605"/>
              <a:gd name="connsiteX25" fmla="*/ 399689 w 463299"/>
              <a:gd name="connsiteY25" fmla="*/ 361049 h 604605"/>
              <a:gd name="connsiteX26" fmla="*/ 426395 w 463299"/>
              <a:gd name="connsiteY26" fmla="*/ 252206 h 604605"/>
              <a:gd name="connsiteX27" fmla="*/ 430565 w 463299"/>
              <a:gd name="connsiteY27" fmla="*/ 241302 h 604605"/>
              <a:gd name="connsiteX28" fmla="*/ 454392 w 463299"/>
              <a:gd name="connsiteY28" fmla="*/ 223559 h 604605"/>
              <a:gd name="connsiteX29" fmla="*/ 8810 w 463299"/>
              <a:gd name="connsiteY29" fmla="*/ 223559 h 604605"/>
              <a:gd name="connsiteX30" fmla="*/ 32739 w 463299"/>
              <a:gd name="connsiteY30" fmla="*/ 241302 h 604605"/>
              <a:gd name="connsiteX31" fmla="*/ 36910 w 463299"/>
              <a:gd name="connsiteY31" fmla="*/ 252206 h 604605"/>
              <a:gd name="connsiteX32" fmla="*/ 63520 w 463299"/>
              <a:gd name="connsiteY32" fmla="*/ 361049 h 604605"/>
              <a:gd name="connsiteX33" fmla="*/ 64016 w 463299"/>
              <a:gd name="connsiteY33" fmla="*/ 362734 h 604605"/>
              <a:gd name="connsiteX34" fmla="*/ 62229 w 463299"/>
              <a:gd name="connsiteY34" fmla="*/ 362337 h 604605"/>
              <a:gd name="connsiteX35" fmla="*/ 36413 w 463299"/>
              <a:gd name="connsiteY35" fmla="*/ 366401 h 604605"/>
              <a:gd name="connsiteX36" fmla="*/ 42668 w 463299"/>
              <a:gd name="connsiteY36" fmla="*/ 411703 h 604605"/>
              <a:gd name="connsiteX37" fmla="*/ 88144 w 463299"/>
              <a:gd name="connsiteY37" fmla="*/ 473162 h 604605"/>
              <a:gd name="connsiteX38" fmla="*/ 82385 w 463299"/>
              <a:gd name="connsiteY38" fmla="*/ 464240 h 604605"/>
              <a:gd name="connsiteX39" fmla="*/ 51903 w 463299"/>
              <a:gd name="connsiteY39" fmla="*/ 413685 h 604605"/>
              <a:gd name="connsiteX40" fmla="*/ 45250 w 463299"/>
              <a:gd name="connsiteY40" fmla="*/ 371754 h 604605"/>
              <a:gd name="connsiteX41" fmla="*/ 64016 w 463299"/>
              <a:gd name="connsiteY41" fmla="*/ 372151 h 604605"/>
              <a:gd name="connsiteX42" fmla="*/ 97477 w 463299"/>
              <a:gd name="connsiteY42" fmla="*/ 406350 h 604605"/>
              <a:gd name="connsiteX43" fmla="*/ 120017 w 463299"/>
              <a:gd name="connsiteY43" fmla="*/ 431033 h 604605"/>
              <a:gd name="connsiteX44" fmla="*/ 181578 w 463299"/>
              <a:gd name="connsiteY44" fmla="*/ 505180 h 604605"/>
              <a:gd name="connsiteX45" fmla="*/ 188627 w 463299"/>
              <a:gd name="connsiteY45" fmla="*/ 520347 h 604605"/>
              <a:gd name="connsiteX46" fmla="*/ 216826 w 463299"/>
              <a:gd name="connsiteY46" fmla="*/ 601036 h 604605"/>
              <a:gd name="connsiteX47" fmla="*/ 217819 w 463299"/>
              <a:gd name="connsiteY47" fmla="*/ 604605 h 604605"/>
              <a:gd name="connsiteX48" fmla="*/ 148017 w 463299"/>
              <a:gd name="connsiteY48" fmla="*/ 604605 h 604605"/>
              <a:gd name="connsiteX49" fmla="*/ 138684 w 463299"/>
              <a:gd name="connsiteY49" fmla="*/ 583094 h 604605"/>
              <a:gd name="connsiteX50" fmla="*/ 123591 w 463299"/>
              <a:gd name="connsiteY50" fmla="*/ 560196 h 604605"/>
              <a:gd name="connsiteX51" fmla="*/ 76924 w 463299"/>
              <a:gd name="connsiteY51" fmla="*/ 510731 h 604605"/>
              <a:gd name="connsiteX52" fmla="*/ 31647 w 463299"/>
              <a:gd name="connsiteY52" fmla="*/ 462555 h 604605"/>
              <a:gd name="connsiteX53" fmla="*/ 22016 w 463299"/>
              <a:gd name="connsiteY53" fmla="*/ 448182 h 604605"/>
              <a:gd name="connsiteX54" fmla="*/ 12782 w 463299"/>
              <a:gd name="connsiteY54" fmla="*/ 403277 h 604605"/>
              <a:gd name="connsiteX55" fmla="*/ 11392 w 463299"/>
              <a:gd name="connsiteY55" fmla="*/ 388507 h 604605"/>
              <a:gd name="connsiteX56" fmla="*/ 72 w 463299"/>
              <a:gd name="connsiteY56" fmla="*/ 245267 h 604605"/>
              <a:gd name="connsiteX57" fmla="*/ 8810 w 463299"/>
              <a:gd name="connsiteY57" fmla="*/ 223559 h 604605"/>
              <a:gd name="connsiteX58" fmla="*/ 355234 w 463299"/>
              <a:gd name="connsiteY58" fmla="*/ 208098 h 604605"/>
              <a:gd name="connsiteX59" fmla="*/ 362182 w 463299"/>
              <a:gd name="connsiteY59" fmla="*/ 210375 h 604605"/>
              <a:gd name="connsiteX60" fmla="*/ 387990 w 463299"/>
              <a:gd name="connsiteY60" fmla="*/ 228397 h 604605"/>
              <a:gd name="connsiteX61" fmla="*/ 391067 w 463299"/>
              <a:gd name="connsiteY61" fmla="*/ 245429 h 604605"/>
              <a:gd name="connsiteX62" fmla="*/ 380942 w 463299"/>
              <a:gd name="connsiteY62" fmla="*/ 250578 h 604605"/>
              <a:gd name="connsiteX63" fmla="*/ 373994 w 463299"/>
              <a:gd name="connsiteY63" fmla="*/ 248400 h 604605"/>
              <a:gd name="connsiteX64" fmla="*/ 348186 w 463299"/>
              <a:gd name="connsiteY64" fmla="*/ 230378 h 604605"/>
              <a:gd name="connsiteX65" fmla="*/ 345109 w 463299"/>
              <a:gd name="connsiteY65" fmla="*/ 213346 h 604605"/>
              <a:gd name="connsiteX66" fmla="*/ 355234 w 463299"/>
              <a:gd name="connsiteY66" fmla="*/ 208098 h 604605"/>
              <a:gd name="connsiteX67" fmla="*/ 108105 w 463299"/>
              <a:gd name="connsiteY67" fmla="*/ 208098 h 604605"/>
              <a:gd name="connsiteX68" fmla="*/ 118123 w 463299"/>
              <a:gd name="connsiteY68" fmla="*/ 213346 h 604605"/>
              <a:gd name="connsiteX69" fmla="*/ 115147 w 463299"/>
              <a:gd name="connsiteY69" fmla="*/ 230378 h 604605"/>
              <a:gd name="connsiteX70" fmla="*/ 89360 w 463299"/>
              <a:gd name="connsiteY70" fmla="*/ 248400 h 604605"/>
              <a:gd name="connsiteX71" fmla="*/ 82318 w 463299"/>
              <a:gd name="connsiteY71" fmla="*/ 250578 h 604605"/>
              <a:gd name="connsiteX72" fmla="*/ 72300 w 463299"/>
              <a:gd name="connsiteY72" fmla="*/ 245429 h 604605"/>
              <a:gd name="connsiteX73" fmla="*/ 75276 w 463299"/>
              <a:gd name="connsiteY73" fmla="*/ 228397 h 604605"/>
              <a:gd name="connsiteX74" fmla="*/ 101063 w 463299"/>
              <a:gd name="connsiteY74" fmla="*/ 210375 h 604605"/>
              <a:gd name="connsiteX75" fmla="*/ 108105 w 463299"/>
              <a:gd name="connsiteY75" fmla="*/ 208098 h 604605"/>
              <a:gd name="connsiteX76" fmla="*/ 255572 w 463299"/>
              <a:gd name="connsiteY76" fmla="*/ 194126 h 604605"/>
              <a:gd name="connsiteX77" fmla="*/ 234020 w 463299"/>
              <a:gd name="connsiteY77" fmla="*/ 333140 h 604605"/>
              <a:gd name="connsiteX78" fmla="*/ 229451 w 463299"/>
              <a:gd name="connsiteY78" fmla="*/ 333140 h 604605"/>
              <a:gd name="connsiteX79" fmla="*/ 207799 w 463299"/>
              <a:gd name="connsiteY79" fmla="*/ 194225 h 604605"/>
              <a:gd name="connsiteX80" fmla="*/ 230245 w 463299"/>
              <a:gd name="connsiteY80" fmla="*/ 198486 h 604605"/>
              <a:gd name="connsiteX81" fmla="*/ 232927 w 463299"/>
              <a:gd name="connsiteY81" fmla="*/ 198486 h 604605"/>
              <a:gd name="connsiteX82" fmla="*/ 200548 w 463299"/>
              <a:gd name="connsiteY82" fmla="*/ 178337 h 604605"/>
              <a:gd name="connsiteX83" fmla="*/ 194295 w 463299"/>
              <a:gd name="connsiteY83" fmla="*/ 180220 h 604605"/>
              <a:gd name="connsiteX84" fmla="*/ 192211 w 463299"/>
              <a:gd name="connsiteY84" fmla="*/ 186366 h 604605"/>
              <a:gd name="connsiteX85" fmla="*/ 216429 w 463299"/>
              <a:gd name="connsiteY85" fmla="*/ 341305 h 604605"/>
              <a:gd name="connsiteX86" fmla="*/ 223377 w 463299"/>
              <a:gd name="connsiteY86" fmla="*/ 347252 h 604605"/>
              <a:gd name="connsiteX87" fmla="*/ 240051 w 463299"/>
              <a:gd name="connsiteY87" fmla="*/ 347252 h 604605"/>
              <a:gd name="connsiteX88" fmla="*/ 246999 w 463299"/>
              <a:gd name="connsiteY88" fmla="*/ 341305 h 604605"/>
              <a:gd name="connsiteX89" fmla="*/ 271018 w 463299"/>
              <a:gd name="connsiteY89" fmla="*/ 186366 h 604605"/>
              <a:gd name="connsiteX90" fmla="*/ 269033 w 463299"/>
              <a:gd name="connsiteY90" fmla="*/ 180220 h 604605"/>
              <a:gd name="connsiteX91" fmla="*/ 262780 w 463299"/>
              <a:gd name="connsiteY91" fmla="*/ 178337 h 604605"/>
              <a:gd name="connsiteX92" fmla="*/ 231714 w 463299"/>
              <a:gd name="connsiteY92" fmla="*/ 184384 h 604605"/>
              <a:gd name="connsiteX93" fmla="*/ 380942 w 463299"/>
              <a:gd name="connsiteY93" fmla="*/ 85455 h 604605"/>
              <a:gd name="connsiteX94" fmla="*/ 391067 w 463299"/>
              <a:gd name="connsiteY94" fmla="*/ 90613 h 604605"/>
              <a:gd name="connsiteX95" fmla="*/ 387990 w 463299"/>
              <a:gd name="connsiteY95" fmla="*/ 107673 h 604605"/>
              <a:gd name="connsiteX96" fmla="*/ 362182 w 463299"/>
              <a:gd name="connsiteY96" fmla="*/ 125725 h 604605"/>
              <a:gd name="connsiteX97" fmla="*/ 355234 w 463299"/>
              <a:gd name="connsiteY97" fmla="*/ 128006 h 604605"/>
              <a:gd name="connsiteX98" fmla="*/ 345109 w 463299"/>
              <a:gd name="connsiteY98" fmla="*/ 122749 h 604605"/>
              <a:gd name="connsiteX99" fmla="*/ 348186 w 463299"/>
              <a:gd name="connsiteY99" fmla="*/ 105689 h 604605"/>
              <a:gd name="connsiteX100" fmla="*/ 373994 w 463299"/>
              <a:gd name="connsiteY100" fmla="*/ 87637 h 604605"/>
              <a:gd name="connsiteX101" fmla="*/ 380942 w 463299"/>
              <a:gd name="connsiteY101" fmla="*/ 85455 h 604605"/>
              <a:gd name="connsiteX102" fmla="*/ 82318 w 463299"/>
              <a:gd name="connsiteY102" fmla="*/ 85455 h 604605"/>
              <a:gd name="connsiteX103" fmla="*/ 89360 w 463299"/>
              <a:gd name="connsiteY103" fmla="*/ 87637 h 604605"/>
              <a:gd name="connsiteX104" fmla="*/ 115147 w 463299"/>
              <a:gd name="connsiteY104" fmla="*/ 105689 h 604605"/>
              <a:gd name="connsiteX105" fmla="*/ 118123 w 463299"/>
              <a:gd name="connsiteY105" fmla="*/ 122749 h 604605"/>
              <a:gd name="connsiteX106" fmla="*/ 108105 w 463299"/>
              <a:gd name="connsiteY106" fmla="*/ 128006 h 604605"/>
              <a:gd name="connsiteX107" fmla="*/ 101063 w 463299"/>
              <a:gd name="connsiteY107" fmla="*/ 125725 h 604605"/>
              <a:gd name="connsiteX108" fmla="*/ 75276 w 463299"/>
              <a:gd name="connsiteY108" fmla="*/ 107673 h 604605"/>
              <a:gd name="connsiteX109" fmla="*/ 72300 w 463299"/>
              <a:gd name="connsiteY109" fmla="*/ 90613 h 604605"/>
              <a:gd name="connsiteX110" fmla="*/ 82318 w 463299"/>
              <a:gd name="connsiteY110" fmla="*/ 85455 h 604605"/>
              <a:gd name="connsiteX111" fmla="*/ 231615 w 463299"/>
              <a:gd name="connsiteY111" fmla="*/ 65132 h 604605"/>
              <a:gd name="connsiteX112" fmla="*/ 339403 w 463299"/>
              <a:gd name="connsiteY112" fmla="*/ 172786 h 604605"/>
              <a:gd name="connsiteX113" fmla="*/ 304168 w 463299"/>
              <a:gd name="connsiteY113" fmla="*/ 268643 h 604605"/>
              <a:gd name="connsiteX114" fmla="*/ 272110 w 463299"/>
              <a:gd name="connsiteY114" fmla="*/ 353002 h 604605"/>
              <a:gd name="connsiteX115" fmla="*/ 271812 w 463299"/>
              <a:gd name="connsiteY115" fmla="*/ 354984 h 604605"/>
              <a:gd name="connsiteX116" fmla="*/ 275881 w 463299"/>
              <a:gd name="connsiteY116" fmla="*/ 363113 h 604605"/>
              <a:gd name="connsiteX117" fmla="*/ 218811 w 463299"/>
              <a:gd name="connsiteY117" fmla="*/ 371836 h 604605"/>
              <a:gd name="connsiteX118" fmla="*/ 281737 w 463299"/>
              <a:gd name="connsiteY118" fmla="*/ 383236 h 604605"/>
              <a:gd name="connsiteX119" fmla="*/ 231323 w 463299"/>
              <a:gd name="connsiteY119" fmla="*/ 394444 h 604605"/>
              <a:gd name="connsiteX120" fmla="*/ 231123 w 463299"/>
              <a:gd name="connsiteY120" fmla="*/ 394448 h 604605"/>
              <a:gd name="connsiteX121" fmla="*/ 230408 w 463299"/>
              <a:gd name="connsiteY121" fmla="*/ 394432 h 604605"/>
              <a:gd name="connsiteX122" fmla="*/ 221987 w 463299"/>
              <a:gd name="connsiteY122" fmla="*/ 394636 h 604605"/>
              <a:gd name="connsiteX123" fmla="*/ 231123 w 463299"/>
              <a:gd name="connsiteY123" fmla="*/ 394448 h 604605"/>
              <a:gd name="connsiteX124" fmla="*/ 248934 w 463299"/>
              <a:gd name="connsiteY124" fmla="*/ 394859 h 604605"/>
              <a:gd name="connsiteX125" fmla="*/ 275881 w 463299"/>
              <a:gd name="connsiteY125" fmla="*/ 403855 h 604605"/>
              <a:gd name="connsiteX126" fmla="*/ 265857 w 463299"/>
              <a:gd name="connsiteY126" fmla="*/ 413867 h 604605"/>
              <a:gd name="connsiteX127" fmla="*/ 197472 w 463299"/>
              <a:gd name="connsiteY127" fmla="*/ 413867 h 604605"/>
              <a:gd name="connsiteX128" fmla="*/ 187348 w 463299"/>
              <a:gd name="connsiteY128" fmla="*/ 403855 h 604605"/>
              <a:gd name="connsiteX129" fmla="*/ 193204 w 463299"/>
              <a:gd name="connsiteY129" fmla="*/ 394636 h 604605"/>
              <a:gd name="connsiteX130" fmla="*/ 181591 w 463299"/>
              <a:gd name="connsiteY130" fmla="*/ 383236 h 604605"/>
              <a:gd name="connsiteX131" fmla="*/ 192509 w 463299"/>
              <a:gd name="connsiteY131" fmla="*/ 371836 h 604605"/>
              <a:gd name="connsiteX132" fmla="*/ 187348 w 463299"/>
              <a:gd name="connsiteY132" fmla="*/ 363113 h 604605"/>
              <a:gd name="connsiteX133" fmla="*/ 191417 w 463299"/>
              <a:gd name="connsiteY133" fmla="*/ 354984 h 604605"/>
              <a:gd name="connsiteX134" fmla="*/ 191219 w 463299"/>
              <a:gd name="connsiteY134" fmla="*/ 353002 h 604605"/>
              <a:gd name="connsiteX135" fmla="*/ 159259 w 463299"/>
              <a:gd name="connsiteY135" fmla="*/ 268842 h 604605"/>
              <a:gd name="connsiteX136" fmla="*/ 123826 w 463299"/>
              <a:gd name="connsiteY136" fmla="*/ 172786 h 604605"/>
              <a:gd name="connsiteX137" fmla="*/ 231615 w 463299"/>
              <a:gd name="connsiteY137" fmla="*/ 65132 h 604605"/>
              <a:gd name="connsiteX138" fmla="*/ 231601 w 463299"/>
              <a:gd name="connsiteY138" fmla="*/ 0 h 604605"/>
              <a:gd name="connsiteX139" fmla="*/ 243929 w 463299"/>
              <a:gd name="connsiteY139" fmla="*/ 12293 h 604605"/>
              <a:gd name="connsiteX140" fmla="*/ 243929 w 463299"/>
              <a:gd name="connsiteY140" fmla="*/ 39855 h 604605"/>
              <a:gd name="connsiteX141" fmla="*/ 231601 w 463299"/>
              <a:gd name="connsiteY141" fmla="*/ 52148 h 604605"/>
              <a:gd name="connsiteX142" fmla="*/ 219372 w 463299"/>
              <a:gd name="connsiteY142" fmla="*/ 39855 h 604605"/>
              <a:gd name="connsiteX143" fmla="*/ 219372 w 463299"/>
              <a:gd name="connsiteY143" fmla="*/ 12293 h 604605"/>
              <a:gd name="connsiteX144" fmla="*/ 231601 w 463299"/>
              <a:gd name="connsiteY144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3299" h="604605">
                <a:moveTo>
                  <a:pt x="454392" y="223559"/>
                </a:moveTo>
                <a:cubicBezTo>
                  <a:pt x="458065" y="224550"/>
                  <a:pt x="464022" y="228713"/>
                  <a:pt x="463228" y="245267"/>
                </a:cubicBezTo>
                <a:lnTo>
                  <a:pt x="451811" y="388606"/>
                </a:lnTo>
                <a:cubicBezTo>
                  <a:pt x="451314" y="393265"/>
                  <a:pt x="450818" y="398122"/>
                  <a:pt x="450421" y="403376"/>
                </a:cubicBezTo>
                <a:cubicBezTo>
                  <a:pt x="449130" y="419236"/>
                  <a:pt x="447740" y="435592"/>
                  <a:pt x="441188" y="448182"/>
                </a:cubicBezTo>
                <a:cubicBezTo>
                  <a:pt x="438507" y="453435"/>
                  <a:pt x="435430" y="458094"/>
                  <a:pt x="431657" y="462555"/>
                </a:cubicBezTo>
                <a:cubicBezTo>
                  <a:pt x="424906" y="470684"/>
                  <a:pt x="406142" y="490113"/>
                  <a:pt x="386287" y="510731"/>
                </a:cubicBezTo>
                <a:cubicBezTo>
                  <a:pt x="367027" y="530755"/>
                  <a:pt x="346972" y="551572"/>
                  <a:pt x="339725" y="560196"/>
                </a:cubicBezTo>
                <a:cubicBezTo>
                  <a:pt x="333967" y="567036"/>
                  <a:pt x="329003" y="574470"/>
                  <a:pt x="324535" y="583094"/>
                </a:cubicBezTo>
                <a:cubicBezTo>
                  <a:pt x="320961" y="590033"/>
                  <a:pt x="317983" y="597270"/>
                  <a:pt x="315302" y="604605"/>
                </a:cubicBezTo>
                <a:lnTo>
                  <a:pt x="245410" y="604605"/>
                </a:lnTo>
                <a:lnTo>
                  <a:pt x="246502" y="601036"/>
                </a:lnTo>
                <a:cubicBezTo>
                  <a:pt x="254841" y="572587"/>
                  <a:pt x="264074" y="546120"/>
                  <a:pt x="274697" y="520347"/>
                </a:cubicBezTo>
                <a:cubicBezTo>
                  <a:pt x="276782" y="515192"/>
                  <a:pt x="279165" y="510037"/>
                  <a:pt x="281647" y="505180"/>
                </a:cubicBezTo>
                <a:cubicBezTo>
                  <a:pt x="298326" y="473063"/>
                  <a:pt x="321160" y="451651"/>
                  <a:pt x="343200" y="431033"/>
                </a:cubicBezTo>
                <a:cubicBezTo>
                  <a:pt x="349454" y="425184"/>
                  <a:pt x="357397" y="416064"/>
                  <a:pt x="365736" y="406350"/>
                </a:cubicBezTo>
                <a:cubicBezTo>
                  <a:pt x="378047" y="392274"/>
                  <a:pt x="390754" y="377702"/>
                  <a:pt x="399193" y="372151"/>
                </a:cubicBezTo>
                <a:cubicBezTo>
                  <a:pt x="406937" y="367095"/>
                  <a:pt x="413291" y="366996"/>
                  <a:pt x="417957" y="371754"/>
                </a:cubicBezTo>
                <a:cubicBezTo>
                  <a:pt x="424807" y="378693"/>
                  <a:pt x="422821" y="391580"/>
                  <a:pt x="411404" y="413685"/>
                </a:cubicBezTo>
                <a:cubicBezTo>
                  <a:pt x="403760" y="428455"/>
                  <a:pt x="392641" y="445803"/>
                  <a:pt x="380926" y="464240"/>
                </a:cubicBezTo>
                <a:cubicBezTo>
                  <a:pt x="379039" y="467214"/>
                  <a:pt x="377054" y="470188"/>
                  <a:pt x="375167" y="473162"/>
                </a:cubicBezTo>
                <a:cubicBezTo>
                  <a:pt x="395917" y="450462"/>
                  <a:pt x="411206" y="429843"/>
                  <a:pt x="420637" y="411703"/>
                </a:cubicBezTo>
                <a:cubicBezTo>
                  <a:pt x="431459" y="390886"/>
                  <a:pt x="433643" y="374827"/>
                  <a:pt x="426792" y="366401"/>
                </a:cubicBezTo>
                <a:cubicBezTo>
                  <a:pt x="422027" y="360553"/>
                  <a:pt x="412893" y="359066"/>
                  <a:pt x="401079" y="362337"/>
                </a:cubicBezTo>
                <a:lnTo>
                  <a:pt x="399292" y="362734"/>
                </a:lnTo>
                <a:lnTo>
                  <a:pt x="399689" y="361049"/>
                </a:lnTo>
                <a:cubicBezTo>
                  <a:pt x="399888" y="360057"/>
                  <a:pt x="421729" y="269355"/>
                  <a:pt x="426395" y="252206"/>
                </a:cubicBezTo>
                <a:cubicBezTo>
                  <a:pt x="427388" y="248340"/>
                  <a:pt x="428778" y="244673"/>
                  <a:pt x="430565" y="241302"/>
                </a:cubicBezTo>
                <a:cubicBezTo>
                  <a:pt x="436919" y="229011"/>
                  <a:pt x="446946" y="221576"/>
                  <a:pt x="454392" y="223559"/>
                </a:cubicBezTo>
                <a:close/>
                <a:moveTo>
                  <a:pt x="8810" y="223559"/>
                </a:moveTo>
                <a:cubicBezTo>
                  <a:pt x="16257" y="221576"/>
                  <a:pt x="26385" y="229011"/>
                  <a:pt x="32739" y="241302"/>
                </a:cubicBezTo>
                <a:cubicBezTo>
                  <a:pt x="34427" y="244673"/>
                  <a:pt x="35917" y="248340"/>
                  <a:pt x="36910" y="252206"/>
                </a:cubicBezTo>
                <a:cubicBezTo>
                  <a:pt x="41477" y="269355"/>
                  <a:pt x="63321" y="360057"/>
                  <a:pt x="63520" y="361049"/>
                </a:cubicBezTo>
                <a:lnTo>
                  <a:pt x="64016" y="362734"/>
                </a:lnTo>
                <a:lnTo>
                  <a:pt x="62229" y="362337"/>
                </a:lnTo>
                <a:cubicBezTo>
                  <a:pt x="50413" y="359066"/>
                  <a:pt x="41278" y="360553"/>
                  <a:pt x="36413" y="366401"/>
                </a:cubicBezTo>
                <a:cubicBezTo>
                  <a:pt x="29661" y="374827"/>
                  <a:pt x="31846" y="390886"/>
                  <a:pt x="42668" y="411703"/>
                </a:cubicBezTo>
                <a:cubicBezTo>
                  <a:pt x="52002" y="429843"/>
                  <a:pt x="67293" y="450462"/>
                  <a:pt x="88144" y="473162"/>
                </a:cubicBezTo>
                <a:cubicBezTo>
                  <a:pt x="86158" y="470188"/>
                  <a:pt x="84272" y="467214"/>
                  <a:pt x="82385" y="464240"/>
                </a:cubicBezTo>
                <a:cubicBezTo>
                  <a:pt x="70669" y="445803"/>
                  <a:pt x="59548" y="428455"/>
                  <a:pt x="51903" y="413685"/>
                </a:cubicBezTo>
                <a:cubicBezTo>
                  <a:pt x="40484" y="391580"/>
                  <a:pt x="38399" y="378693"/>
                  <a:pt x="45250" y="371754"/>
                </a:cubicBezTo>
                <a:cubicBezTo>
                  <a:pt x="50016" y="366996"/>
                  <a:pt x="56371" y="367095"/>
                  <a:pt x="64016" y="372151"/>
                </a:cubicBezTo>
                <a:cubicBezTo>
                  <a:pt x="72555" y="377702"/>
                  <a:pt x="85265" y="392274"/>
                  <a:pt x="97477" y="406350"/>
                </a:cubicBezTo>
                <a:cubicBezTo>
                  <a:pt x="105917" y="416064"/>
                  <a:pt x="113861" y="425184"/>
                  <a:pt x="120017" y="431033"/>
                </a:cubicBezTo>
                <a:cubicBezTo>
                  <a:pt x="142159" y="451651"/>
                  <a:pt x="164996" y="473063"/>
                  <a:pt x="181578" y="505180"/>
                </a:cubicBezTo>
                <a:cubicBezTo>
                  <a:pt x="184159" y="510037"/>
                  <a:pt x="186542" y="515192"/>
                  <a:pt x="188627" y="520347"/>
                </a:cubicBezTo>
                <a:cubicBezTo>
                  <a:pt x="199152" y="546120"/>
                  <a:pt x="208386" y="572488"/>
                  <a:pt x="216826" y="601036"/>
                </a:cubicBezTo>
                <a:lnTo>
                  <a:pt x="217819" y="604605"/>
                </a:lnTo>
                <a:lnTo>
                  <a:pt x="148017" y="604605"/>
                </a:lnTo>
                <a:cubicBezTo>
                  <a:pt x="145336" y="597270"/>
                  <a:pt x="142258" y="590033"/>
                  <a:pt x="138684" y="583094"/>
                </a:cubicBezTo>
                <a:cubicBezTo>
                  <a:pt x="134215" y="574470"/>
                  <a:pt x="129251" y="567036"/>
                  <a:pt x="123591" y="560196"/>
                </a:cubicBezTo>
                <a:cubicBezTo>
                  <a:pt x="116244" y="551572"/>
                  <a:pt x="96286" y="530755"/>
                  <a:pt x="76924" y="510731"/>
                </a:cubicBezTo>
                <a:cubicBezTo>
                  <a:pt x="57066" y="490113"/>
                  <a:pt x="38399" y="470684"/>
                  <a:pt x="31647" y="462555"/>
                </a:cubicBezTo>
                <a:cubicBezTo>
                  <a:pt x="27874" y="458094"/>
                  <a:pt x="24697" y="453336"/>
                  <a:pt x="22016" y="448182"/>
                </a:cubicBezTo>
                <a:cubicBezTo>
                  <a:pt x="15562" y="435592"/>
                  <a:pt x="14172" y="419236"/>
                  <a:pt x="12782" y="403277"/>
                </a:cubicBezTo>
                <a:cubicBezTo>
                  <a:pt x="12385" y="398122"/>
                  <a:pt x="11987" y="393265"/>
                  <a:pt x="11392" y="388507"/>
                </a:cubicBezTo>
                <a:lnTo>
                  <a:pt x="72" y="245267"/>
                </a:lnTo>
                <a:cubicBezTo>
                  <a:pt x="-722" y="228713"/>
                  <a:pt x="5236" y="224550"/>
                  <a:pt x="8810" y="223559"/>
                </a:cubicBezTo>
                <a:close/>
                <a:moveTo>
                  <a:pt x="355234" y="208098"/>
                </a:moveTo>
                <a:cubicBezTo>
                  <a:pt x="357715" y="208098"/>
                  <a:pt x="360197" y="208890"/>
                  <a:pt x="362182" y="210375"/>
                </a:cubicBezTo>
                <a:lnTo>
                  <a:pt x="387990" y="228397"/>
                </a:lnTo>
                <a:cubicBezTo>
                  <a:pt x="393548" y="232259"/>
                  <a:pt x="394938" y="239884"/>
                  <a:pt x="391067" y="245429"/>
                </a:cubicBezTo>
                <a:cubicBezTo>
                  <a:pt x="388784" y="248697"/>
                  <a:pt x="385012" y="250578"/>
                  <a:pt x="380942" y="250578"/>
                </a:cubicBezTo>
                <a:cubicBezTo>
                  <a:pt x="378461" y="250578"/>
                  <a:pt x="375979" y="249885"/>
                  <a:pt x="373994" y="248400"/>
                </a:cubicBezTo>
                <a:lnTo>
                  <a:pt x="348186" y="230378"/>
                </a:lnTo>
                <a:cubicBezTo>
                  <a:pt x="342628" y="226516"/>
                  <a:pt x="341238" y="218891"/>
                  <a:pt x="345109" y="213346"/>
                </a:cubicBezTo>
                <a:cubicBezTo>
                  <a:pt x="347392" y="210078"/>
                  <a:pt x="351164" y="208098"/>
                  <a:pt x="355234" y="208098"/>
                </a:cubicBezTo>
                <a:close/>
                <a:moveTo>
                  <a:pt x="108105" y="208098"/>
                </a:moveTo>
                <a:cubicBezTo>
                  <a:pt x="112073" y="208098"/>
                  <a:pt x="115842" y="210078"/>
                  <a:pt x="118123" y="213346"/>
                </a:cubicBezTo>
                <a:cubicBezTo>
                  <a:pt x="121991" y="218891"/>
                  <a:pt x="120702" y="226516"/>
                  <a:pt x="115147" y="230378"/>
                </a:cubicBezTo>
                <a:lnTo>
                  <a:pt x="89360" y="248400"/>
                </a:lnTo>
                <a:cubicBezTo>
                  <a:pt x="87277" y="249885"/>
                  <a:pt x="84896" y="250578"/>
                  <a:pt x="82318" y="250578"/>
                </a:cubicBezTo>
                <a:cubicBezTo>
                  <a:pt x="78350" y="250578"/>
                  <a:pt x="74581" y="248697"/>
                  <a:pt x="72300" y="245429"/>
                </a:cubicBezTo>
                <a:cubicBezTo>
                  <a:pt x="68432" y="239884"/>
                  <a:pt x="69821" y="232259"/>
                  <a:pt x="75276" y="228397"/>
                </a:cubicBezTo>
                <a:lnTo>
                  <a:pt x="101063" y="210375"/>
                </a:lnTo>
                <a:cubicBezTo>
                  <a:pt x="103146" y="208890"/>
                  <a:pt x="105626" y="208098"/>
                  <a:pt x="108105" y="208098"/>
                </a:cubicBezTo>
                <a:close/>
                <a:moveTo>
                  <a:pt x="255572" y="194126"/>
                </a:moveTo>
                <a:lnTo>
                  <a:pt x="234020" y="333140"/>
                </a:lnTo>
                <a:lnTo>
                  <a:pt x="229451" y="333140"/>
                </a:lnTo>
                <a:lnTo>
                  <a:pt x="207799" y="194225"/>
                </a:lnTo>
                <a:lnTo>
                  <a:pt x="230245" y="198486"/>
                </a:lnTo>
                <a:cubicBezTo>
                  <a:pt x="231139" y="198684"/>
                  <a:pt x="232033" y="198684"/>
                  <a:pt x="232927" y="198486"/>
                </a:cubicBezTo>
                <a:close/>
                <a:moveTo>
                  <a:pt x="200548" y="178337"/>
                </a:moveTo>
                <a:cubicBezTo>
                  <a:pt x="198266" y="177941"/>
                  <a:pt x="195983" y="178634"/>
                  <a:pt x="194295" y="180220"/>
                </a:cubicBezTo>
                <a:cubicBezTo>
                  <a:pt x="192608" y="181807"/>
                  <a:pt x="191913" y="184087"/>
                  <a:pt x="192211" y="186366"/>
                </a:cubicBezTo>
                <a:lnTo>
                  <a:pt x="216429" y="341305"/>
                </a:lnTo>
                <a:cubicBezTo>
                  <a:pt x="216925" y="344774"/>
                  <a:pt x="219903" y="347252"/>
                  <a:pt x="223377" y="347252"/>
                </a:cubicBezTo>
                <a:lnTo>
                  <a:pt x="240051" y="347252"/>
                </a:lnTo>
                <a:cubicBezTo>
                  <a:pt x="243525" y="347252"/>
                  <a:pt x="246502" y="344774"/>
                  <a:pt x="246999" y="341305"/>
                </a:cubicBezTo>
                <a:lnTo>
                  <a:pt x="271018" y="186366"/>
                </a:lnTo>
                <a:cubicBezTo>
                  <a:pt x="271415" y="184087"/>
                  <a:pt x="270621" y="181807"/>
                  <a:pt x="269033" y="180220"/>
                </a:cubicBezTo>
                <a:cubicBezTo>
                  <a:pt x="267345" y="178634"/>
                  <a:pt x="265063" y="177941"/>
                  <a:pt x="262780" y="178337"/>
                </a:cubicBezTo>
                <a:lnTo>
                  <a:pt x="231714" y="184384"/>
                </a:lnTo>
                <a:close/>
                <a:moveTo>
                  <a:pt x="380942" y="85455"/>
                </a:moveTo>
                <a:cubicBezTo>
                  <a:pt x="385012" y="85455"/>
                  <a:pt x="388685" y="87340"/>
                  <a:pt x="391067" y="90613"/>
                </a:cubicBezTo>
                <a:cubicBezTo>
                  <a:pt x="394938" y="96167"/>
                  <a:pt x="393548" y="103804"/>
                  <a:pt x="387990" y="107673"/>
                </a:cubicBezTo>
                <a:lnTo>
                  <a:pt x="362182" y="125725"/>
                </a:lnTo>
                <a:cubicBezTo>
                  <a:pt x="360098" y="127213"/>
                  <a:pt x="357715" y="128006"/>
                  <a:pt x="355234" y="128006"/>
                </a:cubicBezTo>
                <a:cubicBezTo>
                  <a:pt x="351164" y="128006"/>
                  <a:pt x="347392" y="126022"/>
                  <a:pt x="345109" y="122749"/>
                </a:cubicBezTo>
                <a:cubicBezTo>
                  <a:pt x="341238" y="117195"/>
                  <a:pt x="342628" y="109557"/>
                  <a:pt x="348186" y="105689"/>
                </a:cubicBezTo>
                <a:lnTo>
                  <a:pt x="373994" y="87637"/>
                </a:lnTo>
                <a:cubicBezTo>
                  <a:pt x="375979" y="86149"/>
                  <a:pt x="378461" y="85455"/>
                  <a:pt x="380942" y="85455"/>
                </a:cubicBezTo>
                <a:close/>
                <a:moveTo>
                  <a:pt x="82318" y="85455"/>
                </a:moveTo>
                <a:cubicBezTo>
                  <a:pt x="84896" y="85455"/>
                  <a:pt x="87277" y="86149"/>
                  <a:pt x="89360" y="87637"/>
                </a:cubicBezTo>
                <a:lnTo>
                  <a:pt x="115147" y="105689"/>
                </a:lnTo>
                <a:cubicBezTo>
                  <a:pt x="120702" y="109557"/>
                  <a:pt x="121991" y="117195"/>
                  <a:pt x="118123" y="122749"/>
                </a:cubicBezTo>
                <a:cubicBezTo>
                  <a:pt x="115842" y="126022"/>
                  <a:pt x="112073" y="128006"/>
                  <a:pt x="108105" y="128006"/>
                </a:cubicBezTo>
                <a:cubicBezTo>
                  <a:pt x="105626" y="128006"/>
                  <a:pt x="103146" y="127213"/>
                  <a:pt x="101063" y="125725"/>
                </a:cubicBezTo>
                <a:lnTo>
                  <a:pt x="75276" y="107673"/>
                </a:lnTo>
                <a:cubicBezTo>
                  <a:pt x="69821" y="103804"/>
                  <a:pt x="68432" y="96167"/>
                  <a:pt x="72300" y="90613"/>
                </a:cubicBezTo>
                <a:cubicBezTo>
                  <a:pt x="74581" y="87340"/>
                  <a:pt x="78350" y="85455"/>
                  <a:pt x="82318" y="85455"/>
                </a:cubicBezTo>
                <a:close/>
                <a:moveTo>
                  <a:pt x="231615" y="65132"/>
                </a:moveTo>
                <a:cubicBezTo>
                  <a:pt x="291067" y="65132"/>
                  <a:pt x="339403" y="113408"/>
                  <a:pt x="339403" y="172786"/>
                </a:cubicBezTo>
                <a:cubicBezTo>
                  <a:pt x="339403" y="211743"/>
                  <a:pt x="321537" y="240689"/>
                  <a:pt x="304168" y="268643"/>
                </a:cubicBezTo>
                <a:cubicBezTo>
                  <a:pt x="287692" y="295210"/>
                  <a:pt x="272110" y="320190"/>
                  <a:pt x="272110" y="353002"/>
                </a:cubicBezTo>
                <a:cubicBezTo>
                  <a:pt x="272110" y="353696"/>
                  <a:pt x="272010" y="354390"/>
                  <a:pt x="271812" y="354984"/>
                </a:cubicBezTo>
                <a:cubicBezTo>
                  <a:pt x="274293" y="356868"/>
                  <a:pt x="275881" y="359743"/>
                  <a:pt x="275881" y="363113"/>
                </a:cubicBezTo>
                <a:cubicBezTo>
                  <a:pt x="275881" y="372035"/>
                  <a:pt x="218811" y="371836"/>
                  <a:pt x="218811" y="371836"/>
                </a:cubicBezTo>
                <a:cubicBezTo>
                  <a:pt x="218811" y="371836"/>
                  <a:pt x="281737" y="372035"/>
                  <a:pt x="281737" y="383236"/>
                </a:cubicBezTo>
                <a:cubicBezTo>
                  <a:pt x="281737" y="391712"/>
                  <a:pt x="248128" y="393886"/>
                  <a:pt x="231323" y="394444"/>
                </a:cubicBezTo>
                <a:lnTo>
                  <a:pt x="231123" y="394448"/>
                </a:lnTo>
                <a:lnTo>
                  <a:pt x="230408" y="394432"/>
                </a:lnTo>
                <a:cubicBezTo>
                  <a:pt x="225355" y="394481"/>
                  <a:pt x="221987" y="394636"/>
                  <a:pt x="221987" y="394636"/>
                </a:cubicBezTo>
                <a:lnTo>
                  <a:pt x="231123" y="394448"/>
                </a:lnTo>
                <a:lnTo>
                  <a:pt x="248934" y="394859"/>
                </a:lnTo>
                <a:cubicBezTo>
                  <a:pt x="262407" y="395702"/>
                  <a:pt x="275881" y="398006"/>
                  <a:pt x="275881" y="403855"/>
                </a:cubicBezTo>
                <a:cubicBezTo>
                  <a:pt x="275881" y="409406"/>
                  <a:pt x="271415" y="413867"/>
                  <a:pt x="265857" y="413867"/>
                </a:cubicBezTo>
                <a:lnTo>
                  <a:pt x="197472" y="413867"/>
                </a:lnTo>
                <a:cubicBezTo>
                  <a:pt x="191913" y="413867"/>
                  <a:pt x="187348" y="409406"/>
                  <a:pt x="187348" y="403855"/>
                </a:cubicBezTo>
                <a:cubicBezTo>
                  <a:pt x="187348" y="399791"/>
                  <a:pt x="193204" y="398601"/>
                  <a:pt x="193204" y="394636"/>
                </a:cubicBezTo>
                <a:cubicBezTo>
                  <a:pt x="193204" y="390770"/>
                  <a:pt x="181591" y="389580"/>
                  <a:pt x="181591" y="383236"/>
                </a:cubicBezTo>
                <a:cubicBezTo>
                  <a:pt x="181591" y="377090"/>
                  <a:pt x="192410" y="375207"/>
                  <a:pt x="192509" y="371836"/>
                </a:cubicBezTo>
                <a:cubicBezTo>
                  <a:pt x="192707" y="368466"/>
                  <a:pt x="187348" y="366880"/>
                  <a:pt x="187348" y="363113"/>
                </a:cubicBezTo>
                <a:cubicBezTo>
                  <a:pt x="187348" y="359743"/>
                  <a:pt x="188936" y="356868"/>
                  <a:pt x="191417" y="354984"/>
                </a:cubicBezTo>
                <a:cubicBezTo>
                  <a:pt x="191318" y="354390"/>
                  <a:pt x="191219" y="353696"/>
                  <a:pt x="191219" y="353002"/>
                </a:cubicBezTo>
                <a:cubicBezTo>
                  <a:pt x="191219" y="320488"/>
                  <a:pt x="175636" y="295408"/>
                  <a:pt x="159259" y="268842"/>
                </a:cubicBezTo>
                <a:cubicBezTo>
                  <a:pt x="141791" y="240788"/>
                  <a:pt x="123826" y="211843"/>
                  <a:pt x="123826" y="172786"/>
                </a:cubicBezTo>
                <a:cubicBezTo>
                  <a:pt x="123826" y="113408"/>
                  <a:pt x="172162" y="65132"/>
                  <a:pt x="231615" y="65132"/>
                </a:cubicBezTo>
                <a:close/>
                <a:moveTo>
                  <a:pt x="231601" y="0"/>
                </a:moveTo>
                <a:cubicBezTo>
                  <a:pt x="238361" y="0"/>
                  <a:pt x="243929" y="5453"/>
                  <a:pt x="243929" y="12293"/>
                </a:cubicBezTo>
                <a:lnTo>
                  <a:pt x="243929" y="39855"/>
                </a:lnTo>
                <a:cubicBezTo>
                  <a:pt x="243929" y="46695"/>
                  <a:pt x="238361" y="52148"/>
                  <a:pt x="231601" y="52148"/>
                </a:cubicBezTo>
                <a:cubicBezTo>
                  <a:pt x="224840" y="52148"/>
                  <a:pt x="219372" y="46695"/>
                  <a:pt x="219372" y="39855"/>
                </a:cubicBezTo>
                <a:lnTo>
                  <a:pt x="219372" y="12293"/>
                </a:lnTo>
                <a:cubicBezTo>
                  <a:pt x="219372" y="5453"/>
                  <a:pt x="224840" y="0"/>
                  <a:pt x="2316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wo-cogwheels-configuration-interface-symbol_44520">
            <a:extLst>
              <a:ext uri="{FF2B5EF4-FFF2-40B4-BE49-F238E27FC236}">
                <a16:creationId xmlns:a16="http://schemas.microsoft.com/office/drawing/2014/main" id="{9ED2CD77-650E-45B8-8181-43DBF07E91E7}"/>
              </a:ext>
            </a:extLst>
          </p:cNvPr>
          <p:cNvSpPr>
            <a:spLocks noChangeAspect="1"/>
          </p:cNvSpPr>
          <p:nvPr/>
        </p:nvSpPr>
        <p:spPr bwMode="auto">
          <a:xfrm>
            <a:off x="7302938" y="3200992"/>
            <a:ext cx="656840" cy="655849"/>
          </a:xfrm>
          <a:custGeom>
            <a:avLst/>
            <a:gdLst>
              <a:gd name="connsiteX0" fmla="*/ 377627 w 607991"/>
              <a:gd name="connsiteY0" fmla="*/ 294539 h 607074"/>
              <a:gd name="connsiteX1" fmla="*/ 294976 w 607991"/>
              <a:gd name="connsiteY1" fmla="*/ 377063 h 607074"/>
              <a:gd name="connsiteX2" fmla="*/ 377627 w 607991"/>
              <a:gd name="connsiteY2" fmla="*/ 459588 h 607074"/>
              <a:gd name="connsiteX3" fmla="*/ 460355 w 607991"/>
              <a:gd name="connsiteY3" fmla="*/ 377063 h 607074"/>
              <a:gd name="connsiteX4" fmla="*/ 377627 w 607991"/>
              <a:gd name="connsiteY4" fmla="*/ 294539 h 607074"/>
              <a:gd name="connsiteX5" fmla="*/ 359653 w 607991"/>
              <a:gd name="connsiteY5" fmla="*/ 147129 h 607074"/>
              <a:gd name="connsiteX6" fmla="*/ 395678 w 607991"/>
              <a:gd name="connsiteY6" fmla="*/ 147129 h 607074"/>
              <a:gd name="connsiteX7" fmla="*/ 423869 w 607991"/>
              <a:gd name="connsiteY7" fmla="*/ 175277 h 607074"/>
              <a:gd name="connsiteX8" fmla="*/ 423869 w 607991"/>
              <a:gd name="connsiteY8" fmla="*/ 197288 h 607074"/>
              <a:gd name="connsiteX9" fmla="*/ 435698 w 607991"/>
              <a:gd name="connsiteY9" fmla="*/ 212474 h 607074"/>
              <a:gd name="connsiteX10" fmla="*/ 453212 w 607991"/>
              <a:gd name="connsiteY10" fmla="*/ 219760 h 607074"/>
              <a:gd name="connsiteX11" fmla="*/ 460970 w 607991"/>
              <a:gd name="connsiteY11" fmla="*/ 221447 h 607074"/>
              <a:gd name="connsiteX12" fmla="*/ 472185 w 607991"/>
              <a:gd name="connsiteY12" fmla="*/ 217459 h 607074"/>
              <a:gd name="connsiteX13" fmla="*/ 487931 w 607991"/>
              <a:gd name="connsiteY13" fmla="*/ 201737 h 607074"/>
              <a:gd name="connsiteX14" fmla="*/ 507826 w 607991"/>
              <a:gd name="connsiteY14" fmla="*/ 193530 h 607074"/>
              <a:gd name="connsiteX15" fmla="*/ 527798 w 607991"/>
              <a:gd name="connsiteY15" fmla="*/ 201737 h 607074"/>
              <a:gd name="connsiteX16" fmla="*/ 553300 w 607991"/>
              <a:gd name="connsiteY16" fmla="*/ 227200 h 607074"/>
              <a:gd name="connsiteX17" fmla="*/ 553300 w 607991"/>
              <a:gd name="connsiteY17" fmla="*/ 267005 h 607074"/>
              <a:gd name="connsiteX18" fmla="*/ 537553 w 607991"/>
              <a:gd name="connsiteY18" fmla="*/ 282727 h 607074"/>
              <a:gd name="connsiteX19" fmla="*/ 535249 w 607991"/>
              <a:gd name="connsiteY19" fmla="*/ 301671 h 607074"/>
              <a:gd name="connsiteX20" fmla="*/ 542546 w 607991"/>
              <a:gd name="connsiteY20" fmla="*/ 319158 h 607074"/>
              <a:gd name="connsiteX21" fmla="*/ 557755 w 607991"/>
              <a:gd name="connsiteY21" fmla="*/ 330969 h 607074"/>
              <a:gd name="connsiteX22" fmla="*/ 579800 w 607991"/>
              <a:gd name="connsiteY22" fmla="*/ 330969 h 607074"/>
              <a:gd name="connsiteX23" fmla="*/ 607991 w 607991"/>
              <a:gd name="connsiteY23" fmla="*/ 359116 h 607074"/>
              <a:gd name="connsiteX24" fmla="*/ 607991 w 607991"/>
              <a:gd name="connsiteY24" fmla="*/ 395087 h 607074"/>
              <a:gd name="connsiteX25" fmla="*/ 579800 w 607991"/>
              <a:gd name="connsiteY25" fmla="*/ 423234 h 607074"/>
              <a:gd name="connsiteX26" fmla="*/ 557755 w 607991"/>
              <a:gd name="connsiteY26" fmla="*/ 423234 h 607074"/>
              <a:gd name="connsiteX27" fmla="*/ 542546 w 607991"/>
              <a:gd name="connsiteY27" fmla="*/ 435045 h 607074"/>
              <a:gd name="connsiteX28" fmla="*/ 535249 w 607991"/>
              <a:gd name="connsiteY28" fmla="*/ 452532 h 607074"/>
              <a:gd name="connsiteX29" fmla="*/ 537630 w 607991"/>
              <a:gd name="connsiteY29" fmla="*/ 471476 h 607074"/>
              <a:gd name="connsiteX30" fmla="*/ 553300 w 607991"/>
              <a:gd name="connsiteY30" fmla="*/ 487199 h 607074"/>
              <a:gd name="connsiteX31" fmla="*/ 553300 w 607991"/>
              <a:gd name="connsiteY31" fmla="*/ 527004 h 607074"/>
              <a:gd name="connsiteX32" fmla="*/ 527798 w 607991"/>
              <a:gd name="connsiteY32" fmla="*/ 552467 h 607074"/>
              <a:gd name="connsiteX33" fmla="*/ 507826 w 607991"/>
              <a:gd name="connsiteY33" fmla="*/ 560750 h 607074"/>
              <a:gd name="connsiteX34" fmla="*/ 487931 w 607991"/>
              <a:gd name="connsiteY34" fmla="*/ 552467 h 607074"/>
              <a:gd name="connsiteX35" fmla="*/ 472261 w 607991"/>
              <a:gd name="connsiteY35" fmla="*/ 536821 h 607074"/>
              <a:gd name="connsiteX36" fmla="*/ 460970 w 607991"/>
              <a:gd name="connsiteY36" fmla="*/ 532756 h 607074"/>
              <a:gd name="connsiteX37" fmla="*/ 453212 w 607991"/>
              <a:gd name="connsiteY37" fmla="*/ 534443 h 607074"/>
              <a:gd name="connsiteX38" fmla="*/ 435698 w 607991"/>
              <a:gd name="connsiteY38" fmla="*/ 541729 h 607074"/>
              <a:gd name="connsiteX39" fmla="*/ 423869 w 607991"/>
              <a:gd name="connsiteY39" fmla="*/ 556915 h 607074"/>
              <a:gd name="connsiteX40" fmla="*/ 423869 w 607991"/>
              <a:gd name="connsiteY40" fmla="*/ 578927 h 607074"/>
              <a:gd name="connsiteX41" fmla="*/ 395678 w 607991"/>
              <a:gd name="connsiteY41" fmla="*/ 607074 h 607074"/>
              <a:gd name="connsiteX42" fmla="*/ 359653 w 607991"/>
              <a:gd name="connsiteY42" fmla="*/ 607074 h 607074"/>
              <a:gd name="connsiteX43" fmla="*/ 331462 w 607991"/>
              <a:gd name="connsiteY43" fmla="*/ 578927 h 607074"/>
              <a:gd name="connsiteX44" fmla="*/ 331462 w 607991"/>
              <a:gd name="connsiteY44" fmla="*/ 556915 h 607074"/>
              <a:gd name="connsiteX45" fmla="*/ 319633 w 607991"/>
              <a:gd name="connsiteY45" fmla="*/ 541729 h 607074"/>
              <a:gd name="connsiteX46" fmla="*/ 302119 w 607991"/>
              <a:gd name="connsiteY46" fmla="*/ 534443 h 607074"/>
              <a:gd name="connsiteX47" fmla="*/ 294361 w 607991"/>
              <a:gd name="connsiteY47" fmla="*/ 532756 h 607074"/>
              <a:gd name="connsiteX48" fmla="*/ 283146 w 607991"/>
              <a:gd name="connsiteY48" fmla="*/ 536821 h 607074"/>
              <a:gd name="connsiteX49" fmla="*/ 267400 w 607991"/>
              <a:gd name="connsiteY49" fmla="*/ 552467 h 607074"/>
              <a:gd name="connsiteX50" fmla="*/ 247505 w 607991"/>
              <a:gd name="connsiteY50" fmla="*/ 560750 h 607074"/>
              <a:gd name="connsiteX51" fmla="*/ 227533 w 607991"/>
              <a:gd name="connsiteY51" fmla="*/ 552467 h 607074"/>
              <a:gd name="connsiteX52" fmla="*/ 202031 w 607991"/>
              <a:gd name="connsiteY52" fmla="*/ 527004 h 607074"/>
              <a:gd name="connsiteX53" fmla="*/ 202031 w 607991"/>
              <a:gd name="connsiteY53" fmla="*/ 487199 h 607074"/>
              <a:gd name="connsiteX54" fmla="*/ 217701 w 607991"/>
              <a:gd name="connsiteY54" fmla="*/ 471476 h 607074"/>
              <a:gd name="connsiteX55" fmla="*/ 220082 w 607991"/>
              <a:gd name="connsiteY55" fmla="*/ 452532 h 607074"/>
              <a:gd name="connsiteX56" fmla="*/ 212785 w 607991"/>
              <a:gd name="connsiteY56" fmla="*/ 435045 h 607074"/>
              <a:gd name="connsiteX57" fmla="*/ 197576 w 607991"/>
              <a:gd name="connsiteY57" fmla="*/ 423234 h 607074"/>
              <a:gd name="connsiteX58" fmla="*/ 175531 w 607991"/>
              <a:gd name="connsiteY58" fmla="*/ 423234 h 607074"/>
              <a:gd name="connsiteX59" fmla="*/ 147340 w 607991"/>
              <a:gd name="connsiteY59" fmla="*/ 395087 h 607074"/>
              <a:gd name="connsiteX60" fmla="*/ 147340 w 607991"/>
              <a:gd name="connsiteY60" fmla="*/ 359116 h 607074"/>
              <a:gd name="connsiteX61" fmla="*/ 175531 w 607991"/>
              <a:gd name="connsiteY61" fmla="*/ 330969 h 607074"/>
              <a:gd name="connsiteX62" fmla="*/ 197576 w 607991"/>
              <a:gd name="connsiteY62" fmla="*/ 330969 h 607074"/>
              <a:gd name="connsiteX63" fmla="*/ 212785 w 607991"/>
              <a:gd name="connsiteY63" fmla="*/ 319158 h 607074"/>
              <a:gd name="connsiteX64" fmla="*/ 220082 w 607991"/>
              <a:gd name="connsiteY64" fmla="*/ 301671 h 607074"/>
              <a:gd name="connsiteX65" fmla="*/ 217701 w 607991"/>
              <a:gd name="connsiteY65" fmla="*/ 282727 h 607074"/>
              <a:gd name="connsiteX66" fmla="*/ 202031 w 607991"/>
              <a:gd name="connsiteY66" fmla="*/ 267005 h 607074"/>
              <a:gd name="connsiteX67" fmla="*/ 193735 w 607991"/>
              <a:gd name="connsiteY67" fmla="*/ 247141 h 607074"/>
              <a:gd name="connsiteX68" fmla="*/ 202031 w 607991"/>
              <a:gd name="connsiteY68" fmla="*/ 227200 h 607074"/>
              <a:gd name="connsiteX69" fmla="*/ 227533 w 607991"/>
              <a:gd name="connsiteY69" fmla="*/ 201737 h 607074"/>
              <a:gd name="connsiteX70" fmla="*/ 247505 w 607991"/>
              <a:gd name="connsiteY70" fmla="*/ 193530 h 607074"/>
              <a:gd name="connsiteX71" fmla="*/ 267400 w 607991"/>
              <a:gd name="connsiteY71" fmla="*/ 201737 h 607074"/>
              <a:gd name="connsiteX72" fmla="*/ 283070 w 607991"/>
              <a:gd name="connsiteY72" fmla="*/ 217383 h 607074"/>
              <a:gd name="connsiteX73" fmla="*/ 294361 w 607991"/>
              <a:gd name="connsiteY73" fmla="*/ 221447 h 607074"/>
              <a:gd name="connsiteX74" fmla="*/ 302119 w 607991"/>
              <a:gd name="connsiteY74" fmla="*/ 219760 h 607074"/>
              <a:gd name="connsiteX75" fmla="*/ 319633 w 607991"/>
              <a:gd name="connsiteY75" fmla="*/ 212474 h 607074"/>
              <a:gd name="connsiteX76" fmla="*/ 331462 w 607991"/>
              <a:gd name="connsiteY76" fmla="*/ 197288 h 607074"/>
              <a:gd name="connsiteX77" fmla="*/ 331462 w 607991"/>
              <a:gd name="connsiteY77" fmla="*/ 175277 h 607074"/>
              <a:gd name="connsiteX78" fmla="*/ 359653 w 607991"/>
              <a:gd name="connsiteY78" fmla="*/ 147129 h 607074"/>
              <a:gd name="connsiteX79" fmla="*/ 119929 w 607991"/>
              <a:gd name="connsiteY79" fmla="*/ 83135 h 607074"/>
              <a:gd name="connsiteX80" fmla="*/ 83282 w 607991"/>
              <a:gd name="connsiteY80" fmla="*/ 119717 h 607074"/>
              <a:gd name="connsiteX81" fmla="*/ 119929 w 607991"/>
              <a:gd name="connsiteY81" fmla="*/ 156223 h 607074"/>
              <a:gd name="connsiteX82" fmla="*/ 156499 w 607991"/>
              <a:gd name="connsiteY82" fmla="*/ 119717 h 607074"/>
              <a:gd name="connsiteX83" fmla="*/ 119929 w 607991"/>
              <a:gd name="connsiteY83" fmla="*/ 83135 h 607074"/>
              <a:gd name="connsiteX84" fmla="*/ 110863 w 607991"/>
              <a:gd name="connsiteY84" fmla="*/ 0 h 607074"/>
              <a:gd name="connsiteX85" fmla="*/ 128918 w 607991"/>
              <a:gd name="connsiteY85" fmla="*/ 0 h 607074"/>
              <a:gd name="connsiteX86" fmla="*/ 147741 w 607991"/>
              <a:gd name="connsiteY86" fmla="*/ 18790 h 607074"/>
              <a:gd name="connsiteX87" fmla="*/ 147741 w 607991"/>
              <a:gd name="connsiteY87" fmla="*/ 29834 h 607074"/>
              <a:gd name="connsiteX88" fmla="*/ 150507 w 607991"/>
              <a:gd name="connsiteY88" fmla="*/ 32978 h 607074"/>
              <a:gd name="connsiteX89" fmla="*/ 159726 w 607991"/>
              <a:gd name="connsiteY89" fmla="*/ 36813 h 607074"/>
              <a:gd name="connsiteX90" fmla="*/ 161570 w 607991"/>
              <a:gd name="connsiteY90" fmla="*/ 37196 h 607074"/>
              <a:gd name="connsiteX91" fmla="*/ 163875 w 607991"/>
              <a:gd name="connsiteY91" fmla="*/ 36583 h 607074"/>
              <a:gd name="connsiteX92" fmla="*/ 171711 w 607991"/>
              <a:gd name="connsiteY92" fmla="*/ 28683 h 607074"/>
              <a:gd name="connsiteX93" fmla="*/ 185002 w 607991"/>
              <a:gd name="connsiteY93" fmla="*/ 23238 h 607074"/>
              <a:gd name="connsiteX94" fmla="*/ 198294 w 607991"/>
              <a:gd name="connsiteY94" fmla="*/ 28683 h 607074"/>
              <a:gd name="connsiteX95" fmla="*/ 211047 w 607991"/>
              <a:gd name="connsiteY95" fmla="*/ 41414 h 607074"/>
              <a:gd name="connsiteX96" fmla="*/ 211047 w 607991"/>
              <a:gd name="connsiteY96" fmla="*/ 67950 h 607074"/>
              <a:gd name="connsiteX97" fmla="*/ 203211 w 607991"/>
              <a:gd name="connsiteY97" fmla="*/ 75849 h 607074"/>
              <a:gd name="connsiteX98" fmla="*/ 202903 w 607991"/>
              <a:gd name="connsiteY98" fmla="*/ 79914 h 607074"/>
              <a:gd name="connsiteX99" fmla="*/ 206822 w 607991"/>
              <a:gd name="connsiteY99" fmla="*/ 89117 h 607074"/>
              <a:gd name="connsiteX100" fmla="*/ 209972 w 607991"/>
              <a:gd name="connsiteY100" fmla="*/ 91878 h 607074"/>
              <a:gd name="connsiteX101" fmla="*/ 220958 w 607991"/>
              <a:gd name="connsiteY101" fmla="*/ 91878 h 607074"/>
              <a:gd name="connsiteX102" fmla="*/ 239781 w 607991"/>
              <a:gd name="connsiteY102" fmla="*/ 110668 h 607074"/>
              <a:gd name="connsiteX103" fmla="*/ 239781 w 607991"/>
              <a:gd name="connsiteY103" fmla="*/ 128691 h 607074"/>
              <a:gd name="connsiteX104" fmla="*/ 220958 w 607991"/>
              <a:gd name="connsiteY104" fmla="*/ 147480 h 607074"/>
              <a:gd name="connsiteX105" fmla="*/ 209972 w 607991"/>
              <a:gd name="connsiteY105" fmla="*/ 147480 h 607074"/>
              <a:gd name="connsiteX106" fmla="*/ 206822 w 607991"/>
              <a:gd name="connsiteY106" fmla="*/ 150241 h 607074"/>
              <a:gd name="connsiteX107" fmla="*/ 202903 w 607991"/>
              <a:gd name="connsiteY107" fmla="*/ 159444 h 607074"/>
              <a:gd name="connsiteX108" fmla="*/ 203211 w 607991"/>
              <a:gd name="connsiteY108" fmla="*/ 163586 h 607074"/>
              <a:gd name="connsiteX109" fmla="*/ 211047 w 607991"/>
              <a:gd name="connsiteY109" fmla="*/ 171408 h 607074"/>
              <a:gd name="connsiteX110" fmla="*/ 211047 w 607991"/>
              <a:gd name="connsiteY110" fmla="*/ 197944 h 607074"/>
              <a:gd name="connsiteX111" fmla="*/ 198294 w 607991"/>
              <a:gd name="connsiteY111" fmla="*/ 210675 h 607074"/>
              <a:gd name="connsiteX112" fmla="*/ 185002 w 607991"/>
              <a:gd name="connsiteY112" fmla="*/ 216197 h 607074"/>
              <a:gd name="connsiteX113" fmla="*/ 171711 w 607991"/>
              <a:gd name="connsiteY113" fmla="*/ 210675 h 607074"/>
              <a:gd name="connsiteX114" fmla="*/ 163875 w 607991"/>
              <a:gd name="connsiteY114" fmla="*/ 202852 h 607074"/>
              <a:gd name="connsiteX115" fmla="*/ 161570 w 607991"/>
              <a:gd name="connsiteY115" fmla="*/ 202239 h 607074"/>
              <a:gd name="connsiteX116" fmla="*/ 159726 w 607991"/>
              <a:gd name="connsiteY116" fmla="*/ 202546 h 607074"/>
              <a:gd name="connsiteX117" fmla="*/ 150507 w 607991"/>
              <a:gd name="connsiteY117" fmla="*/ 206457 h 607074"/>
              <a:gd name="connsiteX118" fmla="*/ 147741 w 607991"/>
              <a:gd name="connsiteY118" fmla="*/ 209601 h 607074"/>
              <a:gd name="connsiteX119" fmla="*/ 147741 w 607991"/>
              <a:gd name="connsiteY119" fmla="*/ 220568 h 607074"/>
              <a:gd name="connsiteX120" fmla="*/ 128918 w 607991"/>
              <a:gd name="connsiteY120" fmla="*/ 239358 h 607074"/>
              <a:gd name="connsiteX121" fmla="*/ 110863 w 607991"/>
              <a:gd name="connsiteY121" fmla="*/ 239358 h 607074"/>
              <a:gd name="connsiteX122" fmla="*/ 92117 w 607991"/>
              <a:gd name="connsiteY122" fmla="*/ 220568 h 607074"/>
              <a:gd name="connsiteX123" fmla="*/ 92117 w 607991"/>
              <a:gd name="connsiteY123" fmla="*/ 209601 h 607074"/>
              <a:gd name="connsiteX124" fmla="*/ 89274 w 607991"/>
              <a:gd name="connsiteY124" fmla="*/ 206457 h 607074"/>
              <a:gd name="connsiteX125" fmla="*/ 80055 w 607991"/>
              <a:gd name="connsiteY125" fmla="*/ 202546 h 607074"/>
              <a:gd name="connsiteX126" fmla="*/ 78211 w 607991"/>
              <a:gd name="connsiteY126" fmla="*/ 202239 h 607074"/>
              <a:gd name="connsiteX127" fmla="*/ 75983 w 607991"/>
              <a:gd name="connsiteY127" fmla="*/ 202852 h 607074"/>
              <a:gd name="connsiteX128" fmla="*/ 68070 w 607991"/>
              <a:gd name="connsiteY128" fmla="*/ 210675 h 607074"/>
              <a:gd name="connsiteX129" fmla="*/ 54779 w 607991"/>
              <a:gd name="connsiteY129" fmla="*/ 216197 h 607074"/>
              <a:gd name="connsiteX130" fmla="*/ 41487 w 607991"/>
              <a:gd name="connsiteY130" fmla="*/ 210675 h 607074"/>
              <a:gd name="connsiteX131" fmla="*/ 28734 w 607991"/>
              <a:gd name="connsiteY131" fmla="*/ 197944 h 607074"/>
              <a:gd name="connsiteX132" fmla="*/ 23279 w 607991"/>
              <a:gd name="connsiteY132" fmla="*/ 184676 h 607074"/>
              <a:gd name="connsiteX133" fmla="*/ 28734 w 607991"/>
              <a:gd name="connsiteY133" fmla="*/ 171408 h 607074"/>
              <a:gd name="connsiteX134" fmla="*/ 36570 w 607991"/>
              <a:gd name="connsiteY134" fmla="*/ 163586 h 607074"/>
              <a:gd name="connsiteX135" fmla="*/ 36878 w 607991"/>
              <a:gd name="connsiteY135" fmla="*/ 159444 h 607074"/>
              <a:gd name="connsiteX136" fmla="*/ 33036 w 607991"/>
              <a:gd name="connsiteY136" fmla="*/ 150241 h 607074"/>
              <a:gd name="connsiteX137" fmla="*/ 29886 w 607991"/>
              <a:gd name="connsiteY137" fmla="*/ 147480 h 607074"/>
              <a:gd name="connsiteX138" fmla="*/ 18823 w 607991"/>
              <a:gd name="connsiteY138" fmla="*/ 147480 h 607074"/>
              <a:gd name="connsiteX139" fmla="*/ 0 w 607991"/>
              <a:gd name="connsiteY139" fmla="*/ 128691 h 607074"/>
              <a:gd name="connsiteX140" fmla="*/ 0 w 607991"/>
              <a:gd name="connsiteY140" fmla="*/ 110668 h 607074"/>
              <a:gd name="connsiteX141" fmla="*/ 18823 w 607991"/>
              <a:gd name="connsiteY141" fmla="*/ 91955 h 607074"/>
              <a:gd name="connsiteX142" fmla="*/ 29886 w 607991"/>
              <a:gd name="connsiteY142" fmla="*/ 91955 h 607074"/>
              <a:gd name="connsiteX143" fmla="*/ 33036 w 607991"/>
              <a:gd name="connsiteY143" fmla="*/ 89194 h 607074"/>
              <a:gd name="connsiteX144" fmla="*/ 36878 w 607991"/>
              <a:gd name="connsiteY144" fmla="*/ 79914 h 607074"/>
              <a:gd name="connsiteX145" fmla="*/ 36570 w 607991"/>
              <a:gd name="connsiteY145" fmla="*/ 75849 h 607074"/>
              <a:gd name="connsiteX146" fmla="*/ 28734 w 607991"/>
              <a:gd name="connsiteY146" fmla="*/ 67950 h 607074"/>
              <a:gd name="connsiteX147" fmla="*/ 28734 w 607991"/>
              <a:gd name="connsiteY147" fmla="*/ 41414 h 607074"/>
              <a:gd name="connsiteX148" fmla="*/ 41487 w 607991"/>
              <a:gd name="connsiteY148" fmla="*/ 28683 h 607074"/>
              <a:gd name="connsiteX149" fmla="*/ 54779 w 607991"/>
              <a:gd name="connsiteY149" fmla="*/ 23238 h 607074"/>
              <a:gd name="connsiteX150" fmla="*/ 68070 w 607991"/>
              <a:gd name="connsiteY150" fmla="*/ 28683 h 607074"/>
              <a:gd name="connsiteX151" fmla="*/ 75983 w 607991"/>
              <a:gd name="connsiteY151" fmla="*/ 36583 h 607074"/>
              <a:gd name="connsiteX152" fmla="*/ 78211 w 607991"/>
              <a:gd name="connsiteY152" fmla="*/ 37196 h 607074"/>
              <a:gd name="connsiteX153" fmla="*/ 80055 w 607991"/>
              <a:gd name="connsiteY153" fmla="*/ 36813 h 607074"/>
              <a:gd name="connsiteX154" fmla="*/ 89351 w 607991"/>
              <a:gd name="connsiteY154" fmla="*/ 32978 h 607074"/>
              <a:gd name="connsiteX155" fmla="*/ 92117 w 607991"/>
              <a:gd name="connsiteY155" fmla="*/ 29834 h 607074"/>
              <a:gd name="connsiteX156" fmla="*/ 92117 w 607991"/>
              <a:gd name="connsiteY156" fmla="*/ 18790 h 607074"/>
              <a:gd name="connsiteX157" fmla="*/ 110863 w 607991"/>
              <a:gd name="connsiteY157" fmla="*/ 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7991" h="607074">
                <a:moveTo>
                  <a:pt x="377627" y="294539"/>
                </a:moveTo>
                <a:cubicBezTo>
                  <a:pt x="332077" y="294539"/>
                  <a:pt x="294976" y="331583"/>
                  <a:pt x="294976" y="377063"/>
                </a:cubicBezTo>
                <a:cubicBezTo>
                  <a:pt x="294976" y="422621"/>
                  <a:pt x="332077" y="459588"/>
                  <a:pt x="377627" y="459588"/>
                </a:cubicBezTo>
                <a:cubicBezTo>
                  <a:pt x="423254" y="459588"/>
                  <a:pt x="460355" y="422621"/>
                  <a:pt x="460355" y="377063"/>
                </a:cubicBezTo>
                <a:cubicBezTo>
                  <a:pt x="460355" y="331583"/>
                  <a:pt x="423254" y="294539"/>
                  <a:pt x="377627" y="294539"/>
                </a:cubicBezTo>
                <a:close/>
                <a:moveTo>
                  <a:pt x="359653" y="147129"/>
                </a:moveTo>
                <a:lnTo>
                  <a:pt x="395678" y="147129"/>
                </a:lnTo>
                <a:cubicBezTo>
                  <a:pt x="411271" y="147129"/>
                  <a:pt x="423869" y="159707"/>
                  <a:pt x="423869" y="175277"/>
                </a:cubicBezTo>
                <a:lnTo>
                  <a:pt x="423869" y="197288"/>
                </a:lnTo>
                <a:cubicBezTo>
                  <a:pt x="423869" y="203270"/>
                  <a:pt x="429323" y="210173"/>
                  <a:pt x="435698" y="212474"/>
                </a:cubicBezTo>
                <a:cubicBezTo>
                  <a:pt x="441613" y="214545"/>
                  <a:pt x="447527" y="216999"/>
                  <a:pt x="453212" y="219760"/>
                </a:cubicBezTo>
                <a:cubicBezTo>
                  <a:pt x="455516" y="220834"/>
                  <a:pt x="458205" y="221447"/>
                  <a:pt x="460970" y="221447"/>
                </a:cubicBezTo>
                <a:cubicBezTo>
                  <a:pt x="465502" y="221447"/>
                  <a:pt x="469727" y="219913"/>
                  <a:pt x="472185" y="217459"/>
                </a:cubicBezTo>
                <a:lnTo>
                  <a:pt x="487931" y="201737"/>
                </a:lnTo>
                <a:cubicBezTo>
                  <a:pt x="493232" y="196445"/>
                  <a:pt x="500298" y="193530"/>
                  <a:pt x="507826" y="193530"/>
                </a:cubicBezTo>
                <a:cubicBezTo>
                  <a:pt x="515431" y="193530"/>
                  <a:pt x="522498" y="196445"/>
                  <a:pt x="527798" y="201737"/>
                </a:cubicBezTo>
                <a:lnTo>
                  <a:pt x="553300" y="227200"/>
                </a:lnTo>
                <a:cubicBezTo>
                  <a:pt x="564284" y="238167"/>
                  <a:pt x="564284" y="256037"/>
                  <a:pt x="553300" y="267005"/>
                </a:cubicBezTo>
                <a:lnTo>
                  <a:pt x="537553" y="282727"/>
                </a:lnTo>
                <a:cubicBezTo>
                  <a:pt x="533405" y="286946"/>
                  <a:pt x="532253" y="295612"/>
                  <a:pt x="535249" y="301671"/>
                </a:cubicBezTo>
                <a:cubicBezTo>
                  <a:pt x="538014" y="307347"/>
                  <a:pt x="540472" y="313252"/>
                  <a:pt x="542546" y="319158"/>
                </a:cubicBezTo>
                <a:cubicBezTo>
                  <a:pt x="544850" y="325524"/>
                  <a:pt x="551764" y="330969"/>
                  <a:pt x="557755" y="330969"/>
                </a:cubicBezTo>
                <a:lnTo>
                  <a:pt x="579800" y="330969"/>
                </a:lnTo>
                <a:cubicBezTo>
                  <a:pt x="595317" y="330969"/>
                  <a:pt x="607991" y="343547"/>
                  <a:pt x="607991" y="359116"/>
                </a:cubicBezTo>
                <a:lnTo>
                  <a:pt x="607991" y="395087"/>
                </a:lnTo>
                <a:cubicBezTo>
                  <a:pt x="607991" y="410656"/>
                  <a:pt x="595394" y="423234"/>
                  <a:pt x="579800" y="423234"/>
                </a:cubicBezTo>
                <a:lnTo>
                  <a:pt x="557755" y="423234"/>
                </a:lnTo>
                <a:cubicBezTo>
                  <a:pt x="551764" y="423234"/>
                  <a:pt x="544850" y="428680"/>
                  <a:pt x="542546" y="435045"/>
                </a:cubicBezTo>
                <a:cubicBezTo>
                  <a:pt x="540472" y="440951"/>
                  <a:pt x="538014" y="446857"/>
                  <a:pt x="535249" y="452532"/>
                </a:cubicBezTo>
                <a:cubicBezTo>
                  <a:pt x="532330" y="458591"/>
                  <a:pt x="533405" y="467258"/>
                  <a:pt x="537630" y="471476"/>
                </a:cubicBezTo>
                <a:lnTo>
                  <a:pt x="553300" y="487199"/>
                </a:lnTo>
                <a:cubicBezTo>
                  <a:pt x="564284" y="498166"/>
                  <a:pt x="564284" y="516036"/>
                  <a:pt x="553300" y="527004"/>
                </a:cubicBezTo>
                <a:lnTo>
                  <a:pt x="527798" y="552467"/>
                </a:lnTo>
                <a:cubicBezTo>
                  <a:pt x="522498" y="557759"/>
                  <a:pt x="515431" y="560750"/>
                  <a:pt x="507826" y="560750"/>
                </a:cubicBezTo>
                <a:cubicBezTo>
                  <a:pt x="500298" y="560750"/>
                  <a:pt x="493232" y="557759"/>
                  <a:pt x="487931" y="552467"/>
                </a:cubicBezTo>
                <a:lnTo>
                  <a:pt x="472261" y="536821"/>
                </a:lnTo>
                <a:cubicBezTo>
                  <a:pt x="469727" y="534290"/>
                  <a:pt x="465502" y="532756"/>
                  <a:pt x="460970" y="532756"/>
                </a:cubicBezTo>
                <a:cubicBezTo>
                  <a:pt x="458205" y="532756"/>
                  <a:pt x="455439" y="533369"/>
                  <a:pt x="453212" y="534443"/>
                </a:cubicBezTo>
                <a:cubicBezTo>
                  <a:pt x="447527" y="537204"/>
                  <a:pt x="441613" y="539658"/>
                  <a:pt x="435698" y="541729"/>
                </a:cubicBezTo>
                <a:cubicBezTo>
                  <a:pt x="429323" y="544030"/>
                  <a:pt x="423869" y="550933"/>
                  <a:pt x="423869" y="556915"/>
                </a:cubicBezTo>
                <a:lnTo>
                  <a:pt x="423869" y="578927"/>
                </a:lnTo>
                <a:cubicBezTo>
                  <a:pt x="423869" y="594496"/>
                  <a:pt x="411271" y="607074"/>
                  <a:pt x="395678" y="607074"/>
                </a:cubicBezTo>
                <a:lnTo>
                  <a:pt x="359653" y="607074"/>
                </a:lnTo>
                <a:cubicBezTo>
                  <a:pt x="344060" y="607074"/>
                  <a:pt x="331462" y="594496"/>
                  <a:pt x="331462" y="578927"/>
                </a:cubicBezTo>
                <a:lnTo>
                  <a:pt x="331462" y="556915"/>
                </a:lnTo>
                <a:cubicBezTo>
                  <a:pt x="331462" y="550933"/>
                  <a:pt x="326008" y="544030"/>
                  <a:pt x="319633" y="541729"/>
                </a:cubicBezTo>
                <a:cubicBezTo>
                  <a:pt x="313718" y="539658"/>
                  <a:pt x="307804" y="537204"/>
                  <a:pt x="302119" y="534443"/>
                </a:cubicBezTo>
                <a:cubicBezTo>
                  <a:pt x="299892" y="533369"/>
                  <a:pt x="297203" y="532756"/>
                  <a:pt x="294361" y="532756"/>
                </a:cubicBezTo>
                <a:cubicBezTo>
                  <a:pt x="289829" y="532756"/>
                  <a:pt x="285681" y="534290"/>
                  <a:pt x="283146" y="536821"/>
                </a:cubicBezTo>
                <a:lnTo>
                  <a:pt x="267400" y="552467"/>
                </a:lnTo>
                <a:cubicBezTo>
                  <a:pt x="262099" y="557759"/>
                  <a:pt x="255033" y="560750"/>
                  <a:pt x="247505" y="560750"/>
                </a:cubicBezTo>
                <a:cubicBezTo>
                  <a:pt x="239977" y="560750"/>
                  <a:pt x="232834" y="557759"/>
                  <a:pt x="227533" y="552467"/>
                </a:cubicBezTo>
                <a:lnTo>
                  <a:pt x="202031" y="527004"/>
                </a:lnTo>
                <a:cubicBezTo>
                  <a:pt x="191047" y="516036"/>
                  <a:pt x="191047" y="498166"/>
                  <a:pt x="202031" y="487199"/>
                </a:cubicBezTo>
                <a:lnTo>
                  <a:pt x="217701" y="471476"/>
                </a:lnTo>
                <a:cubicBezTo>
                  <a:pt x="221926" y="467258"/>
                  <a:pt x="223001" y="458591"/>
                  <a:pt x="220082" y="452532"/>
                </a:cubicBezTo>
                <a:cubicBezTo>
                  <a:pt x="217317" y="446780"/>
                  <a:pt x="214859" y="440951"/>
                  <a:pt x="212785" y="435045"/>
                </a:cubicBezTo>
                <a:cubicBezTo>
                  <a:pt x="210481" y="428603"/>
                  <a:pt x="203568" y="423234"/>
                  <a:pt x="197576" y="423234"/>
                </a:cubicBezTo>
                <a:lnTo>
                  <a:pt x="175531" y="423234"/>
                </a:lnTo>
                <a:cubicBezTo>
                  <a:pt x="159937" y="423234"/>
                  <a:pt x="147340" y="410579"/>
                  <a:pt x="147340" y="395087"/>
                </a:cubicBezTo>
                <a:lnTo>
                  <a:pt x="147340" y="359116"/>
                </a:lnTo>
                <a:cubicBezTo>
                  <a:pt x="147340" y="343547"/>
                  <a:pt x="159937" y="330969"/>
                  <a:pt x="175531" y="330969"/>
                </a:cubicBezTo>
                <a:lnTo>
                  <a:pt x="197576" y="330969"/>
                </a:lnTo>
                <a:cubicBezTo>
                  <a:pt x="203568" y="330969"/>
                  <a:pt x="210481" y="325524"/>
                  <a:pt x="212785" y="319158"/>
                </a:cubicBezTo>
                <a:cubicBezTo>
                  <a:pt x="214859" y="313252"/>
                  <a:pt x="217317" y="307347"/>
                  <a:pt x="220082" y="301671"/>
                </a:cubicBezTo>
                <a:cubicBezTo>
                  <a:pt x="223001" y="295612"/>
                  <a:pt x="221926" y="286946"/>
                  <a:pt x="217701" y="282727"/>
                </a:cubicBezTo>
                <a:lnTo>
                  <a:pt x="202031" y="267005"/>
                </a:lnTo>
                <a:cubicBezTo>
                  <a:pt x="196731" y="261713"/>
                  <a:pt x="193735" y="254657"/>
                  <a:pt x="193735" y="247141"/>
                </a:cubicBezTo>
                <a:cubicBezTo>
                  <a:pt x="193735" y="239624"/>
                  <a:pt x="196731" y="232492"/>
                  <a:pt x="202031" y="227200"/>
                </a:cubicBezTo>
                <a:lnTo>
                  <a:pt x="227533" y="201737"/>
                </a:lnTo>
                <a:cubicBezTo>
                  <a:pt x="232834" y="196445"/>
                  <a:pt x="239977" y="193530"/>
                  <a:pt x="247505" y="193530"/>
                </a:cubicBezTo>
                <a:cubicBezTo>
                  <a:pt x="255033" y="193530"/>
                  <a:pt x="262099" y="196445"/>
                  <a:pt x="267400" y="201737"/>
                </a:cubicBezTo>
                <a:lnTo>
                  <a:pt x="283070" y="217383"/>
                </a:lnTo>
                <a:cubicBezTo>
                  <a:pt x="285604" y="219913"/>
                  <a:pt x="289829" y="221447"/>
                  <a:pt x="294361" y="221447"/>
                </a:cubicBezTo>
                <a:cubicBezTo>
                  <a:pt x="297126" y="221447"/>
                  <a:pt x="299892" y="220834"/>
                  <a:pt x="302119" y="219760"/>
                </a:cubicBezTo>
                <a:cubicBezTo>
                  <a:pt x="307804" y="216999"/>
                  <a:pt x="313718" y="214545"/>
                  <a:pt x="319633" y="212474"/>
                </a:cubicBezTo>
                <a:cubicBezTo>
                  <a:pt x="326008" y="210173"/>
                  <a:pt x="331462" y="203270"/>
                  <a:pt x="331462" y="197288"/>
                </a:cubicBezTo>
                <a:lnTo>
                  <a:pt x="331462" y="175277"/>
                </a:lnTo>
                <a:cubicBezTo>
                  <a:pt x="331462" y="159707"/>
                  <a:pt x="344060" y="147129"/>
                  <a:pt x="359653" y="147129"/>
                </a:cubicBezTo>
                <a:close/>
                <a:moveTo>
                  <a:pt x="119929" y="83135"/>
                </a:moveTo>
                <a:cubicBezTo>
                  <a:pt x="99723" y="83135"/>
                  <a:pt x="83282" y="99547"/>
                  <a:pt x="83282" y="119717"/>
                </a:cubicBezTo>
                <a:cubicBezTo>
                  <a:pt x="83282" y="139888"/>
                  <a:pt x="99723" y="156223"/>
                  <a:pt x="119929" y="156223"/>
                </a:cubicBezTo>
                <a:cubicBezTo>
                  <a:pt x="140135" y="156223"/>
                  <a:pt x="156499" y="139888"/>
                  <a:pt x="156499" y="119717"/>
                </a:cubicBezTo>
                <a:cubicBezTo>
                  <a:pt x="156499" y="99547"/>
                  <a:pt x="140135" y="83135"/>
                  <a:pt x="119929" y="83135"/>
                </a:cubicBezTo>
                <a:close/>
                <a:moveTo>
                  <a:pt x="110863" y="0"/>
                </a:moveTo>
                <a:lnTo>
                  <a:pt x="128918" y="0"/>
                </a:lnTo>
                <a:cubicBezTo>
                  <a:pt x="139290" y="0"/>
                  <a:pt x="147741" y="8436"/>
                  <a:pt x="147741" y="18790"/>
                </a:cubicBezTo>
                <a:lnTo>
                  <a:pt x="147741" y="29834"/>
                </a:lnTo>
                <a:cubicBezTo>
                  <a:pt x="147741" y="30677"/>
                  <a:pt x="148970" y="32441"/>
                  <a:pt x="150507" y="32978"/>
                </a:cubicBezTo>
                <a:cubicBezTo>
                  <a:pt x="153580" y="34052"/>
                  <a:pt x="156730" y="35355"/>
                  <a:pt x="159726" y="36813"/>
                </a:cubicBezTo>
                <a:cubicBezTo>
                  <a:pt x="160187" y="37043"/>
                  <a:pt x="160878" y="37196"/>
                  <a:pt x="161570" y="37196"/>
                </a:cubicBezTo>
                <a:cubicBezTo>
                  <a:pt x="162799" y="37196"/>
                  <a:pt x="163644" y="36813"/>
                  <a:pt x="163875" y="36583"/>
                </a:cubicBezTo>
                <a:lnTo>
                  <a:pt x="171711" y="28683"/>
                </a:lnTo>
                <a:cubicBezTo>
                  <a:pt x="175245" y="25155"/>
                  <a:pt x="180009" y="23238"/>
                  <a:pt x="185002" y="23238"/>
                </a:cubicBezTo>
                <a:cubicBezTo>
                  <a:pt x="189996" y="23238"/>
                  <a:pt x="194760" y="25155"/>
                  <a:pt x="198294" y="28683"/>
                </a:cubicBezTo>
                <a:lnTo>
                  <a:pt x="211047" y="41414"/>
                </a:lnTo>
                <a:cubicBezTo>
                  <a:pt x="218346" y="48777"/>
                  <a:pt x="218346" y="60664"/>
                  <a:pt x="211047" y="67950"/>
                </a:cubicBezTo>
                <a:lnTo>
                  <a:pt x="203211" y="75849"/>
                </a:lnTo>
                <a:cubicBezTo>
                  <a:pt x="202596" y="76386"/>
                  <a:pt x="202212" y="78533"/>
                  <a:pt x="202903" y="79914"/>
                </a:cubicBezTo>
                <a:cubicBezTo>
                  <a:pt x="204363" y="82905"/>
                  <a:pt x="205669" y="86049"/>
                  <a:pt x="206822" y="89117"/>
                </a:cubicBezTo>
                <a:cubicBezTo>
                  <a:pt x="207359" y="90651"/>
                  <a:pt x="209127" y="91878"/>
                  <a:pt x="209972" y="91878"/>
                </a:cubicBezTo>
                <a:lnTo>
                  <a:pt x="220958" y="91878"/>
                </a:lnTo>
                <a:cubicBezTo>
                  <a:pt x="231330" y="91878"/>
                  <a:pt x="239781" y="100314"/>
                  <a:pt x="239781" y="110668"/>
                </a:cubicBezTo>
                <a:lnTo>
                  <a:pt x="239781" y="128691"/>
                </a:lnTo>
                <a:cubicBezTo>
                  <a:pt x="239781" y="139044"/>
                  <a:pt x="231330" y="147480"/>
                  <a:pt x="220958" y="147480"/>
                </a:cubicBezTo>
                <a:lnTo>
                  <a:pt x="209972" y="147480"/>
                </a:lnTo>
                <a:cubicBezTo>
                  <a:pt x="209127" y="147480"/>
                  <a:pt x="207359" y="148707"/>
                  <a:pt x="206822" y="150241"/>
                </a:cubicBezTo>
                <a:cubicBezTo>
                  <a:pt x="205669" y="153309"/>
                  <a:pt x="204363" y="156453"/>
                  <a:pt x="202903" y="159444"/>
                </a:cubicBezTo>
                <a:cubicBezTo>
                  <a:pt x="202212" y="160825"/>
                  <a:pt x="202596" y="162972"/>
                  <a:pt x="203211" y="163586"/>
                </a:cubicBezTo>
                <a:lnTo>
                  <a:pt x="211047" y="171408"/>
                </a:lnTo>
                <a:cubicBezTo>
                  <a:pt x="218346" y="178694"/>
                  <a:pt x="218346" y="190658"/>
                  <a:pt x="211047" y="197944"/>
                </a:cubicBezTo>
                <a:lnTo>
                  <a:pt x="198294" y="210675"/>
                </a:lnTo>
                <a:cubicBezTo>
                  <a:pt x="194760" y="214203"/>
                  <a:pt x="189996" y="216197"/>
                  <a:pt x="185002" y="216197"/>
                </a:cubicBezTo>
                <a:cubicBezTo>
                  <a:pt x="180009" y="216197"/>
                  <a:pt x="175245" y="214203"/>
                  <a:pt x="171711" y="210675"/>
                </a:cubicBezTo>
                <a:lnTo>
                  <a:pt x="163875" y="202852"/>
                </a:lnTo>
                <a:cubicBezTo>
                  <a:pt x="163644" y="202622"/>
                  <a:pt x="162799" y="202239"/>
                  <a:pt x="161570" y="202239"/>
                </a:cubicBezTo>
                <a:cubicBezTo>
                  <a:pt x="160878" y="202239"/>
                  <a:pt x="160187" y="202316"/>
                  <a:pt x="159726" y="202546"/>
                </a:cubicBezTo>
                <a:cubicBezTo>
                  <a:pt x="156730" y="204003"/>
                  <a:pt x="153580" y="205307"/>
                  <a:pt x="150507" y="206457"/>
                </a:cubicBezTo>
                <a:cubicBezTo>
                  <a:pt x="148970" y="206994"/>
                  <a:pt x="147741" y="208758"/>
                  <a:pt x="147741" y="209601"/>
                </a:cubicBezTo>
                <a:lnTo>
                  <a:pt x="147741" y="220568"/>
                </a:lnTo>
                <a:cubicBezTo>
                  <a:pt x="147741" y="230922"/>
                  <a:pt x="139290" y="239358"/>
                  <a:pt x="128918" y="239358"/>
                </a:cubicBezTo>
                <a:lnTo>
                  <a:pt x="110863" y="239358"/>
                </a:lnTo>
                <a:cubicBezTo>
                  <a:pt x="100491" y="239358"/>
                  <a:pt x="92117" y="230922"/>
                  <a:pt x="92117" y="220568"/>
                </a:cubicBezTo>
                <a:lnTo>
                  <a:pt x="92117" y="209601"/>
                </a:lnTo>
                <a:cubicBezTo>
                  <a:pt x="92117" y="208758"/>
                  <a:pt x="90811" y="206917"/>
                  <a:pt x="89274" y="206457"/>
                </a:cubicBezTo>
                <a:cubicBezTo>
                  <a:pt x="86201" y="205307"/>
                  <a:pt x="83051" y="204003"/>
                  <a:pt x="80055" y="202546"/>
                </a:cubicBezTo>
                <a:cubicBezTo>
                  <a:pt x="79594" y="202316"/>
                  <a:pt x="78903" y="202239"/>
                  <a:pt x="78211" y="202239"/>
                </a:cubicBezTo>
                <a:cubicBezTo>
                  <a:pt x="77059" y="202239"/>
                  <a:pt x="76214" y="202622"/>
                  <a:pt x="75983" y="202852"/>
                </a:cubicBezTo>
                <a:lnTo>
                  <a:pt x="68070" y="210675"/>
                </a:lnTo>
                <a:cubicBezTo>
                  <a:pt x="64536" y="214203"/>
                  <a:pt x="59849" y="216197"/>
                  <a:pt x="54779" y="216197"/>
                </a:cubicBezTo>
                <a:cubicBezTo>
                  <a:pt x="49785" y="216197"/>
                  <a:pt x="45021" y="214203"/>
                  <a:pt x="41487" y="210675"/>
                </a:cubicBezTo>
                <a:lnTo>
                  <a:pt x="28734" y="197944"/>
                </a:lnTo>
                <a:cubicBezTo>
                  <a:pt x="25200" y="194416"/>
                  <a:pt x="23279" y="189661"/>
                  <a:pt x="23279" y="184676"/>
                </a:cubicBezTo>
                <a:cubicBezTo>
                  <a:pt x="23279" y="179691"/>
                  <a:pt x="25200" y="174936"/>
                  <a:pt x="28734" y="171408"/>
                </a:cubicBezTo>
                <a:lnTo>
                  <a:pt x="36570" y="163586"/>
                </a:lnTo>
                <a:cubicBezTo>
                  <a:pt x="37185" y="162972"/>
                  <a:pt x="37569" y="160825"/>
                  <a:pt x="36878" y="159444"/>
                </a:cubicBezTo>
                <a:cubicBezTo>
                  <a:pt x="35418" y="156453"/>
                  <a:pt x="34112" y="153386"/>
                  <a:pt x="33036" y="150241"/>
                </a:cubicBezTo>
                <a:cubicBezTo>
                  <a:pt x="32498" y="148707"/>
                  <a:pt x="30654" y="147480"/>
                  <a:pt x="29886" y="147480"/>
                </a:cubicBezTo>
                <a:lnTo>
                  <a:pt x="18823" y="147480"/>
                </a:lnTo>
                <a:cubicBezTo>
                  <a:pt x="8451" y="147480"/>
                  <a:pt x="0" y="139044"/>
                  <a:pt x="0" y="128691"/>
                </a:cubicBezTo>
                <a:lnTo>
                  <a:pt x="0" y="110668"/>
                </a:lnTo>
                <a:cubicBezTo>
                  <a:pt x="0" y="100314"/>
                  <a:pt x="8451" y="91955"/>
                  <a:pt x="18823" y="91955"/>
                </a:cubicBezTo>
                <a:lnTo>
                  <a:pt x="29886" y="91955"/>
                </a:lnTo>
                <a:cubicBezTo>
                  <a:pt x="30654" y="91955"/>
                  <a:pt x="32498" y="90651"/>
                  <a:pt x="33036" y="89194"/>
                </a:cubicBezTo>
                <a:cubicBezTo>
                  <a:pt x="34112" y="86049"/>
                  <a:pt x="35418" y="82905"/>
                  <a:pt x="36878" y="79914"/>
                </a:cubicBezTo>
                <a:cubicBezTo>
                  <a:pt x="37569" y="78533"/>
                  <a:pt x="37185" y="76386"/>
                  <a:pt x="36570" y="75849"/>
                </a:cubicBezTo>
                <a:lnTo>
                  <a:pt x="28734" y="67950"/>
                </a:lnTo>
                <a:cubicBezTo>
                  <a:pt x="21435" y="60664"/>
                  <a:pt x="21435" y="48777"/>
                  <a:pt x="28734" y="41414"/>
                </a:cubicBezTo>
                <a:lnTo>
                  <a:pt x="41487" y="28683"/>
                </a:lnTo>
                <a:cubicBezTo>
                  <a:pt x="45021" y="25155"/>
                  <a:pt x="49785" y="23238"/>
                  <a:pt x="54779" y="23238"/>
                </a:cubicBezTo>
                <a:cubicBezTo>
                  <a:pt x="59849" y="23238"/>
                  <a:pt x="64536" y="25155"/>
                  <a:pt x="68070" y="28683"/>
                </a:cubicBezTo>
                <a:lnTo>
                  <a:pt x="75983" y="36583"/>
                </a:lnTo>
                <a:cubicBezTo>
                  <a:pt x="76214" y="36813"/>
                  <a:pt x="77059" y="37196"/>
                  <a:pt x="78211" y="37196"/>
                </a:cubicBezTo>
                <a:cubicBezTo>
                  <a:pt x="78903" y="37196"/>
                  <a:pt x="79594" y="37043"/>
                  <a:pt x="80055" y="36813"/>
                </a:cubicBezTo>
                <a:cubicBezTo>
                  <a:pt x="83051" y="35355"/>
                  <a:pt x="86201" y="34052"/>
                  <a:pt x="89351" y="32978"/>
                </a:cubicBezTo>
                <a:cubicBezTo>
                  <a:pt x="90811" y="32441"/>
                  <a:pt x="92117" y="30677"/>
                  <a:pt x="92117" y="29834"/>
                </a:cubicBezTo>
                <a:lnTo>
                  <a:pt x="92117" y="18790"/>
                </a:lnTo>
                <a:cubicBezTo>
                  <a:pt x="92117" y="8436"/>
                  <a:pt x="100491" y="0"/>
                  <a:pt x="110863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55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00A99CC-9608-444A-9F04-045C362D8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24" r="10819"/>
          <a:stretch/>
        </p:blipFill>
        <p:spPr>
          <a:xfrm>
            <a:off x="-434714" y="397239"/>
            <a:ext cx="8154649" cy="474626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7489A9-5080-4C4E-818B-7C428B955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72" t="33661" r="62377" b="51184"/>
          <a:stretch/>
        </p:blipFill>
        <p:spPr>
          <a:xfrm>
            <a:off x="1663908" y="1990880"/>
            <a:ext cx="2098623" cy="77948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97975BD-0091-43A5-9F0A-46AF700C2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98" t="33370" r="13525" b="16211"/>
          <a:stretch/>
        </p:blipFill>
        <p:spPr>
          <a:xfrm>
            <a:off x="5433935" y="1990880"/>
            <a:ext cx="2046157" cy="25932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1CA79C69-52CD-49A2-AB48-A96BDC32F8FA}"/>
              </a:ext>
            </a:extLst>
          </p:cNvPr>
          <p:cNvSpPr/>
          <p:nvPr/>
        </p:nvSpPr>
        <p:spPr>
          <a:xfrm>
            <a:off x="67455" y="235238"/>
            <a:ext cx="2493770" cy="3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按国会法浏览</a:t>
            </a:r>
          </a:p>
        </p:txBody>
      </p:sp>
    </p:spTree>
    <p:extLst>
      <p:ext uri="{BB962C8B-B14F-4D97-AF65-F5344CB8AC3E}">
        <p14:creationId xmlns:p14="http://schemas.microsoft.com/office/powerpoint/2010/main" val="246475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177C63E-99EF-4104-B527-AE471FE1D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5" r="10246"/>
          <a:stretch/>
        </p:blipFill>
        <p:spPr>
          <a:xfrm>
            <a:off x="-424521" y="1146748"/>
            <a:ext cx="8207115" cy="3996752"/>
          </a:xfrm>
          <a:prstGeom prst="rect">
            <a:avLst/>
          </a:prstGeom>
        </p:spPr>
      </p:pic>
      <p:sp>
        <p:nvSpPr>
          <p:cNvPr id="3" name="Rounded Rectangle 55">
            <a:extLst>
              <a:ext uri="{FF2B5EF4-FFF2-40B4-BE49-F238E27FC236}">
                <a16:creationId xmlns:a16="http://schemas.microsoft.com/office/drawing/2014/main" id="{68E53FA4-8A12-4FD5-978F-EC2CC7533921}"/>
              </a:ext>
            </a:extLst>
          </p:cNvPr>
          <p:cNvSpPr/>
          <p:nvPr/>
        </p:nvSpPr>
        <p:spPr>
          <a:xfrm>
            <a:off x="0" y="235238"/>
            <a:ext cx="2493770" cy="3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按中图法分类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8E4A4B-1170-4F78-81FF-4B505EAED3F7}"/>
              </a:ext>
            </a:extLst>
          </p:cNvPr>
          <p:cNvSpPr/>
          <p:nvPr/>
        </p:nvSpPr>
        <p:spPr>
          <a:xfrm>
            <a:off x="887120" y="1708879"/>
            <a:ext cx="2143593" cy="263077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A00CD1-1C27-49F6-87DB-6871B1E74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34" t="34226" r="13525" b="41567"/>
          <a:stretch/>
        </p:blipFill>
        <p:spPr>
          <a:xfrm>
            <a:off x="5373974" y="2008682"/>
            <a:ext cx="2061147" cy="124512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305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2DE92C3-63DC-44E7-A81C-52831AAFC7AA}"/>
              </a:ext>
            </a:extLst>
          </p:cNvPr>
          <p:cNvGrpSpPr/>
          <p:nvPr/>
        </p:nvGrpSpPr>
        <p:grpSpPr>
          <a:xfrm>
            <a:off x="-1109272" y="479685"/>
            <a:ext cx="8874177" cy="4663815"/>
            <a:chOff x="0" y="479685"/>
            <a:chExt cx="8874177" cy="466381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EC19874-BF20-4114-9275-CCD16FDA8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326" r="2951"/>
            <a:stretch/>
          </p:blipFill>
          <p:spPr>
            <a:xfrm>
              <a:off x="0" y="479685"/>
              <a:ext cx="8874177" cy="4663815"/>
            </a:xfrm>
            <a:prstGeom prst="rect">
              <a:avLst/>
            </a:prstGeom>
          </p:spPr>
        </p:pic>
        <p:pic>
          <p:nvPicPr>
            <p:cNvPr id="4" name="Picture 2" descr="Journal of Management">
              <a:extLst>
                <a:ext uri="{FF2B5EF4-FFF2-40B4-BE49-F238E27FC236}">
                  <a16:creationId xmlns:a16="http://schemas.microsoft.com/office/drawing/2014/main" id="{982911D9-D7E4-4F17-A26A-5FC991127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796" y="1821305"/>
              <a:ext cx="1321476" cy="1718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003A33C3-24E5-49BF-8BAF-B1AF08411623}"/>
              </a:ext>
            </a:extLst>
          </p:cNvPr>
          <p:cNvSpPr/>
          <p:nvPr/>
        </p:nvSpPr>
        <p:spPr>
          <a:xfrm>
            <a:off x="67455" y="155685"/>
            <a:ext cx="2493770" cy="3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期刊主页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E542252-83F7-465B-8D45-21C3CA32801E}"/>
              </a:ext>
            </a:extLst>
          </p:cNvPr>
          <p:cNvSpPr/>
          <p:nvPr/>
        </p:nvSpPr>
        <p:spPr>
          <a:xfrm>
            <a:off x="5500219" y="3534402"/>
            <a:ext cx="1394085" cy="852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A4E5EB-42C8-4016-A3E8-730F083DE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6" r="9509"/>
          <a:stretch/>
        </p:blipFill>
        <p:spPr>
          <a:xfrm>
            <a:off x="-494676" y="532151"/>
            <a:ext cx="8274571" cy="46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8E4281-C15B-42F6-BB40-750DB3A9C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0055" r="12868"/>
          <a:stretch/>
        </p:blipFill>
        <p:spPr>
          <a:xfrm>
            <a:off x="-202368" y="517161"/>
            <a:ext cx="7967273" cy="46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DA14D7-FAE9-41F4-84DC-AB6D03887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4" t="9180" r="12205"/>
          <a:stretch/>
        </p:blipFill>
        <p:spPr>
          <a:xfrm>
            <a:off x="764498" y="472190"/>
            <a:ext cx="7023588" cy="4671310"/>
          </a:xfrm>
          <a:prstGeom prst="rect">
            <a:avLst/>
          </a:prstGeom>
        </p:spPr>
      </p:pic>
      <p:pic>
        <p:nvPicPr>
          <p:cNvPr id="3" name="Picture 2" descr="Journal of Management">
            <a:extLst>
              <a:ext uri="{FF2B5EF4-FFF2-40B4-BE49-F238E27FC236}">
                <a16:creationId xmlns:a16="http://schemas.microsoft.com/office/drawing/2014/main" id="{0D062587-91E6-47DC-B018-92F07ADA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05" y="1573968"/>
            <a:ext cx="1321476" cy="18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419A619-6E41-4AAB-A68D-ABA8A1DFECA4}"/>
              </a:ext>
            </a:extLst>
          </p:cNvPr>
          <p:cNvSpPr/>
          <p:nvPr/>
        </p:nvSpPr>
        <p:spPr>
          <a:xfrm>
            <a:off x="876228" y="1661690"/>
            <a:ext cx="5112342" cy="338999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32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1e5c4eb-a727-4f9f-a824-29de42068ad0"/>
</p:tagLst>
</file>

<file path=ppt/theme/theme1.xml><?xml version="1.0" encoding="utf-8"?>
<a:theme xmlns:a="http://schemas.openxmlformats.org/drawingml/2006/main" name="Office Theme">
  <a:themeElements>
    <a:clrScheme name="SAGE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9DB1F1"/>
      </a:accent1>
      <a:accent2>
        <a:srgbClr val="708DEA"/>
      </a:accent2>
      <a:accent3>
        <a:srgbClr val="1670D4"/>
      </a:accent3>
      <a:accent4>
        <a:srgbClr val="3A23C3"/>
      </a:accent4>
      <a:accent5>
        <a:srgbClr val="2F169A"/>
      </a:accent5>
      <a:accent6>
        <a:srgbClr val="251179"/>
      </a:accent6>
      <a:hlink>
        <a:srgbClr val="0000FF"/>
      </a:hlink>
      <a:folHlink>
        <a:srgbClr val="0000FF"/>
      </a:folHlink>
    </a:clrScheme>
    <a:fontScheme name="e4rwmnmw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8649</TotalTime>
  <Words>110</Words>
  <Application>Microsoft Office PowerPoint</Application>
  <PresentationFormat>全屏显示(16:9)</PresentationFormat>
  <Paragraphs>36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ＭＳ Ｐゴシック</vt:lpstr>
      <vt:lpstr>华文仿宋</vt:lpstr>
      <vt:lpstr>楷体</vt:lpstr>
      <vt:lpstr>宋体</vt:lpstr>
      <vt:lpstr>Microsoft YaHei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</dc:title>
  <dc:creator>Martha Sedgwick</dc:creator>
  <cp:lastModifiedBy>Frank Fiano</cp:lastModifiedBy>
  <cp:revision>638</cp:revision>
  <dcterms:created xsi:type="dcterms:W3CDTF">2012-11-12T22:03:53Z</dcterms:created>
  <dcterms:modified xsi:type="dcterms:W3CDTF">2018-02-27T06:39:38Z</dcterms:modified>
</cp:coreProperties>
</file>