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8" r:id="rId3"/>
    <p:sldId id="260" r:id="rId4"/>
    <p:sldId id="336" r:id="rId5"/>
    <p:sldId id="262" r:id="rId6"/>
    <p:sldId id="263" r:id="rId7"/>
    <p:sldId id="264" r:id="rId8"/>
    <p:sldId id="290" r:id="rId9"/>
    <p:sldId id="289" r:id="rId10"/>
    <p:sldId id="265" r:id="rId11"/>
    <p:sldId id="271" r:id="rId12"/>
    <p:sldId id="282" r:id="rId13"/>
    <p:sldId id="283" r:id="rId14"/>
    <p:sldId id="332" r:id="rId15"/>
    <p:sldId id="316" r:id="rId16"/>
    <p:sldId id="333" r:id="rId17"/>
    <p:sldId id="335" r:id="rId18"/>
    <p:sldId id="315" r:id="rId19"/>
    <p:sldId id="317" r:id="rId20"/>
    <p:sldId id="319" r:id="rId21"/>
    <p:sldId id="320" r:id="rId22"/>
    <p:sldId id="318" r:id="rId23"/>
    <p:sldId id="322" r:id="rId24"/>
    <p:sldId id="266" r:id="rId25"/>
    <p:sldId id="273" r:id="rId26"/>
    <p:sldId id="337" r:id="rId27"/>
    <p:sldId id="268" r:id="rId28"/>
    <p:sldId id="269" r:id="rId29"/>
    <p:sldId id="323" r:id="rId30"/>
    <p:sldId id="272" r:id="rId31"/>
    <p:sldId id="270" r:id="rId32"/>
    <p:sldId id="330" r:id="rId33"/>
    <p:sldId id="274" r:id="rId34"/>
    <p:sldId id="275" r:id="rId35"/>
    <p:sldId id="276" r:id="rId36"/>
    <p:sldId id="277" r:id="rId37"/>
    <p:sldId id="278" r:id="rId38"/>
    <p:sldId id="329" r:id="rId39"/>
    <p:sldId id="279" r:id="rId40"/>
    <p:sldId id="280" r:id="rId41"/>
    <p:sldId id="281" r:id="rId42"/>
    <p:sldId id="331" r:id="rId43"/>
    <p:sldId id="326" r:id="rId44"/>
    <p:sldId id="288" r:id="rId45"/>
    <p:sldId id="312" r:id="rId46"/>
    <p:sldId id="291" r:id="rId47"/>
    <p:sldId id="328" r:id="rId48"/>
    <p:sldId id="327" r:id="rId49"/>
    <p:sldId id="305" r:id="rId50"/>
    <p:sldId id="306" r:id="rId51"/>
    <p:sldId id="307" r:id="rId52"/>
    <p:sldId id="308" r:id="rId53"/>
    <p:sldId id="309" r:id="rId54"/>
    <p:sldId id="311" r:id="rId5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1B6E7DD-CDB9-44A4-882A-C89E0B87DDB4}">
          <p14:sldIdLst>
            <p14:sldId id="256"/>
            <p14:sldId id="258"/>
            <p14:sldId id="260"/>
            <p14:sldId id="336"/>
            <p14:sldId id="262"/>
            <p14:sldId id="263"/>
            <p14:sldId id="264"/>
            <p14:sldId id="290"/>
            <p14:sldId id="289"/>
            <p14:sldId id="265"/>
          </p14:sldIdLst>
        </p14:section>
        <p14:section name="环境污染" id="{BA5E5B9D-E91B-40D1-9C67-5D8F1BAECD10}">
          <p14:sldIdLst>
            <p14:sldId id="271"/>
            <p14:sldId id="282"/>
            <p14:sldId id="283"/>
            <p14:sldId id="332"/>
            <p14:sldId id="316"/>
            <p14:sldId id="333"/>
            <p14:sldId id="335"/>
            <p14:sldId id="315"/>
            <p14:sldId id="317"/>
            <p14:sldId id="319"/>
            <p14:sldId id="320"/>
            <p14:sldId id="318"/>
            <p14:sldId id="322"/>
          </p14:sldIdLst>
        </p14:section>
        <p14:section name="高技术产业分析" id="{E66E1068-7B01-4027-8486-8F2E95E54A13}">
          <p14:sldIdLst>
            <p14:sldId id="266"/>
            <p14:sldId id="273"/>
            <p14:sldId id="337"/>
            <p14:sldId id="268"/>
            <p14:sldId id="269"/>
            <p14:sldId id="323"/>
          </p14:sldIdLst>
        </p14:section>
        <p14:section name="中美贸易大战" id="{F2017534-FAA5-4AB4-857F-D51D2E740B54}">
          <p14:sldIdLst>
            <p14:sldId id="272"/>
            <p14:sldId id="270"/>
            <p14:sldId id="330"/>
            <p14:sldId id="274"/>
            <p14:sldId id="275"/>
            <p14:sldId id="276"/>
            <p14:sldId id="277"/>
            <p14:sldId id="278"/>
            <p14:sldId id="329"/>
            <p14:sldId id="279"/>
            <p14:sldId id="280"/>
            <p14:sldId id="281"/>
            <p14:sldId id="331"/>
            <p14:sldId id="326"/>
          </p14:sldIdLst>
        </p14:section>
        <p14:section name="操作简介" id="{7D050E8F-2F41-4BFC-99F3-B40DC7434A7B}">
          <p14:sldIdLst>
            <p14:sldId id="288"/>
            <p14:sldId id="312"/>
            <p14:sldId id="291"/>
            <p14:sldId id="328"/>
            <p14:sldId id="327"/>
            <p14:sldId id="305"/>
            <p14:sldId id="306"/>
            <p14:sldId id="307"/>
            <p14:sldId id="308"/>
            <p14:sldId id="309"/>
            <p14:sldId id="31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" initials="a" lastIdx="1" clrIdx="0">
    <p:extLst>
      <p:ext uri="{19B8F6BF-5375-455C-9EA6-DF929625EA0E}">
        <p15:presenceInfo xmlns:p15="http://schemas.microsoft.com/office/powerpoint/2012/main" xmlns="" userId="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BF9"/>
    <a:srgbClr val="EB5A32"/>
    <a:srgbClr val="4F86F9"/>
    <a:srgbClr val="4F8CF9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 showGuides="1">
      <p:cViewPr varScale="1">
        <p:scale>
          <a:sx n="108" d="100"/>
          <a:sy n="108" d="100"/>
        </p:scale>
        <p:origin x="-672" y="-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2A4819-A571-40CC-A017-040D3E857E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880BDA2-FCA0-4C25-8434-0896CD3079BD}">
      <dgm:prSet phldrT="[文本]"/>
      <dgm:spPr/>
      <dgm:t>
        <a:bodyPr/>
        <a:lstStyle/>
        <a:p>
          <a:pPr algn="ctr"/>
          <a:r>
            <a:rPr lang="zh-CN" altLang="en-US" dirty="0"/>
            <a:t>如何找到专业详实的系统性数据</a:t>
          </a:r>
        </a:p>
      </dgm:t>
    </dgm:pt>
    <dgm:pt modelId="{F88C51B5-0224-43F2-A7BC-3512059A08A2}" type="parTrans" cxnId="{7E823CD5-27AC-45F0-8F75-646379B2AF49}">
      <dgm:prSet/>
      <dgm:spPr/>
      <dgm:t>
        <a:bodyPr/>
        <a:lstStyle/>
        <a:p>
          <a:pPr algn="ctr"/>
          <a:endParaRPr lang="zh-CN" altLang="en-US"/>
        </a:p>
      </dgm:t>
    </dgm:pt>
    <dgm:pt modelId="{9CAFFA64-D9AA-4DCD-B7F6-063B3948622A}" type="sibTrans" cxnId="{7E823CD5-27AC-45F0-8F75-646379B2AF49}">
      <dgm:prSet/>
      <dgm:spPr/>
      <dgm:t>
        <a:bodyPr/>
        <a:lstStyle/>
        <a:p>
          <a:pPr algn="ctr"/>
          <a:endParaRPr lang="zh-CN" altLang="en-US"/>
        </a:p>
      </dgm:t>
    </dgm:pt>
    <dgm:pt modelId="{861F0974-BE35-4C46-959C-341F0BD4B1F6}">
      <dgm:prSet phldrT="[文本]"/>
      <dgm:spPr/>
      <dgm:t>
        <a:bodyPr/>
        <a:lstStyle/>
        <a:p>
          <a:pPr algn="ctr"/>
          <a:r>
            <a:rPr lang="zh-CN" altLang="en-US" dirty="0"/>
            <a:t>数据为</a:t>
          </a:r>
          <a:r>
            <a:rPr lang="en-US" altLang="zh-CN" dirty="0"/>
            <a:t>PDF</a:t>
          </a:r>
          <a:r>
            <a:rPr lang="zh-CN" altLang="en-US" dirty="0"/>
            <a:t>文件无法直接进行分析计算</a:t>
          </a:r>
        </a:p>
      </dgm:t>
    </dgm:pt>
    <dgm:pt modelId="{7B00EC1D-BD50-48C3-AFE7-AB25E645B359}" type="parTrans" cxnId="{E0C1AF19-B2A9-4C5A-B67C-2B12BB41BF76}">
      <dgm:prSet/>
      <dgm:spPr/>
      <dgm:t>
        <a:bodyPr/>
        <a:lstStyle/>
        <a:p>
          <a:pPr algn="ctr"/>
          <a:endParaRPr lang="zh-CN" altLang="en-US"/>
        </a:p>
      </dgm:t>
    </dgm:pt>
    <dgm:pt modelId="{60429AD6-7276-4CDA-8352-4C22CBEE30AA}" type="sibTrans" cxnId="{E0C1AF19-B2A9-4C5A-B67C-2B12BB41BF76}">
      <dgm:prSet/>
      <dgm:spPr/>
      <dgm:t>
        <a:bodyPr/>
        <a:lstStyle/>
        <a:p>
          <a:pPr algn="ctr"/>
          <a:endParaRPr lang="zh-CN" altLang="en-US"/>
        </a:p>
      </dgm:t>
    </dgm:pt>
    <dgm:pt modelId="{EC6798B9-7C2E-4A2A-BB85-7B6BA47D5109}">
      <dgm:prSet phldrT="[文本]"/>
      <dgm:spPr/>
      <dgm:t>
        <a:bodyPr/>
        <a:lstStyle/>
        <a:p>
          <a:pPr algn="ctr"/>
          <a:r>
            <a:rPr lang="zh-CN" altLang="en-US" dirty="0"/>
            <a:t>需要学习如何用</a:t>
          </a:r>
          <a:r>
            <a:rPr lang="en-US" altLang="zh-CN" dirty="0"/>
            <a:t>excel</a:t>
          </a:r>
          <a:r>
            <a:rPr lang="zh-CN" altLang="en-US" dirty="0"/>
            <a:t>进行数据可视化</a:t>
          </a:r>
        </a:p>
      </dgm:t>
    </dgm:pt>
    <dgm:pt modelId="{3CEBDB5C-E6B1-47F0-B524-B7AB359EEB46}" type="parTrans" cxnId="{4480434D-7610-4331-A6C6-52AC94AC847D}">
      <dgm:prSet/>
      <dgm:spPr/>
      <dgm:t>
        <a:bodyPr/>
        <a:lstStyle/>
        <a:p>
          <a:pPr algn="ctr"/>
          <a:endParaRPr lang="zh-CN" altLang="en-US"/>
        </a:p>
      </dgm:t>
    </dgm:pt>
    <dgm:pt modelId="{108F4516-6BFC-46E8-A0FD-A8D7A45637EB}" type="sibTrans" cxnId="{4480434D-7610-4331-A6C6-52AC94AC847D}">
      <dgm:prSet/>
      <dgm:spPr/>
      <dgm:t>
        <a:bodyPr/>
        <a:lstStyle/>
        <a:p>
          <a:pPr algn="ctr"/>
          <a:endParaRPr lang="zh-CN" altLang="en-US"/>
        </a:p>
      </dgm:t>
    </dgm:pt>
    <dgm:pt modelId="{D3E76332-D45F-4679-8D0D-E373C7ACC71C}" type="pres">
      <dgm:prSet presAssocID="{262A4819-A571-40CC-A017-040D3E857E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09D420F-992F-49EF-8B15-3667A4871ED8}" type="pres">
      <dgm:prSet presAssocID="{3880BDA2-FCA0-4C25-8434-0896CD3079B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01C8E52-B2C6-4E9B-A13B-FC3E0813D103}" type="pres">
      <dgm:prSet presAssocID="{9CAFFA64-D9AA-4DCD-B7F6-063B3948622A}" presName="spacer" presStyleCnt="0"/>
      <dgm:spPr/>
    </dgm:pt>
    <dgm:pt modelId="{D6AF3714-3E65-4281-AF4B-85174E55FDD1}" type="pres">
      <dgm:prSet presAssocID="{861F0974-BE35-4C46-959C-341F0BD4B1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8BB9B8-775C-46D6-938F-66D8E2CE9D66}" type="pres">
      <dgm:prSet presAssocID="{60429AD6-7276-4CDA-8352-4C22CBEE30AA}" presName="spacer" presStyleCnt="0"/>
      <dgm:spPr/>
    </dgm:pt>
    <dgm:pt modelId="{A0EBFA2A-B00F-47AD-BB98-FD274DA5867F}" type="pres">
      <dgm:prSet presAssocID="{EC6798B9-7C2E-4A2A-BB85-7B6BA47D510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480434D-7610-4331-A6C6-52AC94AC847D}" srcId="{262A4819-A571-40CC-A017-040D3E857E62}" destId="{EC6798B9-7C2E-4A2A-BB85-7B6BA47D5109}" srcOrd="2" destOrd="0" parTransId="{3CEBDB5C-E6B1-47F0-B524-B7AB359EEB46}" sibTransId="{108F4516-6BFC-46E8-A0FD-A8D7A45637EB}"/>
    <dgm:cxn modelId="{FC9BD825-3D32-4B38-B3DE-5DB538326B64}" type="presOf" srcId="{EC6798B9-7C2E-4A2A-BB85-7B6BA47D5109}" destId="{A0EBFA2A-B00F-47AD-BB98-FD274DA5867F}" srcOrd="0" destOrd="0" presId="urn:microsoft.com/office/officeart/2005/8/layout/vList2"/>
    <dgm:cxn modelId="{CD12605A-94B6-45A2-B3AC-71F7711DB634}" type="presOf" srcId="{262A4819-A571-40CC-A017-040D3E857E62}" destId="{D3E76332-D45F-4679-8D0D-E373C7ACC71C}" srcOrd="0" destOrd="0" presId="urn:microsoft.com/office/officeart/2005/8/layout/vList2"/>
    <dgm:cxn modelId="{E0C1AF19-B2A9-4C5A-B67C-2B12BB41BF76}" srcId="{262A4819-A571-40CC-A017-040D3E857E62}" destId="{861F0974-BE35-4C46-959C-341F0BD4B1F6}" srcOrd="1" destOrd="0" parTransId="{7B00EC1D-BD50-48C3-AFE7-AB25E645B359}" sibTransId="{60429AD6-7276-4CDA-8352-4C22CBEE30AA}"/>
    <dgm:cxn modelId="{D89C9D05-62C6-465E-9FC3-42234245AE4F}" type="presOf" srcId="{3880BDA2-FCA0-4C25-8434-0896CD3079BD}" destId="{C09D420F-992F-49EF-8B15-3667A4871ED8}" srcOrd="0" destOrd="0" presId="urn:microsoft.com/office/officeart/2005/8/layout/vList2"/>
    <dgm:cxn modelId="{C5974346-A8E4-4208-88A0-B81DF8260CB8}" type="presOf" srcId="{861F0974-BE35-4C46-959C-341F0BD4B1F6}" destId="{D6AF3714-3E65-4281-AF4B-85174E55FDD1}" srcOrd="0" destOrd="0" presId="urn:microsoft.com/office/officeart/2005/8/layout/vList2"/>
    <dgm:cxn modelId="{7E823CD5-27AC-45F0-8F75-646379B2AF49}" srcId="{262A4819-A571-40CC-A017-040D3E857E62}" destId="{3880BDA2-FCA0-4C25-8434-0896CD3079BD}" srcOrd="0" destOrd="0" parTransId="{F88C51B5-0224-43F2-A7BC-3512059A08A2}" sibTransId="{9CAFFA64-D9AA-4DCD-B7F6-063B3948622A}"/>
    <dgm:cxn modelId="{25F19D5B-54EA-4252-94C8-E35CECC5A140}" type="presParOf" srcId="{D3E76332-D45F-4679-8D0D-E373C7ACC71C}" destId="{C09D420F-992F-49EF-8B15-3667A4871ED8}" srcOrd="0" destOrd="0" presId="urn:microsoft.com/office/officeart/2005/8/layout/vList2"/>
    <dgm:cxn modelId="{C5221CCD-533B-4638-8526-77A3B3F552FF}" type="presParOf" srcId="{D3E76332-D45F-4679-8D0D-E373C7ACC71C}" destId="{201C8E52-B2C6-4E9B-A13B-FC3E0813D103}" srcOrd="1" destOrd="0" presId="urn:microsoft.com/office/officeart/2005/8/layout/vList2"/>
    <dgm:cxn modelId="{0EB0C36C-FC4D-4CEA-A3C3-6E005CC3C236}" type="presParOf" srcId="{D3E76332-D45F-4679-8D0D-E373C7ACC71C}" destId="{D6AF3714-3E65-4281-AF4B-85174E55FDD1}" srcOrd="2" destOrd="0" presId="urn:microsoft.com/office/officeart/2005/8/layout/vList2"/>
    <dgm:cxn modelId="{94E96E82-EADB-45F7-809F-82B6DA7C6599}" type="presParOf" srcId="{D3E76332-D45F-4679-8D0D-E373C7ACC71C}" destId="{138BB9B8-775C-46D6-938F-66D8E2CE9D66}" srcOrd="3" destOrd="0" presId="urn:microsoft.com/office/officeart/2005/8/layout/vList2"/>
    <dgm:cxn modelId="{42D07A4D-1114-4A30-8FCC-F20FB82C93CC}" type="presParOf" srcId="{D3E76332-D45F-4679-8D0D-E373C7ACC71C}" destId="{A0EBFA2A-B00F-47AD-BB98-FD274DA586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7D9950-BC00-4919-8F89-A9EF6CBB2D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51A1488-0AE2-4B66-AAF8-BF352AE411FD}">
      <dgm:prSet phldrT="[文本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dirty="0"/>
            <a:t>环境污染与经济发展分析</a:t>
          </a:r>
        </a:p>
      </dgm:t>
    </dgm:pt>
    <dgm:pt modelId="{FD28BE47-F0F6-4EDA-BE07-C117BE0CEB68}" type="parTrans" cxnId="{E3043A7F-CCF7-40B2-9D9E-DD9BE5EF6EBC}">
      <dgm:prSet/>
      <dgm:spPr/>
      <dgm:t>
        <a:bodyPr/>
        <a:lstStyle/>
        <a:p>
          <a:endParaRPr lang="zh-CN" altLang="en-US"/>
        </a:p>
      </dgm:t>
    </dgm:pt>
    <dgm:pt modelId="{F0599216-147B-4387-97A0-58D860FA4ABA}" type="sibTrans" cxnId="{E3043A7F-CCF7-40B2-9D9E-DD9BE5EF6EBC}">
      <dgm:prSet/>
      <dgm:spPr/>
      <dgm:t>
        <a:bodyPr/>
        <a:lstStyle/>
        <a:p>
          <a:endParaRPr lang="zh-CN" altLang="en-US"/>
        </a:p>
      </dgm:t>
    </dgm:pt>
    <dgm:pt modelId="{2E2D0685-1FBC-4C18-9351-C03F6332A1B9}">
      <dgm:prSet phldrT="[文本]"/>
      <dgm:spPr>
        <a:solidFill>
          <a:srgbClr val="347BF9"/>
        </a:solidFill>
      </dgm:spPr>
      <dgm:t>
        <a:bodyPr/>
        <a:lstStyle/>
        <a:p>
          <a:r>
            <a:rPr lang="zh-CN" altLang="en-US" dirty="0"/>
            <a:t>中美贸易大战</a:t>
          </a:r>
        </a:p>
      </dgm:t>
    </dgm:pt>
    <dgm:pt modelId="{66731D01-48A4-4E53-9584-45644AFF73BE}" type="parTrans" cxnId="{4EEB5721-2441-4BAD-BC58-C5EEA5424B63}">
      <dgm:prSet/>
      <dgm:spPr/>
      <dgm:t>
        <a:bodyPr/>
        <a:lstStyle/>
        <a:p>
          <a:endParaRPr lang="zh-CN" altLang="en-US"/>
        </a:p>
      </dgm:t>
    </dgm:pt>
    <dgm:pt modelId="{1C8EA81D-A452-4772-9444-8944C24AACF3}" type="sibTrans" cxnId="{4EEB5721-2441-4BAD-BC58-C5EEA5424B63}">
      <dgm:prSet/>
      <dgm:spPr/>
      <dgm:t>
        <a:bodyPr/>
        <a:lstStyle/>
        <a:p>
          <a:endParaRPr lang="zh-CN" altLang="en-US"/>
        </a:p>
      </dgm:t>
    </dgm:pt>
    <dgm:pt modelId="{6EC810CD-87BE-4C58-924B-79B5B7CF79E9}">
      <dgm:prSet phldrT="[文本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/>
            <a:t>高技术产业分析</a:t>
          </a:r>
          <a:endParaRPr lang="zh-CN" altLang="en-US" dirty="0"/>
        </a:p>
      </dgm:t>
    </dgm:pt>
    <dgm:pt modelId="{AFDE9140-47FE-4DA6-A133-CAF68A74BD39}" type="parTrans" cxnId="{AF9D235A-38AA-44CE-8130-F9AFA3940017}">
      <dgm:prSet/>
      <dgm:spPr/>
      <dgm:t>
        <a:bodyPr/>
        <a:lstStyle/>
        <a:p>
          <a:endParaRPr lang="zh-CN" altLang="en-US"/>
        </a:p>
      </dgm:t>
    </dgm:pt>
    <dgm:pt modelId="{7B3A0162-8029-4C28-B192-04E1FF06A666}" type="sibTrans" cxnId="{AF9D235A-38AA-44CE-8130-F9AFA3940017}">
      <dgm:prSet/>
      <dgm:spPr/>
      <dgm:t>
        <a:bodyPr/>
        <a:lstStyle/>
        <a:p>
          <a:endParaRPr lang="zh-CN" altLang="en-US"/>
        </a:p>
      </dgm:t>
    </dgm:pt>
    <dgm:pt modelId="{3A63A2B4-D261-4F61-BEB6-EA25920720E4}" type="pres">
      <dgm:prSet presAssocID="{047D9950-BC00-4919-8F89-A9EF6CBB2D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E0C7A70-CA97-4CBD-8949-244ECA599707}" type="pres">
      <dgm:prSet presAssocID="{F51A1488-0AE2-4B66-AAF8-BF352AE411FD}" presName="parentLin" presStyleCnt="0"/>
      <dgm:spPr/>
    </dgm:pt>
    <dgm:pt modelId="{7993A426-1542-424D-948D-D6502811712A}" type="pres">
      <dgm:prSet presAssocID="{F51A1488-0AE2-4B66-AAF8-BF352AE411FD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F5D018C8-F7BA-479A-A50C-21D23824739C}" type="pres">
      <dgm:prSet presAssocID="{F51A1488-0AE2-4B66-AAF8-BF352AE411F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C80587-8F88-4F62-97C4-634664EE6304}" type="pres">
      <dgm:prSet presAssocID="{F51A1488-0AE2-4B66-AAF8-BF352AE411FD}" presName="negativeSpace" presStyleCnt="0"/>
      <dgm:spPr/>
    </dgm:pt>
    <dgm:pt modelId="{7FA40F25-FC33-4DD9-8B7E-42108C41869C}" type="pres">
      <dgm:prSet presAssocID="{F51A1488-0AE2-4B66-AAF8-BF352AE411FD}" presName="childText" presStyleLbl="conFgAcc1" presStyleIdx="0" presStyleCnt="3">
        <dgm:presLayoutVars>
          <dgm:bulletEnabled val="1"/>
        </dgm:presLayoutVars>
      </dgm:prSet>
      <dgm:spPr/>
    </dgm:pt>
    <dgm:pt modelId="{04A86B1A-69BA-46A1-9CB1-B47B720E483B}" type="pres">
      <dgm:prSet presAssocID="{F0599216-147B-4387-97A0-58D860FA4ABA}" presName="spaceBetweenRectangles" presStyleCnt="0"/>
      <dgm:spPr/>
    </dgm:pt>
    <dgm:pt modelId="{B12C479A-7356-465A-B3FF-6783399AE48D}" type="pres">
      <dgm:prSet presAssocID="{6EC810CD-87BE-4C58-924B-79B5B7CF79E9}" presName="parentLin" presStyleCnt="0"/>
      <dgm:spPr/>
    </dgm:pt>
    <dgm:pt modelId="{13A9A75E-26A9-431D-AEC9-E8343041EB9E}" type="pres">
      <dgm:prSet presAssocID="{6EC810CD-87BE-4C58-924B-79B5B7CF79E9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343F6344-F0C4-4E89-B033-BA731FF87E31}" type="pres">
      <dgm:prSet presAssocID="{6EC810CD-87BE-4C58-924B-79B5B7CF79E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E2F849-0012-494A-850A-8407E9AEF3C5}" type="pres">
      <dgm:prSet presAssocID="{6EC810CD-87BE-4C58-924B-79B5B7CF79E9}" presName="negativeSpace" presStyleCnt="0"/>
      <dgm:spPr/>
    </dgm:pt>
    <dgm:pt modelId="{DBA3A14B-AF10-4250-9D81-6A86ACEB240B}" type="pres">
      <dgm:prSet presAssocID="{6EC810CD-87BE-4C58-924B-79B5B7CF79E9}" presName="childText" presStyleLbl="conFgAcc1" presStyleIdx="1" presStyleCnt="3">
        <dgm:presLayoutVars>
          <dgm:bulletEnabled val="1"/>
        </dgm:presLayoutVars>
      </dgm:prSet>
      <dgm:spPr/>
    </dgm:pt>
    <dgm:pt modelId="{86A297E6-53E0-4885-A8F1-4E9B956D18B7}" type="pres">
      <dgm:prSet presAssocID="{7B3A0162-8029-4C28-B192-04E1FF06A666}" presName="spaceBetweenRectangles" presStyleCnt="0"/>
      <dgm:spPr/>
    </dgm:pt>
    <dgm:pt modelId="{2F85DC1A-9C7D-4970-87D8-3E21B21A890A}" type="pres">
      <dgm:prSet presAssocID="{2E2D0685-1FBC-4C18-9351-C03F6332A1B9}" presName="parentLin" presStyleCnt="0"/>
      <dgm:spPr/>
    </dgm:pt>
    <dgm:pt modelId="{E0C9CD96-363B-4CFA-993C-095D1504396A}" type="pres">
      <dgm:prSet presAssocID="{2E2D0685-1FBC-4C18-9351-C03F6332A1B9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3A0F4BDB-3917-425B-ACDF-0FB3A1CFC1A6}" type="pres">
      <dgm:prSet presAssocID="{2E2D0685-1FBC-4C18-9351-C03F6332A1B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17A377-AC1A-42ED-AE0A-7E0D321389DC}" type="pres">
      <dgm:prSet presAssocID="{2E2D0685-1FBC-4C18-9351-C03F6332A1B9}" presName="negativeSpace" presStyleCnt="0"/>
      <dgm:spPr/>
    </dgm:pt>
    <dgm:pt modelId="{DF876DC1-3033-4B21-BB43-4545EA022436}" type="pres">
      <dgm:prSet presAssocID="{2E2D0685-1FBC-4C18-9351-C03F6332A1B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9E3C936-9713-41D6-9AF9-ACD7967F41A6}" type="presOf" srcId="{6EC810CD-87BE-4C58-924B-79B5B7CF79E9}" destId="{13A9A75E-26A9-431D-AEC9-E8343041EB9E}" srcOrd="0" destOrd="0" presId="urn:microsoft.com/office/officeart/2005/8/layout/list1"/>
    <dgm:cxn modelId="{6DA89954-F99F-4045-A929-DE1B37B045F7}" type="presOf" srcId="{2E2D0685-1FBC-4C18-9351-C03F6332A1B9}" destId="{3A0F4BDB-3917-425B-ACDF-0FB3A1CFC1A6}" srcOrd="1" destOrd="0" presId="urn:microsoft.com/office/officeart/2005/8/layout/list1"/>
    <dgm:cxn modelId="{4EEB5721-2441-4BAD-BC58-C5EEA5424B63}" srcId="{047D9950-BC00-4919-8F89-A9EF6CBB2D8E}" destId="{2E2D0685-1FBC-4C18-9351-C03F6332A1B9}" srcOrd="2" destOrd="0" parTransId="{66731D01-48A4-4E53-9584-45644AFF73BE}" sibTransId="{1C8EA81D-A452-4772-9444-8944C24AACF3}"/>
    <dgm:cxn modelId="{C822B0D6-69A6-447E-8691-9F821E1DC93C}" type="presOf" srcId="{F51A1488-0AE2-4B66-AAF8-BF352AE411FD}" destId="{F5D018C8-F7BA-479A-A50C-21D23824739C}" srcOrd="1" destOrd="0" presId="urn:microsoft.com/office/officeart/2005/8/layout/list1"/>
    <dgm:cxn modelId="{7C44A21A-F868-4A5F-87B7-566981B4B99E}" type="presOf" srcId="{047D9950-BC00-4919-8F89-A9EF6CBB2D8E}" destId="{3A63A2B4-D261-4F61-BEB6-EA25920720E4}" srcOrd="0" destOrd="0" presId="urn:microsoft.com/office/officeart/2005/8/layout/list1"/>
    <dgm:cxn modelId="{E3043A7F-CCF7-40B2-9D9E-DD9BE5EF6EBC}" srcId="{047D9950-BC00-4919-8F89-A9EF6CBB2D8E}" destId="{F51A1488-0AE2-4B66-AAF8-BF352AE411FD}" srcOrd="0" destOrd="0" parTransId="{FD28BE47-F0F6-4EDA-BE07-C117BE0CEB68}" sibTransId="{F0599216-147B-4387-97A0-58D860FA4ABA}"/>
    <dgm:cxn modelId="{1773DAD3-08D9-487F-9091-344286CB2E05}" type="presOf" srcId="{6EC810CD-87BE-4C58-924B-79B5B7CF79E9}" destId="{343F6344-F0C4-4E89-B033-BA731FF87E31}" srcOrd="1" destOrd="0" presId="urn:microsoft.com/office/officeart/2005/8/layout/list1"/>
    <dgm:cxn modelId="{AF9D235A-38AA-44CE-8130-F9AFA3940017}" srcId="{047D9950-BC00-4919-8F89-A9EF6CBB2D8E}" destId="{6EC810CD-87BE-4C58-924B-79B5B7CF79E9}" srcOrd="1" destOrd="0" parTransId="{AFDE9140-47FE-4DA6-A133-CAF68A74BD39}" sibTransId="{7B3A0162-8029-4C28-B192-04E1FF06A666}"/>
    <dgm:cxn modelId="{E6A407CA-8F1F-474E-962B-BE584ECDF4B4}" type="presOf" srcId="{2E2D0685-1FBC-4C18-9351-C03F6332A1B9}" destId="{E0C9CD96-363B-4CFA-993C-095D1504396A}" srcOrd="0" destOrd="0" presId="urn:microsoft.com/office/officeart/2005/8/layout/list1"/>
    <dgm:cxn modelId="{892A38BA-A022-49C5-8EC1-A45C28C7050D}" type="presOf" srcId="{F51A1488-0AE2-4B66-AAF8-BF352AE411FD}" destId="{7993A426-1542-424D-948D-D6502811712A}" srcOrd="0" destOrd="0" presId="urn:microsoft.com/office/officeart/2005/8/layout/list1"/>
    <dgm:cxn modelId="{FC0CCF12-5BDD-4815-9874-7252D91356A9}" type="presParOf" srcId="{3A63A2B4-D261-4F61-BEB6-EA25920720E4}" destId="{7E0C7A70-CA97-4CBD-8949-244ECA599707}" srcOrd="0" destOrd="0" presId="urn:microsoft.com/office/officeart/2005/8/layout/list1"/>
    <dgm:cxn modelId="{83C75320-7C2E-4314-AF85-92ABBB6458AB}" type="presParOf" srcId="{7E0C7A70-CA97-4CBD-8949-244ECA599707}" destId="{7993A426-1542-424D-948D-D6502811712A}" srcOrd="0" destOrd="0" presId="urn:microsoft.com/office/officeart/2005/8/layout/list1"/>
    <dgm:cxn modelId="{1D1AA554-8325-4E86-96B8-85452ED317BC}" type="presParOf" srcId="{7E0C7A70-CA97-4CBD-8949-244ECA599707}" destId="{F5D018C8-F7BA-479A-A50C-21D23824739C}" srcOrd="1" destOrd="0" presId="urn:microsoft.com/office/officeart/2005/8/layout/list1"/>
    <dgm:cxn modelId="{32AECB7C-3C18-4E38-88F8-B817AA532843}" type="presParOf" srcId="{3A63A2B4-D261-4F61-BEB6-EA25920720E4}" destId="{7BC80587-8F88-4F62-97C4-634664EE6304}" srcOrd="1" destOrd="0" presId="urn:microsoft.com/office/officeart/2005/8/layout/list1"/>
    <dgm:cxn modelId="{3FD9C7BE-4858-42A9-B64A-5BD00ABC0DEC}" type="presParOf" srcId="{3A63A2B4-D261-4F61-BEB6-EA25920720E4}" destId="{7FA40F25-FC33-4DD9-8B7E-42108C41869C}" srcOrd="2" destOrd="0" presId="urn:microsoft.com/office/officeart/2005/8/layout/list1"/>
    <dgm:cxn modelId="{8CB692F4-ABE6-4E52-B5BD-A62D2E0612ED}" type="presParOf" srcId="{3A63A2B4-D261-4F61-BEB6-EA25920720E4}" destId="{04A86B1A-69BA-46A1-9CB1-B47B720E483B}" srcOrd="3" destOrd="0" presId="urn:microsoft.com/office/officeart/2005/8/layout/list1"/>
    <dgm:cxn modelId="{9AC4B43A-5E09-4E49-9AF6-3E547A083697}" type="presParOf" srcId="{3A63A2B4-D261-4F61-BEB6-EA25920720E4}" destId="{B12C479A-7356-465A-B3FF-6783399AE48D}" srcOrd="4" destOrd="0" presId="urn:microsoft.com/office/officeart/2005/8/layout/list1"/>
    <dgm:cxn modelId="{B87CF035-7AC5-4802-93E6-272A6E347800}" type="presParOf" srcId="{B12C479A-7356-465A-B3FF-6783399AE48D}" destId="{13A9A75E-26A9-431D-AEC9-E8343041EB9E}" srcOrd="0" destOrd="0" presId="urn:microsoft.com/office/officeart/2005/8/layout/list1"/>
    <dgm:cxn modelId="{A4F605B3-0494-4454-BB54-2AB14FBE6A5C}" type="presParOf" srcId="{B12C479A-7356-465A-B3FF-6783399AE48D}" destId="{343F6344-F0C4-4E89-B033-BA731FF87E31}" srcOrd="1" destOrd="0" presId="urn:microsoft.com/office/officeart/2005/8/layout/list1"/>
    <dgm:cxn modelId="{06BB01C3-8A2A-4C8D-8EA6-BE52A79E0691}" type="presParOf" srcId="{3A63A2B4-D261-4F61-BEB6-EA25920720E4}" destId="{3DE2F849-0012-494A-850A-8407E9AEF3C5}" srcOrd="5" destOrd="0" presId="urn:microsoft.com/office/officeart/2005/8/layout/list1"/>
    <dgm:cxn modelId="{F5A2C65F-A28C-44F8-803D-099BB598B0CE}" type="presParOf" srcId="{3A63A2B4-D261-4F61-BEB6-EA25920720E4}" destId="{DBA3A14B-AF10-4250-9D81-6A86ACEB240B}" srcOrd="6" destOrd="0" presId="urn:microsoft.com/office/officeart/2005/8/layout/list1"/>
    <dgm:cxn modelId="{655376B8-2CBC-486D-AD3C-C2D3D38685CC}" type="presParOf" srcId="{3A63A2B4-D261-4F61-BEB6-EA25920720E4}" destId="{86A297E6-53E0-4885-A8F1-4E9B956D18B7}" srcOrd="7" destOrd="0" presId="urn:microsoft.com/office/officeart/2005/8/layout/list1"/>
    <dgm:cxn modelId="{7E585F57-BE31-468A-8FF9-5E682BE3AD3B}" type="presParOf" srcId="{3A63A2B4-D261-4F61-BEB6-EA25920720E4}" destId="{2F85DC1A-9C7D-4970-87D8-3E21B21A890A}" srcOrd="8" destOrd="0" presId="urn:microsoft.com/office/officeart/2005/8/layout/list1"/>
    <dgm:cxn modelId="{E11ABE23-51EE-496F-9C16-348FE56059E4}" type="presParOf" srcId="{2F85DC1A-9C7D-4970-87D8-3E21B21A890A}" destId="{E0C9CD96-363B-4CFA-993C-095D1504396A}" srcOrd="0" destOrd="0" presId="urn:microsoft.com/office/officeart/2005/8/layout/list1"/>
    <dgm:cxn modelId="{0F76CB04-E3B0-4FAC-84B3-BB2F62BBCF61}" type="presParOf" srcId="{2F85DC1A-9C7D-4970-87D8-3E21B21A890A}" destId="{3A0F4BDB-3917-425B-ACDF-0FB3A1CFC1A6}" srcOrd="1" destOrd="0" presId="urn:microsoft.com/office/officeart/2005/8/layout/list1"/>
    <dgm:cxn modelId="{90FAB7BC-66AD-496D-ABA8-005CDA44AFF8}" type="presParOf" srcId="{3A63A2B4-D261-4F61-BEB6-EA25920720E4}" destId="{E117A377-AC1A-42ED-AE0A-7E0D321389DC}" srcOrd="9" destOrd="0" presId="urn:microsoft.com/office/officeart/2005/8/layout/list1"/>
    <dgm:cxn modelId="{87A2850D-21B2-4BC1-8978-65B7DAEC3F0F}" type="presParOf" srcId="{3A63A2B4-D261-4F61-BEB6-EA25920720E4}" destId="{DF876DC1-3033-4B21-BB43-4545EA022436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7A6F381-7932-4235-A181-55D8EA38B36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D4EFD24-FE01-4781-9847-DC6C2C11D9DC}">
      <dgm:prSet/>
      <dgm:spPr>
        <a:solidFill>
          <a:srgbClr val="347BF9"/>
        </a:solidFill>
        <a:ln w="19050">
          <a:solidFill>
            <a:schemeClr val="bg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b="1"/>
            <a:t>搜索指标</a:t>
          </a:r>
        </a:p>
      </dgm:t>
    </dgm:pt>
    <dgm:pt modelId="{625FA79E-08CA-4E9D-99D2-FE4E26800113}" type="parTrans" cxnId="{3ECA7129-6889-452D-BB98-7EDBE5E6CD41}">
      <dgm:prSet/>
      <dgm:spPr/>
      <dgm:t>
        <a:bodyPr/>
        <a:lstStyle/>
        <a:p>
          <a:endParaRPr lang="zh-CN" altLang="en-US" b="1"/>
        </a:p>
      </dgm:t>
    </dgm:pt>
    <dgm:pt modelId="{549B92A5-0608-420F-8E5D-F23ACDC00DC9}" type="sibTrans" cxnId="{3ECA7129-6889-452D-BB98-7EDBE5E6CD41}">
      <dgm:prSet/>
      <dgm:spPr/>
      <dgm:t>
        <a:bodyPr/>
        <a:lstStyle/>
        <a:p>
          <a:endParaRPr lang="zh-CN" altLang="en-US" b="1"/>
        </a:p>
      </dgm:t>
    </dgm:pt>
    <dgm:pt modelId="{ABF2DA01-6EF6-42AC-AA0D-BD7DE5B2628B}">
      <dgm:prSet/>
      <dgm:spPr>
        <a:solidFill>
          <a:srgbClr val="347BF9"/>
        </a:solidFill>
        <a:ln w="19050">
          <a:solidFill>
            <a:schemeClr val="bg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b="1"/>
            <a:t>选择数据库</a:t>
          </a:r>
        </a:p>
      </dgm:t>
    </dgm:pt>
    <dgm:pt modelId="{1FC2D627-D0EC-4395-9AAC-266A6D48AEE8}" type="parTrans" cxnId="{0174037B-53B6-40BC-8946-681B1E856495}">
      <dgm:prSet/>
      <dgm:spPr/>
      <dgm:t>
        <a:bodyPr/>
        <a:lstStyle/>
        <a:p>
          <a:endParaRPr lang="zh-CN" altLang="en-US" b="1"/>
        </a:p>
      </dgm:t>
    </dgm:pt>
    <dgm:pt modelId="{33A9C2C6-1021-483C-90D1-50018E122757}" type="sibTrans" cxnId="{0174037B-53B6-40BC-8946-681B1E856495}">
      <dgm:prSet/>
      <dgm:spPr/>
      <dgm:t>
        <a:bodyPr/>
        <a:lstStyle/>
        <a:p>
          <a:endParaRPr lang="zh-CN" altLang="en-US" b="1"/>
        </a:p>
      </dgm:t>
    </dgm:pt>
    <dgm:pt modelId="{D706B815-06F6-41AA-8D29-87EC8E9A322F}">
      <dgm:prSet/>
      <dgm:spPr>
        <a:solidFill>
          <a:srgbClr val="347BF9"/>
        </a:solidFill>
        <a:ln w="19050">
          <a:solidFill>
            <a:schemeClr val="bg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b="1"/>
            <a:t>点击显示数据</a:t>
          </a:r>
        </a:p>
      </dgm:t>
    </dgm:pt>
    <dgm:pt modelId="{72141CAD-D347-4DF1-B669-F7688616FCFF}" type="parTrans" cxnId="{48F77A31-FF5E-4BF4-9A62-BC6B479BA608}">
      <dgm:prSet/>
      <dgm:spPr/>
      <dgm:t>
        <a:bodyPr/>
        <a:lstStyle/>
        <a:p>
          <a:endParaRPr lang="zh-CN" altLang="en-US" b="1"/>
        </a:p>
      </dgm:t>
    </dgm:pt>
    <dgm:pt modelId="{45180D0A-5914-47A9-B3E1-C34F11A80A5B}" type="sibTrans" cxnId="{48F77A31-FF5E-4BF4-9A62-BC6B479BA608}">
      <dgm:prSet/>
      <dgm:spPr/>
      <dgm:t>
        <a:bodyPr/>
        <a:lstStyle/>
        <a:p>
          <a:endParaRPr lang="zh-CN" altLang="en-US" b="1"/>
        </a:p>
      </dgm:t>
    </dgm:pt>
    <dgm:pt modelId="{23F220C8-5467-40DC-B959-9DB0ECB28839}" type="pres">
      <dgm:prSet presAssocID="{37A6F381-7932-4235-A181-55D8EA38B36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27DC23A-3BFD-4D42-AED0-CD26E065C232}" type="pres">
      <dgm:prSet presAssocID="{5D4EFD24-FE01-4781-9847-DC6C2C11D9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1E8173-88BD-4E24-99CE-A2B7B0D62039}" type="pres">
      <dgm:prSet presAssocID="{549B92A5-0608-420F-8E5D-F23ACDC00DC9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D3A2C936-3243-4C91-BA25-2F90BCD2A30E}" type="pres">
      <dgm:prSet presAssocID="{549B92A5-0608-420F-8E5D-F23ACDC00DC9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3DFD8B45-B398-48D9-BC6E-DC32749972E6}" type="pres">
      <dgm:prSet presAssocID="{ABF2DA01-6EF6-42AC-AA0D-BD7DE5B2628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902708-2494-4905-A69C-ED545001483E}" type="pres">
      <dgm:prSet presAssocID="{33A9C2C6-1021-483C-90D1-50018E122757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64DED734-4E25-4A55-B05D-67DBA4A47226}" type="pres">
      <dgm:prSet presAssocID="{33A9C2C6-1021-483C-90D1-50018E122757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1EFF9634-D4D1-4582-BD7E-1EF1B5161AFC}" type="pres">
      <dgm:prSet presAssocID="{D706B815-06F6-41AA-8D29-87EC8E9A32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E54D676-AB73-4C2B-9288-893D86934FAF}" type="presOf" srcId="{D706B815-06F6-41AA-8D29-87EC8E9A322F}" destId="{1EFF9634-D4D1-4582-BD7E-1EF1B5161AFC}" srcOrd="0" destOrd="0" presId="urn:microsoft.com/office/officeart/2005/8/layout/process2"/>
    <dgm:cxn modelId="{48F77A31-FF5E-4BF4-9A62-BC6B479BA608}" srcId="{37A6F381-7932-4235-A181-55D8EA38B367}" destId="{D706B815-06F6-41AA-8D29-87EC8E9A322F}" srcOrd="2" destOrd="0" parTransId="{72141CAD-D347-4DF1-B669-F7688616FCFF}" sibTransId="{45180D0A-5914-47A9-B3E1-C34F11A80A5B}"/>
    <dgm:cxn modelId="{69832F22-A02E-43A7-AFCA-54A567E33359}" type="presOf" srcId="{33A9C2C6-1021-483C-90D1-50018E122757}" destId="{64DED734-4E25-4A55-B05D-67DBA4A47226}" srcOrd="1" destOrd="0" presId="urn:microsoft.com/office/officeart/2005/8/layout/process2"/>
    <dgm:cxn modelId="{0174037B-53B6-40BC-8946-681B1E856495}" srcId="{37A6F381-7932-4235-A181-55D8EA38B367}" destId="{ABF2DA01-6EF6-42AC-AA0D-BD7DE5B2628B}" srcOrd="1" destOrd="0" parTransId="{1FC2D627-D0EC-4395-9AAC-266A6D48AEE8}" sibTransId="{33A9C2C6-1021-483C-90D1-50018E122757}"/>
    <dgm:cxn modelId="{0AFF2A38-1F07-4B41-B454-A1C85BFE336A}" type="presOf" srcId="{ABF2DA01-6EF6-42AC-AA0D-BD7DE5B2628B}" destId="{3DFD8B45-B398-48D9-BC6E-DC32749972E6}" srcOrd="0" destOrd="0" presId="urn:microsoft.com/office/officeart/2005/8/layout/process2"/>
    <dgm:cxn modelId="{AA170939-1DD4-4680-B6D7-B591C1A680DA}" type="presOf" srcId="{549B92A5-0608-420F-8E5D-F23ACDC00DC9}" destId="{FF1E8173-88BD-4E24-99CE-A2B7B0D62039}" srcOrd="0" destOrd="0" presId="urn:microsoft.com/office/officeart/2005/8/layout/process2"/>
    <dgm:cxn modelId="{528C917E-60D8-4783-B2C2-329318313FF0}" type="presOf" srcId="{549B92A5-0608-420F-8E5D-F23ACDC00DC9}" destId="{D3A2C936-3243-4C91-BA25-2F90BCD2A30E}" srcOrd="1" destOrd="0" presId="urn:microsoft.com/office/officeart/2005/8/layout/process2"/>
    <dgm:cxn modelId="{F90996B1-A525-49F3-93D6-84BC86E0A86A}" type="presOf" srcId="{37A6F381-7932-4235-A181-55D8EA38B367}" destId="{23F220C8-5467-40DC-B959-9DB0ECB28839}" srcOrd="0" destOrd="0" presId="urn:microsoft.com/office/officeart/2005/8/layout/process2"/>
    <dgm:cxn modelId="{3ECA7129-6889-452D-BB98-7EDBE5E6CD41}" srcId="{37A6F381-7932-4235-A181-55D8EA38B367}" destId="{5D4EFD24-FE01-4781-9847-DC6C2C11D9DC}" srcOrd="0" destOrd="0" parTransId="{625FA79E-08CA-4E9D-99D2-FE4E26800113}" sibTransId="{549B92A5-0608-420F-8E5D-F23ACDC00DC9}"/>
    <dgm:cxn modelId="{06B75EEC-9D00-4E5A-AFF4-A8AC1122EAC5}" type="presOf" srcId="{33A9C2C6-1021-483C-90D1-50018E122757}" destId="{02902708-2494-4905-A69C-ED545001483E}" srcOrd="0" destOrd="0" presId="urn:microsoft.com/office/officeart/2005/8/layout/process2"/>
    <dgm:cxn modelId="{E9890388-C10C-4BE1-912D-8BE2279661C2}" type="presOf" srcId="{5D4EFD24-FE01-4781-9847-DC6C2C11D9DC}" destId="{327DC23A-3BFD-4D42-AED0-CD26E065C232}" srcOrd="0" destOrd="0" presId="urn:microsoft.com/office/officeart/2005/8/layout/process2"/>
    <dgm:cxn modelId="{049430B4-6D3F-43DA-BC7F-C113750843CE}" type="presParOf" srcId="{23F220C8-5467-40DC-B959-9DB0ECB28839}" destId="{327DC23A-3BFD-4D42-AED0-CD26E065C232}" srcOrd="0" destOrd="0" presId="urn:microsoft.com/office/officeart/2005/8/layout/process2"/>
    <dgm:cxn modelId="{1127A292-6C23-40C0-B79B-A87CEA268C16}" type="presParOf" srcId="{23F220C8-5467-40DC-B959-9DB0ECB28839}" destId="{FF1E8173-88BD-4E24-99CE-A2B7B0D62039}" srcOrd="1" destOrd="0" presId="urn:microsoft.com/office/officeart/2005/8/layout/process2"/>
    <dgm:cxn modelId="{D59DDAB4-E8AC-45FD-AC37-D66C21C22AF8}" type="presParOf" srcId="{FF1E8173-88BD-4E24-99CE-A2B7B0D62039}" destId="{D3A2C936-3243-4C91-BA25-2F90BCD2A30E}" srcOrd="0" destOrd="0" presId="urn:microsoft.com/office/officeart/2005/8/layout/process2"/>
    <dgm:cxn modelId="{1AABD33D-8067-4F3D-9045-F6DFD26A0448}" type="presParOf" srcId="{23F220C8-5467-40DC-B959-9DB0ECB28839}" destId="{3DFD8B45-B398-48D9-BC6E-DC32749972E6}" srcOrd="2" destOrd="0" presId="urn:microsoft.com/office/officeart/2005/8/layout/process2"/>
    <dgm:cxn modelId="{1B3CDA3E-8B03-4645-BCB2-2DC9974F4C23}" type="presParOf" srcId="{23F220C8-5467-40DC-B959-9DB0ECB28839}" destId="{02902708-2494-4905-A69C-ED545001483E}" srcOrd="3" destOrd="0" presId="urn:microsoft.com/office/officeart/2005/8/layout/process2"/>
    <dgm:cxn modelId="{E2C9B1B0-4729-4968-B69D-35D4D7799DB1}" type="presParOf" srcId="{02902708-2494-4905-A69C-ED545001483E}" destId="{64DED734-4E25-4A55-B05D-67DBA4A47226}" srcOrd="0" destOrd="0" presId="urn:microsoft.com/office/officeart/2005/8/layout/process2"/>
    <dgm:cxn modelId="{613F05B1-33A1-4AC6-96FC-F5C84193F6E7}" type="presParOf" srcId="{23F220C8-5467-40DC-B959-9DB0ECB28839}" destId="{1EFF9634-D4D1-4582-BD7E-1EF1B5161AF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A6F381-7932-4235-A181-55D8EA38B36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D4EFD24-FE01-4781-9847-DC6C2C11D9DC}">
      <dgm:prSet/>
      <dgm:spPr>
        <a:solidFill>
          <a:srgbClr val="347BF9"/>
        </a:solidFill>
        <a:ln w="19050">
          <a:solidFill>
            <a:schemeClr val="bg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b="1"/>
            <a:t>搜索指标</a:t>
          </a:r>
        </a:p>
      </dgm:t>
    </dgm:pt>
    <dgm:pt modelId="{625FA79E-08CA-4E9D-99D2-FE4E26800113}" type="parTrans" cxnId="{3ECA7129-6889-452D-BB98-7EDBE5E6CD41}">
      <dgm:prSet/>
      <dgm:spPr/>
      <dgm:t>
        <a:bodyPr/>
        <a:lstStyle/>
        <a:p>
          <a:endParaRPr lang="zh-CN" altLang="en-US" b="1"/>
        </a:p>
      </dgm:t>
    </dgm:pt>
    <dgm:pt modelId="{549B92A5-0608-420F-8E5D-F23ACDC00DC9}" type="sibTrans" cxnId="{3ECA7129-6889-452D-BB98-7EDBE5E6CD41}">
      <dgm:prSet/>
      <dgm:spPr/>
      <dgm:t>
        <a:bodyPr/>
        <a:lstStyle/>
        <a:p>
          <a:endParaRPr lang="zh-CN" altLang="en-US" b="1"/>
        </a:p>
      </dgm:t>
    </dgm:pt>
    <dgm:pt modelId="{ABF2DA01-6EF6-42AC-AA0D-BD7DE5B2628B}">
      <dgm:prSet/>
      <dgm:spPr>
        <a:solidFill>
          <a:srgbClr val="347BF9"/>
        </a:solidFill>
        <a:ln w="19050">
          <a:solidFill>
            <a:schemeClr val="bg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b="1"/>
            <a:t>选择数据库</a:t>
          </a:r>
        </a:p>
      </dgm:t>
    </dgm:pt>
    <dgm:pt modelId="{1FC2D627-D0EC-4395-9AAC-266A6D48AEE8}" type="parTrans" cxnId="{0174037B-53B6-40BC-8946-681B1E856495}">
      <dgm:prSet/>
      <dgm:spPr/>
      <dgm:t>
        <a:bodyPr/>
        <a:lstStyle/>
        <a:p>
          <a:endParaRPr lang="zh-CN" altLang="en-US" b="1"/>
        </a:p>
      </dgm:t>
    </dgm:pt>
    <dgm:pt modelId="{33A9C2C6-1021-483C-90D1-50018E122757}" type="sibTrans" cxnId="{0174037B-53B6-40BC-8946-681B1E856495}">
      <dgm:prSet/>
      <dgm:spPr/>
      <dgm:t>
        <a:bodyPr/>
        <a:lstStyle/>
        <a:p>
          <a:endParaRPr lang="zh-CN" altLang="en-US" b="1"/>
        </a:p>
      </dgm:t>
    </dgm:pt>
    <dgm:pt modelId="{D706B815-06F6-41AA-8D29-87EC8E9A322F}">
      <dgm:prSet/>
      <dgm:spPr>
        <a:solidFill>
          <a:srgbClr val="347BF9"/>
        </a:solidFill>
        <a:ln w="19050">
          <a:solidFill>
            <a:schemeClr val="bg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b="1"/>
            <a:t>点击显示数据</a:t>
          </a:r>
        </a:p>
      </dgm:t>
    </dgm:pt>
    <dgm:pt modelId="{72141CAD-D347-4DF1-B669-F7688616FCFF}" type="parTrans" cxnId="{48F77A31-FF5E-4BF4-9A62-BC6B479BA608}">
      <dgm:prSet/>
      <dgm:spPr/>
      <dgm:t>
        <a:bodyPr/>
        <a:lstStyle/>
        <a:p>
          <a:endParaRPr lang="zh-CN" altLang="en-US" b="1"/>
        </a:p>
      </dgm:t>
    </dgm:pt>
    <dgm:pt modelId="{45180D0A-5914-47A9-B3E1-C34F11A80A5B}" type="sibTrans" cxnId="{48F77A31-FF5E-4BF4-9A62-BC6B479BA608}">
      <dgm:prSet/>
      <dgm:spPr/>
      <dgm:t>
        <a:bodyPr/>
        <a:lstStyle/>
        <a:p>
          <a:endParaRPr lang="zh-CN" altLang="en-US" b="1"/>
        </a:p>
      </dgm:t>
    </dgm:pt>
    <dgm:pt modelId="{23F220C8-5467-40DC-B959-9DB0ECB28839}" type="pres">
      <dgm:prSet presAssocID="{37A6F381-7932-4235-A181-55D8EA38B36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27DC23A-3BFD-4D42-AED0-CD26E065C232}" type="pres">
      <dgm:prSet presAssocID="{5D4EFD24-FE01-4781-9847-DC6C2C11D9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1E8173-88BD-4E24-99CE-A2B7B0D62039}" type="pres">
      <dgm:prSet presAssocID="{549B92A5-0608-420F-8E5D-F23ACDC00DC9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D3A2C936-3243-4C91-BA25-2F90BCD2A30E}" type="pres">
      <dgm:prSet presAssocID="{549B92A5-0608-420F-8E5D-F23ACDC00DC9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3DFD8B45-B398-48D9-BC6E-DC32749972E6}" type="pres">
      <dgm:prSet presAssocID="{ABF2DA01-6EF6-42AC-AA0D-BD7DE5B2628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902708-2494-4905-A69C-ED545001483E}" type="pres">
      <dgm:prSet presAssocID="{33A9C2C6-1021-483C-90D1-50018E122757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64DED734-4E25-4A55-B05D-67DBA4A47226}" type="pres">
      <dgm:prSet presAssocID="{33A9C2C6-1021-483C-90D1-50018E122757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1EFF9634-D4D1-4582-BD7E-1EF1B5161AFC}" type="pres">
      <dgm:prSet presAssocID="{D706B815-06F6-41AA-8D29-87EC8E9A32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E54D676-AB73-4C2B-9288-893D86934FAF}" type="presOf" srcId="{D706B815-06F6-41AA-8D29-87EC8E9A322F}" destId="{1EFF9634-D4D1-4582-BD7E-1EF1B5161AFC}" srcOrd="0" destOrd="0" presId="urn:microsoft.com/office/officeart/2005/8/layout/process2"/>
    <dgm:cxn modelId="{48F77A31-FF5E-4BF4-9A62-BC6B479BA608}" srcId="{37A6F381-7932-4235-A181-55D8EA38B367}" destId="{D706B815-06F6-41AA-8D29-87EC8E9A322F}" srcOrd="2" destOrd="0" parTransId="{72141CAD-D347-4DF1-B669-F7688616FCFF}" sibTransId="{45180D0A-5914-47A9-B3E1-C34F11A80A5B}"/>
    <dgm:cxn modelId="{69832F22-A02E-43A7-AFCA-54A567E33359}" type="presOf" srcId="{33A9C2C6-1021-483C-90D1-50018E122757}" destId="{64DED734-4E25-4A55-B05D-67DBA4A47226}" srcOrd="1" destOrd="0" presId="urn:microsoft.com/office/officeart/2005/8/layout/process2"/>
    <dgm:cxn modelId="{0174037B-53B6-40BC-8946-681B1E856495}" srcId="{37A6F381-7932-4235-A181-55D8EA38B367}" destId="{ABF2DA01-6EF6-42AC-AA0D-BD7DE5B2628B}" srcOrd="1" destOrd="0" parTransId="{1FC2D627-D0EC-4395-9AAC-266A6D48AEE8}" sibTransId="{33A9C2C6-1021-483C-90D1-50018E122757}"/>
    <dgm:cxn modelId="{0AFF2A38-1F07-4B41-B454-A1C85BFE336A}" type="presOf" srcId="{ABF2DA01-6EF6-42AC-AA0D-BD7DE5B2628B}" destId="{3DFD8B45-B398-48D9-BC6E-DC32749972E6}" srcOrd="0" destOrd="0" presId="urn:microsoft.com/office/officeart/2005/8/layout/process2"/>
    <dgm:cxn modelId="{AA170939-1DD4-4680-B6D7-B591C1A680DA}" type="presOf" srcId="{549B92A5-0608-420F-8E5D-F23ACDC00DC9}" destId="{FF1E8173-88BD-4E24-99CE-A2B7B0D62039}" srcOrd="0" destOrd="0" presId="urn:microsoft.com/office/officeart/2005/8/layout/process2"/>
    <dgm:cxn modelId="{528C917E-60D8-4783-B2C2-329318313FF0}" type="presOf" srcId="{549B92A5-0608-420F-8E5D-F23ACDC00DC9}" destId="{D3A2C936-3243-4C91-BA25-2F90BCD2A30E}" srcOrd="1" destOrd="0" presId="urn:microsoft.com/office/officeart/2005/8/layout/process2"/>
    <dgm:cxn modelId="{F90996B1-A525-49F3-93D6-84BC86E0A86A}" type="presOf" srcId="{37A6F381-7932-4235-A181-55D8EA38B367}" destId="{23F220C8-5467-40DC-B959-9DB0ECB28839}" srcOrd="0" destOrd="0" presId="urn:microsoft.com/office/officeart/2005/8/layout/process2"/>
    <dgm:cxn modelId="{3ECA7129-6889-452D-BB98-7EDBE5E6CD41}" srcId="{37A6F381-7932-4235-A181-55D8EA38B367}" destId="{5D4EFD24-FE01-4781-9847-DC6C2C11D9DC}" srcOrd="0" destOrd="0" parTransId="{625FA79E-08CA-4E9D-99D2-FE4E26800113}" sibTransId="{549B92A5-0608-420F-8E5D-F23ACDC00DC9}"/>
    <dgm:cxn modelId="{06B75EEC-9D00-4E5A-AFF4-A8AC1122EAC5}" type="presOf" srcId="{33A9C2C6-1021-483C-90D1-50018E122757}" destId="{02902708-2494-4905-A69C-ED545001483E}" srcOrd="0" destOrd="0" presId="urn:microsoft.com/office/officeart/2005/8/layout/process2"/>
    <dgm:cxn modelId="{E9890388-C10C-4BE1-912D-8BE2279661C2}" type="presOf" srcId="{5D4EFD24-FE01-4781-9847-DC6C2C11D9DC}" destId="{327DC23A-3BFD-4D42-AED0-CD26E065C232}" srcOrd="0" destOrd="0" presId="urn:microsoft.com/office/officeart/2005/8/layout/process2"/>
    <dgm:cxn modelId="{049430B4-6D3F-43DA-BC7F-C113750843CE}" type="presParOf" srcId="{23F220C8-5467-40DC-B959-9DB0ECB28839}" destId="{327DC23A-3BFD-4D42-AED0-CD26E065C232}" srcOrd="0" destOrd="0" presId="urn:microsoft.com/office/officeart/2005/8/layout/process2"/>
    <dgm:cxn modelId="{1127A292-6C23-40C0-B79B-A87CEA268C16}" type="presParOf" srcId="{23F220C8-5467-40DC-B959-9DB0ECB28839}" destId="{FF1E8173-88BD-4E24-99CE-A2B7B0D62039}" srcOrd="1" destOrd="0" presId="urn:microsoft.com/office/officeart/2005/8/layout/process2"/>
    <dgm:cxn modelId="{D59DDAB4-E8AC-45FD-AC37-D66C21C22AF8}" type="presParOf" srcId="{FF1E8173-88BD-4E24-99CE-A2B7B0D62039}" destId="{D3A2C936-3243-4C91-BA25-2F90BCD2A30E}" srcOrd="0" destOrd="0" presId="urn:microsoft.com/office/officeart/2005/8/layout/process2"/>
    <dgm:cxn modelId="{1AABD33D-8067-4F3D-9045-F6DFD26A0448}" type="presParOf" srcId="{23F220C8-5467-40DC-B959-9DB0ECB28839}" destId="{3DFD8B45-B398-48D9-BC6E-DC32749972E6}" srcOrd="2" destOrd="0" presId="urn:microsoft.com/office/officeart/2005/8/layout/process2"/>
    <dgm:cxn modelId="{1B3CDA3E-8B03-4645-BCB2-2DC9974F4C23}" type="presParOf" srcId="{23F220C8-5467-40DC-B959-9DB0ECB28839}" destId="{02902708-2494-4905-A69C-ED545001483E}" srcOrd="3" destOrd="0" presId="urn:microsoft.com/office/officeart/2005/8/layout/process2"/>
    <dgm:cxn modelId="{E2C9B1B0-4729-4968-B69D-35D4D7799DB1}" type="presParOf" srcId="{02902708-2494-4905-A69C-ED545001483E}" destId="{64DED734-4E25-4A55-B05D-67DBA4A47226}" srcOrd="0" destOrd="0" presId="urn:microsoft.com/office/officeart/2005/8/layout/process2"/>
    <dgm:cxn modelId="{613F05B1-33A1-4AC6-96FC-F5C84193F6E7}" type="presParOf" srcId="{23F220C8-5467-40DC-B959-9DB0ECB28839}" destId="{1EFF9634-D4D1-4582-BD7E-1EF1B5161AF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6888A6-3B6E-4D21-A1AB-85D7B2A3475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2C84738-0F05-4563-8B92-E90C64A3BE3B}">
      <dgm:prSet phldrT="[文本]"/>
      <dgm:spPr>
        <a:solidFill>
          <a:srgbClr val="347BF9"/>
        </a:solidFill>
      </dgm:spPr>
      <dgm:t>
        <a:bodyPr/>
        <a:lstStyle/>
        <a:p>
          <a:r>
            <a:rPr lang="zh-CN" altLang="en-US" dirty="0"/>
            <a:t>便捷检索</a:t>
          </a:r>
        </a:p>
      </dgm:t>
    </dgm:pt>
    <dgm:pt modelId="{548B9AB8-3467-4605-B5A6-71A031A03E8E}" type="parTrans" cxnId="{53C1674D-3048-4F42-B6CE-96A6E639C8C9}">
      <dgm:prSet/>
      <dgm:spPr/>
      <dgm:t>
        <a:bodyPr/>
        <a:lstStyle/>
        <a:p>
          <a:endParaRPr lang="zh-CN" altLang="en-US"/>
        </a:p>
      </dgm:t>
    </dgm:pt>
    <dgm:pt modelId="{B944E896-4DB4-4E7F-B967-5C958C4F398E}" type="sibTrans" cxnId="{53C1674D-3048-4F42-B6CE-96A6E639C8C9}">
      <dgm:prSet/>
      <dgm:spPr/>
      <dgm:t>
        <a:bodyPr/>
        <a:lstStyle/>
        <a:p>
          <a:endParaRPr lang="zh-CN" altLang="en-US"/>
        </a:p>
      </dgm:t>
    </dgm:pt>
    <dgm:pt modelId="{517EAB51-6BC3-40CC-A4EA-FEDF292E4582}">
      <dgm:prSet phldrT="[文本]" phldr="1"/>
      <dgm:spPr/>
      <dgm:t>
        <a:bodyPr/>
        <a:lstStyle/>
        <a:p>
          <a:endParaRPr lang="zh-CN" altLang="en-US"/>
        </a:p>
      </dgm:t>
    </dgm:pt>
    <dgm:pt modelId="{D30D5457-49C4-4F2F-939C-DF5EAAB984C4}" type="parTrans" cxnId="{6DDE109F-C20D-44C3-B6AD-F27FC27B4FEB}">
      <dgm:prSet/>
      <dgm:spPr/>
      <dgm:t>
        <a:bodyPr/>
        <a:lstStyle/>
        <a:p>
          <a:endParaRPr lang="zh-CN" altLang="en-US"/>
        </a:p>
      </dgm:t>
    </dgm:pt>
    <dgm:pt modelId="{6D6C7B5E-F168-4DA4-BFB9-E791DA289254}" type="sibTrans" cxnId="{6DDE109F-C20D-44C3-B6AD-F27FC27B4FEB}">
      <dgm:prSet/>
      <dgm:spPr/>
      <dgm:t>
        <a:bodyPr/>
        <a:lstStyle/>
        <a:p>
          <a:endParaRPr lang="zh-CN" altLang="en-US"/>
        </a:p>
      </dgm:t>
    </dgm:pt>
    <dgm:pt modelId="{F48259D9-4BC7-4BDB-A896-0A2E42DC47F9}">
      <dgm:prSet phldrT="[文本]" phldr="1"/>
      <dgm:spPr/>
      <dgm:t>
        <a:bodyPr/>
        <a:lstStyle/>
        <a:p>
          <a:endParaRPr lang="zh-CN" altLang="en-US"/>
        </a:p>
      </dgm:t>
    </dgm:pt>
    <dgm:pt modelId="{F8F99E09-C5B6-415B-A7F5-AA527427C43F}" type="parTrans" cxnId="{7AB1DCAE-1F87-4118-8DF8-783DF8929011}">
      <dgm:prSet/>
      <dgm:spPr/>
      <dgm:t>
        <a:bodyPr/>
        <a:lstStyle/>
        <a:p>
          <a:endParaRPr lang="zh-CN" altLang="en-US"/>
        </a:p>
      </dgm:t>
    </dgm:pt>
    <dgm:pt modelId="{03781901-D09B-4C8C-A3BD-BF96564896E5}" type="sibTrans" cxnId="{7AB1DCAE-1F87-4118-8DF8-783DF8929011}">
      <dgm:prSet/>
      <dgm:spPr/>
      <dgm:t>
        <a:bodyPr/>
        <a:lstStyle/>
        <a:p>
          <a:endParaRPr lang="zh-CN" altLang="en-US"/>
        </a:p>
      </dgm:t>
    </dgm:pt>
    <dgm:pt modelId="{3EA35D14-AF18-402C-8F9E-6A19B0C6D973}">
      <dgm:prSet phldrT="[文本]"/>
      <dgm:spPr>
        <a:solidFill>
          <a:srgbClr val="347BF9"/>
        </a:solidFill>
      </dgm:spPr>
      <dgm:t>
        <a:bodyPr/>
        <a:lstStyle/>
        <a:p>
          <a:r>
            <a:rPr lang="zh-CN" altLang="en-US" dirty="0"/>
            <a:t>数据处理</a:t>
          </a:r>
        </a:p>
      </dgm:t>
    </dgm:pt>
    <dgm:pt modelId="{6D6DE54C-53BF-4612-8CC8-BA44E1E41E72}" type="parTrans" cxnId="{73DF03B3-A684-43D4-B55A-AAA546D55652}">
      <dgm:prSet/>
      <dgm:spPr/>
      <dgm:t>
        <a:bodyPr/>
        <a:lstStyle/>
        <a:p>
          <a:endParaRPr lang="zh-CN" altLang="en-US"/>
        </a:p>
      </dgm:t>
    </dgm:pt>
    <dgm:pt modelId="{6E390457-9152-430A-B92E-B538CD8709EA}" type="sibTrans" cxnId="{73DF03B3-A684-43D4-B55A-AAA546D55652}">
      <dgm:prSet/>
      <dgm:spPr/>
      <dgm:t>
        <a:bodyPr/>
        <a:lstStyle/>
        <a:p>
          <a:endParaRPr lang="zh-CN" altLang="en-US"/>
        </a:p>
      </dgm:t>
    </dgm:pt>
    <dgm:pt modelId="{6620B6E2-D8DD-412B-BA36-DDA2291AB71B}">
      <dgm:prSet phldrT="[文本]" phldr="1"/>
      <dgm:spPr/>
      <dgm:t>
        <a:bodyPr/>
        <a:lstStyle/>
        <a:p>
          <a:endParaRPr lang="zh-CN" altLang="en-US"/>
        </a:p>
      </dgm:t>
    </dgm:pt>
    <dgm:pt modelId="{22A0604C-1227-40AB-B6A5-AFBF05017E9F}" type="parTrans" cxnId="{1F667775-6858-4038-89B9-C7905F740487}">
      <dgm:prSet/>
      <dgm:spPr/>
      <dgm:t>
        <a:bodyPr/>
        <a:lstStyle/>
        <a:p>
          <a:endParaRPr lang="zh-CN" altLang="en-US"/>
        </a:p>
      </dgm:t>
    </dgm:pt>
    <dgm:pt modelId="{A2388287-1988-4115-A0A3-91E5D10C56D5}" type="sibTrans" cxnId="{1F667775-6858-4038-89B9-C7905F740487}">
      <dgm:prSet/>
      <dgm:spPr/>
      <dgm:t>
        <a:bodyPr/>
        <a:lstStyle/>
        <a:p>
          <a:endParaRPr lang="zh-CN" altLang="en-US"/>
        </a:p>
      </dgm:t>
    </dgm:pt>
    <dgm:pt modelId="{982C194A-CD30-44B8-803F-49929F8EC158}">
      <dgm:prSet phldrT="[文本]" phldr="1"/>
      <dgm:spPr/>
      <dgm:t>
        <a:bodyPr/>
        <a:lstStyle/>
        <a:p>
          <a:endParaRPr lang="zh-CN" altLang="en-US" dirty="0"/>
        </a:p>
      </dgm:t>
    </dgm:pt>
    <dgm:pt modelId="{529FE610-9899-49BF-8FC1-055655B32D55}" type="parTrans" cxnId="{105BBF68-313B-4118-AAF1-8F9240F47704}">
      <dgm:prSet/>
      <dgm:spPr/>
      <dgm:t>
        <a:bodyPr/>
        <a:lstStyle/>
        <a:p>
          <a:endParaRPr lang="zh-CN" altLang="en-US"/>
        </a:p>
      </dgm:t>
    </dgm:pt>
    <dgm:pt modelId="{E3A9BE79-3464-45E1-A7F5-CD45EE974C31}" type="sibTrans" cxnId="{105BBF68-313B-4118-AAF1-8F9240F47704}">
      <dgm:prSet/>
      <dgm:spPr/>
      <dgm:t>
        <a:bodyPr/>
        <a:lstStyle/>
        <a:p>
          <a:endParaRPr lang="zh-CN" altLang="en-US"/>
        </a:p>
      </dgm:t>
    </dgm:pt>
    <dgm:pt modelId="{70F22482-CFB3-455D-9AA3-FB81E3BA9F8A}">
      <dgm:prSet phldrT="[文本]"/>
      <dgm:spPr>
        <a:solidFill>
          <a:srgbClr val="347BF9"/>
        </a:solidFill>
      </dgm:spPr>
      <dgm:t>
        <a:bodyPr/>
        <a:lstStyle/>
        <a:p>
          <a:r>
            <a:rPr lang="zh-CN" altLang="en-US" dirty="0"/>
            <a:t>数据可视化</a:t>
          </a:r>
        </a:p>
      </dgm:t>
    </dgm:pt>
    <dgm:pt modelId="{D533759A-AC25-4668-80A9-8D9C6F98225A}" type="parTrans" cxnId="{C64E9AE0-790E-4F62-A11B-977C3B638EF8}">
      <dgm:prSet/>
      <dgm:spPr/>
      <dgm:t>
        <a:bodyPr/>
        <a:lstStyle/>
        <a:p>
          <a:endParaRPr lang="zh-CN" altLang="en-US"/>
        </a:p>
      </dgm:t>
    </dgm:pt>
    <dgm:pt modelId="{DD46E66C-A737-45E8-BC22-967F93C3F071}" type="sibTrans" cxnId="{C64E9AE0-790E-4F62-A11B-977C3B638EF8}">
      <dgm:prSet/>
      <dgm:spPr/>
      <dgm:t>
        <a:bodyPr/>
        <a:lstStyle/>
        <a:p>
          <a:endParaRPr lang="zh-CN" altLang="en-US"/>
        </a:p>
      </dgm:t>
    </dgm:pt>
    <dgm:pt modelId="{9ABD2424-1A84-4AA1-A28E-4F632C69ABA5}">
      <dgm:prSet phldrT="[文本]" phldr="1"/>
      <dgm:spPr/>
      <dgm:t>
        <a:bodyPr/>
        <a:lstStyle/>
        <a:p>
          <a:endParaRPr lang="zh-CN" altLang="en-US"/>
        </a:p>
      </dgm:t>
    </dgm:pt>
    <dgm:pt modelId="{2A8336F7-3EA2-4F29-9CC5-4D03DEA550F5}" type="parTrans" cxnId="{09C22740-9DB2-4A8D-970B-670BFA20B65C}">
      <dgm:prSet/>
      <dgm:spPr/>
      <dgm:t>
        <a:bodyPr/>
        <a:lstStyle/>
        <a:p>
          <a:endParaRPr lang="zh-CN" altLang="en-US"/>
        </a:p>
      </dgm:t>
    </dgm:pt>
    <dgm:pt modelId="{A378560B-214D-46E6-9CCA-8C8042A9A153}" type="sibTrans" cxnId="{09C22740-9DB2-4A8D-970B-670BFA20B65C}">
      <dgm:prSet/>
      <dgm:spPr/>
      <dgm:t>
        <a:bodyPr/>
        <a:lstStyle/>
        <a:p>
          <a:endParaRPr lang="zh-CN" altLang="en-US"/>
        </a:p>
      </dgm:t>
    </dgm:pt>
    <dgm:pt modelId="{033D84DE-45CF-4322-A6B1-C862DEB25EDD}">
      <dgm:prSet phldrT="[文本]" phldr="1"/>
      <dgm:spPr/>
      <dgm:t>
        <a:bodyPr/>
        <a:lstStyle/>
        <a:p>
          <a:endParaRPr lang="zh-CN" altLang="en-US"/>
        </a:p>
      </dgm:t>
    </dgm:pt>
    <dgm:pt modelId="{DB5C03E1-88DC-4133-B776-4DF2F18EC611}" type="parTrans" cxnId="{B41FB467-D237-47E9-B419-163BDD2812B7}">
      <dgm:prSet/>
      <dgm:spPr/>
      <dgm:t>
        <a:bodyPr/>
        <a:lstStyle/>
        <a:p>
          <a:endParaRPr lang="zh-CN" altLang="en-US"/>
        </a:p>
      </dgm:t>
    </dgm:pt>
    <dgm:pt modelId="{E7AA8CF1-2DB7-40B3-BDC8-7BEE4A182BB4}" type="sibTrans" cxnId="{B41FB467-D237-47E9-B419-163BDD2812B7}">
      <dgm:prSet/>
      <dgm:spPr/>
      <dgm:t>
        <a:bodyPr/>
        <a:lstStyle/>
        <a:p>
          <a:endParaRPr lang="zh-CN" altLang="en-US"/>
        </a:p>
      </dgm:t>
    </dgm:pt>
    <dgm:pt modelId="{49871D72-FA67-456A-B333-354F65314794}" type="pres">
      <dgm:prSet presAssocID="{0C6888A6-3B6E-4D21-A1AB-85D7B2A347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B38E4D-26C5-4902-A9BB-8A7D615DA970}" type="pres">
      <dgm:prSet presAssocID="{32C84738-0F05-4563-8B92-E90C64A3BE3B}" presName="composite" presStyleCnt="0"/>
      <dgm:spPr/>
    </dgm:pt>
    <dgm:pt modelId="{20A4648D-F5E4-4364-AF9A-EDB56C5277E8}" type="pres">
      <dgm:prSet presAssocID="{32C84738-0F05-4563-8B92-E90C64A3BE3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4A69F5-E0F4-4C52-8B42-FE2FC23FAE2C}" type="pres">
      <dgm:prSet presAssocID="{32C84738-0F05-4563-8B92-E90C64A3BE3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547B01-9CAF-44CE-B04B-E169BA624B93}" type="pres">
      <dgm:prSet presAssocID="{B944E896-4DB4-4E7F-B967-5C958C4F398E}" presName="space" presStyleCnt="0"/>
      <dgm:spPr/>
    </dgm:pt>
    <dgm:pt modelId="{515C06F1-144F-487D-AF18-F3E54784C35C}" type="pres">
      <dgm:prSet presAssocID="{3EA35D14-AF18-402C-8F9E-6A19B0C6D973}" presName="composite" presStyleCnt="0"/>
      <dgm:spPr/>
    </dgm:pt>
    <dgm:pt modelId="{6496E709-ACCB-4517-981B-E687FAF13064}" type="pres">
      <dgm:prSet presAssocID="{3EA35D14-AF18-402C-8F9E-6A19B0C6D97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A41F18-30E9-4083-81C2-952C4138A578}" type="pres">
      <dgm:prSet presAssocID="{3EA35D14-AF18-402C-8F9E-6A19B0C6D97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DB1611-4675-44F8-B5F6-2EF5B1EA943E}" type="pres">
      <dgm:prSet presAssocID="{6E390457-9152-430A-B92E-B538CD8709EA}" presName="space" presStyleCnt="0"/>
      <dgm:spPr/>
    </dgm:pt>
    <dgm:pt modelId="{80286B14-2DD3-4392-BF12-306876CA7100}" type="pres">
      <dgm:prSet presAssocID="{70F22482-CFB3-455D-9AA3-FB81E3BA9F8A}" presName="composite" presStyleCnt="0"/>
      <dgm:spPr/>
    </dgm:pt>
    <dgm:pt modelId="{A209E046-2B17-416E-B506-B26DBCA9489B}" type="pres">
      <dgm:prSet presAssocID="{70F22482-CFB3-455D-9AA3-FB81E3BA9F8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ECD3FD-E68E-4741-AC1E-077F9A378D80}" type="pres">
      <dgm:prSet presAssocID="{70F22482-CFB3-455D-9AA3-FB81E3BA9F8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05BBF68-313B-4118-AAF1-8F9240F47704}" srcId="{3EA35D14-AF18-402C-8F9E-6A19B0C6D973}" destId="{982C194A-CD30-44B8-803F-49929F8EC158}" srcOrd="1" destOrd="0" parTransId="{529FE610-9899-49BF-8FC1-055655B32D55}" sibTransId="{E3A9BE79-3464-45E1-A7F5-CD45EE974C31}"/>
    <dgm:cxn modelId="{09C22740-9DB2-4A8D-970B-670BFA20B65C}" srcId="{70F22482-CFB3-455D-9AA3-FB81E3BA9F8A}" destId="{9ABD2424-1A84-4AA1-A28E-4F632C69ABA5}" srcOrd="0" destOrd="0" parTransId="{2A8336F7-3EA2-4F29-9CC5-4D03DEA550F5}" sibTransId="{A378560B-214D-46E6-9CCA-8C8042A9A153}"/>
    <dgm:cxn modelId="{97F45B4A-021D-4FF4-92F7-B1507415921E}" type="presOf" srcId="{517EAB51-6BC3-40CC-A4EA-FEDF292E4582}" destId="{1F4A69F5-E0F4-4C52-8B42-FE2FC23FAE2C}" srcOrd="0" destOrd="0" presId="urn:microsoft.com/office/officeart/2005/8/layout/hList1"/>
    <dgm:cxn modelId="{406967D8-E253-4640-A1B2-1097DA3FBEDA}" type="presOf" srcId="{9ABD2424-1A84-4AA1-A28E-4F632C69ABA5}" destId="{A8ECD3FD-E68E-4741-AC1E-077F9A378D80}" srcOrd="0" destOrd="0" presId="urn:microsoft.com/office/officeart/2005/8/layout/hList1"/>
    <dgm:cxn modelId="{264EB66E-7D04-4272-8847-392994A7516B}" type="presOf" srcId="{982C194A-CD30-44B8-803F-49929F8EC158}" destId="{B6A41F18-30E9-4083-81C2-952C4138A578}" srcOrd="0" destOrd="1" presId="urn:microsoft.com/office/officeart/2005/8/layout/hList1"/>
    <dgm:cxn modelId="{6DDE109F-C20D-44C3-B6AD-F27FC27B4FEB}" srcId="{32C84738-0F05-4563-8B92-E90C64A3BE3B}" destId="{517EAB51-6BC3-40CC-A4EA-FEDF292E4582}" srcOrd="0" destOrd="0" parTransId="{D30D5457-49C4-4F2F-939C-DF5EAAB984C4}" sibTransId="{6D6C7B5E-F168-4DA4-BFB9-E791DA289254}"/>
    <dgm:cxn modelId="{73DF03B3-A684-43D4-B55A-AAA546D55652}" srcId="{0C6888A6-3B6E-4D21-A1AB-85D7B2A34751}" destId="{3EA35D14-AF18-402C-8F9E-6A19B0C6D973}" srcOrd="1" destOrd="0" parTransId="{6D6DE54C-53BF-4612-8CC8-BA44E1E41E72}" sibTransId="{6E390457-9152-430A-B92E-B538CD8709EA}"/>
    <dgm:cxn modelId="{F3D570D7-4CDD-49C4-82B3-6C3F7AEFA417}" type="presOf" srcId="{F48259D9-4BC7-4BDB-A896-0A2E42DC47F9}" destId="{1F4A69F5-E0F4-4C52-8B42-FE2FC23FAE2C}" srcOrd="0" destOrd="1" presId="urn:microsoft.com/office/officeart/2005/8/layout/hList1"/>
    <dgm:cxn modelId="{B41FB467-D237-47E9-B419-163BDD2812B7}" srcId="{70F22482-CFB3-455D-9AA3-FB81E3BA9F8A}" destId="{033D84DE-45CF-4322-A6B1-C862DEB25EDD}" srcOrd="1" destOrd="0" parTransId="{DB5C03E1-88DC-4133-B776-4DF2F18EC611}" sibTransId="{E7AA8CF1-2DB7-40B3-BDC8-7BEE4A182BB4}"/>
    <dgm:cxn modelId="{CA5CA255-FA0D-4AF4-A00E-C06D747AC095}" type="presOf" srcId="{70F22482-CFB3-455D-9AA3-FB81E3BA9F8A}" destId="{A209E046-2B17-416E-B506-B26DBCA9489B}" srcOrd="0" destOrd="0" presId="urn:microsoft.com/office/officeart/2005/8/layout/hList1"/>
    <dgm:cxn modelId="{1989540B-D5EF-4AAA-A820-B987DF3C5B67}" type="presOf" srcId="{6620B6E2-D8DD-412B-BA36-DDA2291AB71B}" destId="{B6A41F18-30E9-4083-81C2-952C4138A578}" srcOrd="0" destOrd="0" presId="urn:microsoft.com/office/officeart/2005/8/layout/hList1"/>
    <dgm:cxn modelId="{C64E9AE0-790E-4F62-A11B-977C3B638EF8}" srcId="{0C6888A6-3B6E-4D21-A1AB-85D7B2A34751}" destId="{70F22482-CFB3-455D-9AA3-FB81E3BA9F8A}" srcOrd="2" destOrd="0" parTransId="{D533759A-AC25-4668-80A9-8D9C6F98225A}" sibTransId="{DD46E66C-A737-45E8-BC22-967F93C3F071}"/>
    <dgm:cxn modelId="{53C1674D-3048-4F42-B6CE-96A6E639C8C9}" srcId="{0C6888A6-3B6E-4D21-A1AB-85D7B2A34751}" destId="{32C84738-0F05-4563-8B92-E90C64A3BE3B}" srcOrd="0" destOrd="0" parTransId="{548B9AB8-3467-4605-B5A6-71A031A03E8E}" sibTransId="{B944E896-4DB4-4E7F-B967-5C958C4F398E}"/>
    <dgm:cxn modelId="{21801FB5-B87F-4CFF-A1CA-5784BE5A8461}" type="presOf" srcId="{3EA35D14-AF18-402C-8F9E-6A19B0C6D973}" destId="{6496E709-ACCB-4517-981B-E687FAF13064}" srcOrd="0" destOrd="0" presId="urn:microsoft.com/office/officeart/2005/8/layout/hList1"/>
    <dgm:cxn modelId="{7AB1DCAE-1F87-4118-8DF8-783DF8929011}" srcId="{32C84738-0F05-4563-8B92-E90C64A3BE3B}" destId="{F48259D9-4BC7-4BDB-A896-0A2E42DC47F9}" srcOrd="1" destOrd="0" parTransId="{F8F99E09-C5B6-415B-A7F5-AA527427C43F}" sibTransId="{03781901-D09B-4C8C-A3BD-BF96564896E5}"/>
    <dgm:cxn modelId="{9BC57FD9-B758-4239-BB10-49129FCA8310}" type="presOf" srcId="{0C6888A6-3B6E-4D21-A1AB-85D7B2A34751}" destId="{49871D72-FA67-456A-B333-354F65314794}" srcOrd="0" destOrd="0" presId="urn:microsoft.com/office/officeart/2005/8/layout/hList1"/>
    <dgm:cxn modelId="{9BAAEC74-3511-4F5F-BF87-A4AEB8597F24}" type="presOf" srcId="{32C84738-0F05-4563-8B92-E90C64A3BE3B}" destId="{20A4648D-F5E4-4364-AF9A-EDB56C5277E8}" srcOrd="0" destOrd="0" presId="urn:microsoft.com/office/officeart/2005/8/layout/hList1"/>
    <dgm:cxn modelId="{0EB0AA57-A4BF-490E-96E2-BDC90248B9CC}" type="presOf" srcId="{033D84DE-45CF-4322-A6B1-C862DEB25EDD}" destId="{A8ECD3FD-E68E-4741-AC1E-077F9A378D80}" srcOrd="0" destOrd="1" presId="urn:microsoft.com/office/officeart/2005/8/layout/hList1"/>
    <dgm:cxn modelId="{1F667775-6858-4038-89B9-C7905F740487}" srcId="{3EA35D14-AF18-402C-8F9E-6A19B0C6D973}" destId="{6620B6E2-D8DD-412B-BA36-DDA2291AB71B}" srcOrd="0" destOrd="0" parTransId="{22A0604C-1227-40AB-B6A5-AFBF05017E9F}" sibTransId="{A2388287-1988-4115-A0A3-91E5D10C56D5}"/>
    <dgm:cxn modelId="{C37FA369-09C3-40BA-959E-FFEA69FE9E4F}" type="presParOf" srcId="{49871D72-FA67-456A-B333-354F65314794}" destId="{45B38E4D-26C5-4902-A9BB-8A7D615DA970}" srcOrd="0" destOrd="0" presId="urn:microsoft.com/office/officeart/2005/8/layout/hList1"/>
    <dgm:cxn modelId="{E1524DF2-0C94-4550-BC62-F0D63A9141AA}" type="presParOf" srcId="{45B38E4D-26C5-4902-A9BB-8A7D615DA970}" destId="{20A4648D-F5E4-4364-AF9A-EDB56C5277E8}" srcOrd="0" destOrd="0" presId="urn:microsoft.com/office/officeart/2005/8/layout/hList1"/>
    <dgm:cxn modelId="{60E19A80-7AB0-40E5-9F3C-3F4C705B029F}" type="presParOf" srcId="{45B38E4D-26C5-4902-A9BB-8A7D615DA970}" destId="{1F4A69F5-E0F4-4C52-8B42-FE2FC23FAE2C}" srcOrd="1" destOrd="0" presId="urn:microsoft.com/office/officeart/2005/8/layout/hList1"/>
    <dgm:cxn modelId="{5E14AEF1-777F-4995-9042-CD188B797591}" type="presParOf" srcId="{49871D72-FA67-456A-B333-354F65314794}" destId="{C6547B01-9CAF-44CE-B04B-E169BA624B93}" srcOrd="1" destOrd="0" presId="urn:microsoft.com/office/officeart/2005/8/layout/hList1"/>
    <dgm:cxn modelId="{5A657160-E3DB-4F65-9622-7E87CF026FFA}" type="presParOf" srcId="{49871D72-FA67-456A-B333-354F65314794}" destId="{515C06F1-144F-487D-AF18-F3E54784C35C}" srcOrd="2" destOrd="0" presId="urn:microsoft.com/office/officeart/2005/8/layout/hList1"/>
    <dgm:cxn modelId="{8E69BB06-C9CF-4BCB-B0D6-27E2076268AB}" type="presParOf" srcId="{515C06F1-144F-487D-AF18-F3E54784C35C}" destId="{6496E709-ACCB-4517-981B-E687FAF13064}" srcOrd="0" destOrd="0" presId="urn:microsoft.com/office/officeart/2005/8/layout/hList1"/>
    <dgm:cxn modelId="{D4BDDC14-B1FF-4E77-905F-99BC322F8F98}" type="presParOf" srcId="{515C06F1-144F-487D-AF18-F3E54784C35C}" destId="{B6A41F18-30E9-4083-81C2-952C4138A578}" srcOrd="1" destOrd="0" presId="urn:microsoft.com/office/officeart/2005/8/layout/hList1"/>
    <dgm:cxn modelId="{89D2F1BF-819C-4D1C-8A98-53E4F8268E75}" type="presParOf" srcId="{49871D72-FA67-456A-B333-354F65314794}" destId="{64DB1611-4675-44F8-B5F6-2EF5B1EA943E}" srcOrd="3" destOrd="0" presId="urn:microsoft.com/office/officeart/2005/8/layout/hList1"/>
    <dgm:cxn modelId="{50495F70-DE4B-4C45-B603-5E9D1F9C867B}" type="presParOf" srcId="{49871D72-FA67-456A-B333-354F65314794}" destId="{80286B14-2DD3-4392-BF12-306876CA7100}" srcOrd="4" destOrd="0" presId="urn:microsoft.com/office/officeart/2005/8/layout/hList1"/>
    <dgm:cxn modelId="{7E839A7B-C159-4E61-8909-335C338DFA2C}" type="presParOf" srcId="{80286B14-2DD3-4392-BF12-306876CA7100}" destId="{A209E046-2B17-416E-B506-B26DBCA9489B}" srcOrd="0" destOrd="0" presId="urn:microsoft.com/office/officeart/2005/8/layout/hList1"/>
    <dgm:cxn modelId="{0C6D7A9A-67A5-4A5C-B350-E300D751E7FF}" type="presParOf" srcId="{80286B14-2DD3-4392-BF12-306876CA7100}" destId="{A8ECD3FD-E68E-4741-AC1E-077F9A378D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78754A7-F534-43AE-A217-A19500A290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CE49503-8B68-42EE-8E5E-1D5239EAA633}">
      <dgm:prSet/>
      <dgm:spPr>
        <a:solidFill>
          <a:srgbClr val="347BF9"/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zh-CN" dirty="0"/>
            <a:t>跨库检索</a:t>
          </a:r>
        </a:p>
      </dgm:t>
    </dgm:pt>
    <dgm:pt modelId="{AF8B6C33-C514-458D-91DF-E90D4AD7B14F}" type="parTrans" cxnId="{11EE5A81-344F-4A2F-8E7E-9693FEE2683C}">
      <dgm:prSet/>
      <dgm:spPr/>
      <dgm:t>
        <a:bodyPr/>
        <a:lstStyle/>
        <a:p>
          <a:pPr algn="ctr">
            <a:lnSpc>
              <a:spcPct val="100000"/>
            </a:lnSpc>
          </a:pPr>
          <a:endParaRPr lang="zh-CN" altLang="en-US"/>
        </a:p>
      </dgm:t>
    </dgm:pt>
    <dgm:pt modelId="{FFBAAD50-10CB-43E1-A6F9-46255C1978EE}" type="sibTrans" cxnId="{11EE5A81-344F-4A2F-8E7E-9693FEE2683C}">
      <dgm:prSet/>
      <dgm:spPr/>
      <dgm:t>
        <a:bodyPr/>
        <a:lstStyle/>
        <a:p>
          <a:pPr algn="ctr">
            <a:lnSpc>
              <a:spcPct val="100000"/>
            </a:lnSpc>
          </a:pPr>
          <a:endParaRPr lang="zh-CN" altLang="en-US"/>
        </a:p>
      </dgm:t>
    </dgm:pt>
    <dgm:pt modelId="{CDAB5BA6-C974-4D7B-BAF7-A4DDEE44295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zh-CN" dirty="0"/>
            <a:t>库内检索</a:t>
          </a:r>
        </a:p>
      </dgm:t>
    </dgm:pt>
    <dgm:pt modelId="{AF9D77F9-F059-4CAB-A50D-6F0A01EDAD83}" type="parTrans" cxnId="{920BFA82-4208-40EE-90F0-EFE7E121B6A8}">
      <dgm:prSet/>
      <dgm:spPr/>
      <dgm:t>
        <a:bodyPr/>
        <a:lstStyle/>
        <a:p>
          <a:pPr algn="ctr">
            <a:lnSpc>
              <a:spcPct val="100000"/>
            </a:lnSpc>
          </a:pPr>
          <a:endParaRPr lang="zh-CN" altLang="en-US"/>
        </a:p>
      </dgm:t>
    </dgm:pt>
    <dgm:pt modelId="{C83141C9-E61B-4CED-89B2-D737269F4A3E}" type="sibTrans" cxnId="{920BFA82-4208-40EE-90F0-EFE7E121B6A8}">
      <dgm:prSet/>
      <dgm:spPr/>
      <dgm:t>
        <a:bodyPr/>
        <a:lstStyle/>
        <a:p>
          <a:pPr algn="ctr">
            <a:lnSpc>
              <a:spcPct val="100000"/>
            </a:lnSpc>
          </a:pPr>
          <a:endParaRPr lang="zh-CN" altLang="en-US"/>
        </a:p>
      </dgm:t>
    </dgm:pt>
    <dgm:pt modelId="{3D1E5F2A-1CF9-4F65-8697-1BF35F12053B}" type="pres">
      <dgm:prSet presAssocID="{778754A7-F534-43AE-A217-A19500A290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26E1D68-01E0-492E-BB50-938436425505}" type="pres">
      <dgm:prSet presAssocID="{CCE49503-8B68-42EE-8E5E-1D5239EAA63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638AFC-71EB-4DCA-BE43-15CCA04E51E8}" type="pres">
      <dgm:prSet presAssocID="{FFBAAD50-10CB-43E1-A6F9-46255C1978EE}" presName="sibTrans" presStyleCnt="0"/>
      <dgm:spPr/>
    </dgm:pt>
    <dgm:pt modelId="{BA64C8AC-075E-42FA-81F0-F8170518DCE1}" type="pres">
      <dgm:prSet presAssocID="{CDAB5BA6-C974-4D7B-BAF7-A4DDEE44295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1EE5A81-344F-4A2F-8E7E-9693FEE2683C}" srcId="{778754A7-F534-43AE-A217-A19500A290D3}" destId="{CCE49503-8B68-42EE-8E5E-1D5239EAA633}" srcOrd="0" destOrd="0" parTransId="{AF8B6C33-C514-458D-91DF-E90D4AD7B14F}" sibTransId="{FFBAAD50-10CB-43E1-A6F9-46255C1978EE}"/>
    <dgm:cxn modelId="{AB6B8A8F-B470-49BA-A67A-CCA183757F87}" type="presOf" srcId="{CCE49503-8B68-42EE-8E5E-1D5239EAA633}" destId="{B26E1D68-01E0-492E-BB50-938436425505}" srcOrd="0" destOrd="0" presId="urn:microsoft.com/office/officeart/2005/8/layout/default"/>
    <dgm:cxn modelId="{920BFA82-4208-40EE-90F0-EFE7E121B6A8}" srcId="{778754A7-F534-43AE-A217-A19500A290D3}" destId="{CDAB5BA6-C974-4D7B-BAF7-A4DDEE44295B}" srcOrd="1" destOrd="0" parTransId="{AF9D77F9-F059-4CAB-A50D-6F0A01EDAD83}" sibTransId="{C83141C9-E61B-4CED-89B2-D737269F4A3E}"/>
    <dgm:cxn modelId="{38C1F17E-7CBA-4EC5-85DF-ED1DD47A6A31}" type="presOf" srcId="{CDAB5BA6-C974-4D7B-BAF7-A4DDEE44295B}" destId="{BA64C8AC-075E-42FA-81F0-F8170518DCE1}" srcOrd="0" destOrd="0" presId="urn:microsoft.com/office/officeart/2005/8/layout/default"/>
    <dgm:cxn modelId="{088ABED0-5BB7-4FD9-84EC-AD8FFF5720E6}" type="presOf" srcId="{778754A7-F534-43AE-A217-A19500A290D3}" destId="{3D1E5F2A-1CF9-4F65-8697-1BF35F12053B}" srcOrd="0" destOrd="0" presId="urn:microsoft.com/office/officeart/2005/8/layout/default"/>
    <dgm:cxn modelId="{2A754BC6-BC52-427B-8666-C40D84D526B8}" type="presParOf" srcId="{3D1E5F2A-1CF9-4F65-8697-1BF35F12053B}" destId="{B26E1D68-01E0-492E-BB50-938436425505}" srcOrd="0" destOrd="0" presId="urn:microsoft.com/office/officeart/2005/8/layout/default"/>
    <dgm:cxn modelId="{B2BA5F8D-F1DD-4FAC-A556-77CCAEE6B972}" type="presParOf" srcId="{3D1E5F2A-1CF9-4F65-8697-1BF35F12053B}" destId="{18638AFC-71EB-4DCA-BE43-15CCA04E51E8}" srcOrd="1" destOrd="0" presId="urn:microsoft.com/office/officeart/2005/8/layout/default"/>
    <dgm:cxn modelId="{F748BAB5-AEF6-499B-A05B-7CC01E994806}" type="presParOf" srcId="{3D1E5F2A-1CF9-4F65-8697-1BF35F12053B}" destId="{BA64C8AC-075E-42FA-81F0-F8170518DCE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A056E1-18AC-4260-905D-162F05623F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5DB0DA5-12CD-416B-8554-4390467024F9}">
      <dgm:prSet custT="1"/>
      <dgm:spPr>
        <a:noFill/>
        <a:ln>
          <a:noFill/>
        </a:ln>
      </dgm:spPr>
      <dgm:t>
        <a:bodyPr/>
        <a:lstStyle/>
        <a:p>
          <a:r>
            <a:rPr lang="zh-CN" sz="2500" kern="1200" dirty="0">
              <a:solidFill>
                <a:srgbClr val="347BF9"/>
              </a:solidFill>
            </a:rPr>
            <a:t>包含</a:t>
          </a:r>
          <a:r>
            <a:rPr lang="en-US" altLang="zh-CN" sz="3200" b="1" kern="1200" dirty="0">
              <a:solidFill>
                <a:srgbClr val="347BF9"/>
              </a:solidFill>
              <a:latin typeface="Arial"/>
              <a:ea typeface="微软雅黑"/>
              <a:cs typeface="+mn-cs"/>
            </a:rPr>
            <a:t>72</a:t>
          </a:r>
          <a:r>
            <a:rPr lang="zh-CN" sz="3200" b="1" kern="1200" dirty="0">
              <a:solidFill>
                <a:srgbClr val="347BF9"/>
              </a:solidFill>
            </a:rPr>
            <a:t>个</a:t>
          </a:r>
          <a:r>
            <a:rPr lang="zh-CN" sz="2500" kern="1200" dirty="0">
              <a:solidFill>
                <a:srgbClr val="347BF9"/>
              </a:solidFill>
            </a:rPr>
            <a:t>数据库</a:t>
          </a:r>
        </a:p>
      </dgm:t>
    </dgm:pt>
    <dgm:pt modelId="{20029E35-7DBC-43FB-8690-5B40BD6E537F}" type="parTrans" cxnId="{EB381FCD-B2F9-4216-916E-3D58FC750CD8}">
      <dgm:prSet/>
      <dgm:spPr/>
      <dgm:t>
        <a:bodyPr/>
        <a:lstStyle/>
        <a:p>
          <a:endParaRPr lang="zh-CN" altLang="en-US"/>
        </a:p>
      </dgm:t>
    </dgm:pt>
    <dgm:pt modelId="{9F833999-086D-4025-BDCA-FD993CE1BC86}" type="sibTrans" cxnId="{EB381FCD-B2F9-4216-916E-3D58FC750CD8}">
      <dgm:prSet/>
      <dgm:spPr/>
      <dgm:t>
        <a:bodyPr/>
        <a:lstStyle/>
        <a:p>
          <a:endParaRPr lang="zh-CN" altLang="en-US"/>
        </a:p>
      </dgm:t>
    </dgm:pt>
    <dgm:pt modelId="{D383BB26-370F-4ECA-A682-46F943FE2DD4}">
      <dgm:prSet custT="1"/>
      <dgm:spPr>
        <a:noFill/>
        <a:ln>
          <a:noFill/>
        </a:ln>
      </dgm:spPr>
      <dgm:t>
        <a:bodyPr/>
        <a:lstStyle/>
        <a:p>
          <a:r>
            <a:rPr lang="zh-CN" sz="2500" dirty="0">
              <a:solidFill>
                <a:srgbClr val="347BF9"/>
              </a:solidFill>
            </a:rPr>
            <a:t>超过</a:t>
          </a:r>
          <a:r>
            <a:rPr lang="en-US" sz="3200" b="1" dirty="0">
              <a:solidFill>
                <a:srgbClr val="347BF9"/>
              </a:solidFill>
            </a:rPr>
            <a:t>25</a:t>
          </a:r>
          <a:r>
            <a:rPr lang="zh-CN" sz="3200" b="1" dirty="0">
              <a:solidFill>
                <a:srgbClr val="347BF9"/>
              </a:solidFill>
            </a:rPr>
            <a:t>万</a:t>
          </a:r>
          <a:r>
            <a:rPr lang="zh-CN" sz="2500" dirty="0">
              <a:solidFill>
                <a:srgbClr val="347BF9"/>
              </a:solidFill>
            </a:rPr>
            <a:t>条统计指标的时间序列</a:t>
          </a:r>
        </a:p>
      </dgm:t>
    </dgm:pt>
    <dgm:pt modelId="{26E66D06-C48B-42CF-99D3-84F437C95F2A}" type="parTrans" cxnId="{82528D75-8EC1-43E9-AC77-AC423E455200}">
      <dgm:prSet/>
      <dgm:spPr/>
      <dgm:t>
        <a:bodyPr/>
        <a:lstStyle/>
        <a:p>
          <a:endParaRPr lang="zh-CN" altLang="en-US"/>
        </a:p>
      </dgm:t>
    </dgm:pt>
    <dgm:pt modelId="{F960BEF8-BFD0-4C26-BCA1-15CDBE59A5D3}" type="sibTrans" cxnId="{82528D75-8EC1-43E9-AC77-AC423E455200}">
      <dgm:prSet/>
      <dgm:spPr/>
      <dgm:t>
        <a:bodyPr/>
        <a:lstStyle/>
        <a:p>
          <a:endParaRPr lang="zh-CN" altLang="en-US"/>
        </a:p>
      </dgm:t>
    </dgm:pt>
    <dgm:pt modelId="{3CBFECA5-91FB-497E-B793-659CB89D6C3F}">
      <dgm:prSet custT="1"/>
      <dgm:spPr>
        <a:noFill/>
        <a:ln>
          <a:noFill/>
        </a:ln>
      </dgm:spPr>
      <dgm:t>
        <a:bodyPr/>
        <a:lstStyle/>
        <a:p>
          <a:r>
            <a:rPr lang="zh-CN" sz="2500" kern="1200" dirty="0">
              <a:solidFill>
                <a:srgbClr val="347BF9"/>
              </a:solidFill>
              <a:latin typeface="Arial"/>
              <a:ea typeface="微软雅黑"/>
              <a:cs typeface="+mn-cs"/>
            </a:rPr>
            <a:t>数据总量达到</a:t>
          </a:r>
          <a:r>
            <a:rPr lang="en-US" sz="3200" b="1" kern="1200" dirty="0">
              <a:solidFill>
                <a:srgbClr val="347BF9"/>
              </a:solidFill>
              <a:latin typeface="Arial"/>
              <a:ea typeface="微软雅黑"/>
              <a:cs typeface="+mn-cs"/>
            </a:rPr>
            <a:t>40</a:t>
          </a:r>
          <a:r>
            <a:rPr lang="zh-CN" sz="3200" b="1" kern="1200" dirty="0">
              <a:solidFill>
                <a:srgbClr val="347BF9"/>
              </a:solidFill>
              <a:latin typeface="Arial"/>
              <a:ea typeface="微软雅黑"/>
              <a:cs typeface="+mn-cs"/>
            </a:rPr>
            <a:t>亿</a:t>
          </a:r>
          <a:r>
            <a:rPr lang="zh-CN" sz="2500" kern="1200" dirty="0">
              <a:solidFill>
                <a:srgbClr val="347BF9"/>
              </a:solidFill>
              <a:latin typeface="Arial"/>
              <a:ea typeface="微软雅黑"/>
              <a:cs typeface="+mn-cs"/>
            </a:rPr>
            <a:t>条</a:t>
          </a:r>
        </a:p>
      </dgm:t>
    </dgm:pt>
    <dgm:pt modelId="{1B0859B6-917E-4639-9BD7-4D1D63E33C7F}" type="parTrans" cxnId="{926B976B-F417-46E5-A26B-A586BFD53042}">
      <dgm:prSet/>
      <dgm:spPr/>
      <dgm:t>
        <a:bodyPr/>
        <a:lstStyle/>
        <a:p>
          <a:endParaRPr lang="zh-CN" altLang="en-US"/>
        </a:p>
      </dgm:t>
    </dgm:pt>
    <dgm:pt modelId="{D974DC87-FFEA-4507-8D39-53224258885B}" type="sibTrans" cxnId="{926B976B-F417-46E5-A26B-A586BFD53042}">
      <dgm:prSet/>
      <dgm:spPr/>
      <dgm:t>
        <a:bodyPr/>
        <a:lstStyle/>
        <a:p>
          <a:endParaRPr lang="zh-CN" altLang="en-US"/>
        </a:p>
      </dgm:t>
    </dgm:pt>
    <dgm:pt modelId="{BBE6DE8C-BA55-45FC-B849-33FDFEE36BF5}">
      <dgm:prSet custT="1"/>
      <dgm:spPr>
        <a:noFill/>
        <a:ln>
          <a:noFill/>
        </a:ln>
      </dgm:spPr>
      <dgm:t>
        <a:bodyPr/>
        <a:lstStyle/>
        <a:p>
          <a:r>
            <a:rPr lang="zh-CN" sz="2500" kern="1200" dirty="0">
              <a:solidFill>
                <a:srgbClr val="347BF9"/>
              </a:solidFill>
              <a:latin typeface="Arial"/>
              <a:ea typeface="微软雅黑"/>
              <a:cs typeface="+mn-cs"/>
            </a:rPr>
            <a:t>每年以</a:t>
          </a:r>
          <a:r>
            <a:rPr lang="en-US" sz="3200" b="1" kern="1200" dirty="0">
              <a:solidFill>
                <a:srgbClr val="347BF9"/>
              </a:solidFill>
              <a:latin typeface="Arial"/>
              <a:ea typeface="微软雅黑"/>
              <a:cs typeface="+mn-cs"/>
            </a:rPr>
            <a:t>2</a:t>
          </a:r>
          <a:r>
            <a:rPr lang="zh-CN" sz="3200" b="1" kern="1200" dirty="0">
              <a:solidFill>
                <a:srgbClr val="347BF9"/>
              </a:solidFill>
              <a:latin typeface="Arial"/>
              <a:ea typeface="微软雅黑"/>
              <a:cs typeface="+mn-cs"/>
            </a:rPr>
            <a:t>亿</a:t>
          </a:r>
          <a:r>
            <a:rPr lang="zh-CN" sz="2500" kern="1200" dirty="0">
              <a:solidFill>
                <a:srgbClr val="347BF9"/>
              </a:solidFill>
              <a:latin typeface="Arial"/>
              <a:ea typeface="微软雅黑"/>
              <a:cs typeface="+mn-cs"/>
            </a:rPr>
            <a:t>条左右的速度递增。</a:t>
          </a:r>
        </a:p>
      </dgm:t>
    </dgm:pt>
    <dgm:pt modelId="{152F406C-7C3B-4B87-97D6-612E754F30FE}" type="parTrans" cxnId="{0BED6F04-061D-4D0F-BADC-058A9A9A92E7}">
      <dgm:prSet/>
      <dgm:spPr/>
      <dgm:t>
        <a:bodyPr/>
        <a:lstStyle/>
        <a:p>
          <a:endParaRPr lang="zh-CN" altLang="en-US"/>
        </a:p>
      </dgm:t>
    </dgm:pt>
    <dgm:pt modelId="{01A49ED8-02C6-4C6B-A83D-14E9B468FFCB}" type="sibTrans" cxnId="{0BED6F04-061D-4D0F-BADC-058A9A9A92E7}">
      <dgm:prSet/>
      <dgm:spPr/>
      <dgm:t>
        <a:bodyPr/>
        <a:lstStyle/>
        <a:p>
          <a:endParaRPr lang="zh-CN" altLang="en-US"/>
        </a:p>
      </dgm:t>
    </dgm:pt>
    <dgm:pt modelId="{891EED0E-74C2-49F5-AD7A-4F605014EC43}" type="pres">
      <dgm:prSet presAssocID="{5EA056E1-18AC-4260-905D-162F05623F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E5FA14E5-5F98-4991-A498-3A9932EAFED5}" type="pres">
      <dgm:prSet presAssocID="{5EA056E1-18AC-4260-905D-162F05623FDF}" presName="Name1" presStyleCnt="0"/>
      <dgm:spPr/>
    </dgm:pt>
    <dgm:pt modelId="{91DB7A15-25CE-411A-9953-E12E9C6A3DB4}" type="pres">
      <dgm:prSet presAssocID="{5EA056E1-18AC-4260-905D-162F05623FDF}" presName="cycle" presStyleCnt="0"/>
      <dgm:spPr/>
    </dgm:pt>
    <dgm:pt modelId="{06F74B8E-4542-4ED5-AD94-964B44617B8E}" type="pres">
      <dgm:prSet presAssocID="{5EA056E1-18AC-4260-905D-162F05623FDF}" presName="srcNode" presStyleLbl="node1" presStyleIdx="0" presStyleCnt="4"/>
      <dgm:spPr/>
    </dgm:pt>
    <dgm:pt modelId="{0BEC4312-D6CB-4514-8420-B7E712E0C34F}" type="pres">
      <dgm:prSet presAssocID="{5EA056E1-18AC-4260-905D-162F05623FDF}" presName="conn" presStyleLbl="parChTrans1D2" presStyleIdx="0" presStyleCnt="1" custLinFactNeighborX="-18241" custLinFactNeighborY="-34"/>
      <dgm:spPr/>
      <dgm:t>
        <a:bodyPr/>
        <a:lstStyle/>
        <a:p>
          <a:endParaRPr lang="zh-CN" altLang="en-US"/>
        </a:p>
      </dgm:t>
    </dgm:pt>
    <dgm:pt modelId="{B7B0E860-C173-4C8C-AFB4-0AB0CC1C72DA}" type="pres">
      <dgm:prSet presAssocID="{5EA056E1-18AC-4260-905D-162F05623FDF}" presName="extraNode" presStyleLbl="node1" presStyleIdx="0" presStyleCnt="4"/>
      <dgm:spPr/>
    </dgm:pt>
    <dgm:pt modelId="{FCD683C5-AC0E-46C4-B54E-F441B81B56E0}" type="pres">
      <dgm:prSet presAssocID="{5EA056E1-18AC-4260-905D-162F05623FDF}" presName="dstNode" presStyleLbl="node1" presStyleIdx="0" presStyleCnt="4"/>
      <dgm:spPr/>
    </dgm:pt>
    <dgm:pt modelId="{FC41F326-FFC8-4DDF-9B86-217071632B66}" type="pres">
      <dgm:prSet presAssocID="{D5DB0DA5-12CD-416B-8554-4390467024F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1E5597-3AA6-4FB4-A223-B69AB6C86AF9}" type="pres">
      <dgm:prSet presAssocID="{D5DB0DA5-12CD-416B-8554-4390467024F9}" presName="accent_1" presStyleCnt="0"/>
      <dgm:spPr/>
    </dgm:pt>
    <dgm:pt modelId="{68FE6402-E16F-47FE-B0E9-154C2C8CE16A}" type="pres">
      <dgm:prSet presAssocID="{D5DB0DA5-12CD-416B-8554-4390467024F9}" presName="accentRepeatNode" presStyleLbl="solidFgAcc1" presStyleIdx="0" presStyleCnt="4" custScaleX="32113" custScaleY="32113"/>
      <dgm:spPr/>
    </dgm:pt>
    <dgm:pt modelId="{5FE90D22-6710-4C33-A1DF-A36B6CD6EBC3}" type="pres">
      <dgm:prSet presAssocID="{D383BB26-370F-4ECA-A682-46F943FE2DD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DD74B2-FBC0-43B8-B048-019034142B05}" type="pres">
      <dgm:prSet presAssocID="{D383BB26-370F-4ECA-A682-46F943FE2DD4}" presName="accent_2" presStyleCnt="0"/>
      <dgm:spPr/>
    </dgm:pt>
    <dgm:pt modelId="{0DD63447-1A96-469A-BEE9-002CB8FCDAE7}" type="pres">
      <dgm:prSet presAssocID="{D383BB26-370F-4ECA-A682-46F943FE2DD4}" presName="accentRepeatNode" presStyleLbl="solidFgAcc1" presStyleIdx="1" presStyleCnt="4" custScaleX="32113" custScaleY="32113"/>
      <dgm:spPr/>
    </dgm:pt>
    <dgm:pt modelId="{62489B11-8B26-428D-8F51-540FBBB8E515}" type="pres">
      <dgm:prSet presAssocID="{3CBFECA5-91FB-497E-B793-659CB89D6C3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B63FFF-112A-40A2-B71E-4CF34CDA1E52}" type="pres">
      <dgm:prSet presAssocID="{3CBFECA5-91FB-497E-B793-659CB89D6C3F}" presName="accent_3" presStyleCnt="0"/>
      <dgm:spPr/>
    </dgm:pt>
    <dgm:pt modelId="{EA28F84C-5267-47C4-9662-A11651624CF3}" type="pres">
      <dgm:prSet presAssocID="{3CBFECA5-91FB-497E-B793-659CB89D6C3F}" presName="accentRepeatNode" presStyleLbl="solidFgAcc1" presStyleIdx="2" presStyleCnt="4" custScaleX="32113" custScaleY="32113"/>
      <dgm:spPr/>
    </dgm:pt>
    <dgm:pt modelId="{23015D77-3695-44C7-9C30-E58A61133834}" type="pres">
      <dgm:prSet presAssocID="{BBE6DE8C-BA55-45FC-B849-33FDFEE36BF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66FBB6-6549-4ADD-9D45-FA225B9B991B}" type="pres">
      <dgm:prSet presAssocID="{BBE6DE8C-BA55-45FC-B849-33FDFEE36BF5}" presName="accent_4" presStyleCnt="0"/>
      <dgm:spPr/>
    </dgm:pt>
    <dgm:pt modelId="{884D2BB0-E89D-488B-91A3-D7C6961DA090}" type="pres">
      <dgm:prSet presAssocID="{BBE6DE8C-BA55-45FC-B849-33FDFEE36BF5}" presName="accentRepeatNode" presStyleLbl="solidFgAcc1" presStyleIdx="3" presStyleCnt="4" custScaleX="32113" custScaleY="32113"/>
      <dgm:spPr/>
    </dgm:pt>
  </dgm:ptLst>
  <dgm:cxnLst>
    <dgm:cxn modelId="{E7566E09-65C9-4390-9196-2FF66B3096D8}" type="presOf" srcId="{5EA056E1-18AC-4260-905D-162F05623FDF}" destId="{891EED0E-74C2-49F5-AD7A-4F605014EC43}" srcOrd="0" destOrd="0" presId="urn:microsoft.com/office/officeart/2008/layout/VerticalCurvedList"/>
    <dgm:cxn modelId="{2578C85D-412D-49E2-BDB1-ADDF110C29D4}" type="presOf" srcId="{D5DB0DA5-12CD-416B-8554-4390467024F9}" destId="{FC41F326-FFC8-4DDF-9B86-217071632B66}" srcOrd="0" destOrd="0" presId="urn:microsoft.com/office/officeart/2008/layout/VerticalCurvedList"/>
    <dgm:cxn modelId="{926B976B-F417-46E5-A26B-A586BFD53042}" srcId="{5EA056E1-18AC-4260-905D-162F05623FDF}" destId="{3CBFECA5-91FB-497E-B793-659CB89D6C3F}" srcOrd="2" destOrd="0" parTransId="{1B0859B6-917E-4639-9BD7-4D1D63E33C7F}" sibTransId="{D974DC87-FFEA-4507-8D39-53224258885B}"/>
    <dgm:cxn modelId="{B858963F-4555-4301-B826-DA0032248E14}" type="presOf" srcId="{D383BB26-370F-4ECA-A682-46F943FE2DD4}" destId="{5FE90D22-6710-4C33-A1DF-A36B6CD6EBC3}" srcOrd="0" destOrd="0" presId="urn:microsoft.com/office/officeart/2008/layout/VerticalCurvedList"/>
    <dgm:cxn modelId="{4C353D6B-D344-4567-8B93-7C97BCF0F4B0}" type="presOf" srcId="{9F833999-086D-4025-BDCA-FD993CE1BC86}" destId="{0BEC4312-D6CB-4514-8420-B7E712E0C34F}" srcOrd="0" destOrd="0" presId="urn:microsoft.com/office/officeart/2008/layout/VerticalCurvedList"/>
    <dgm:cxn modelId="{18942758-2AC2-4042-9E13-6DCCD8502A59}" type="presOf" srcId="{BBE6DE8C-BA55-45FC-B849-33FDFEE36BF5}" destId="{23015D77-3695-44C7-9C30-E58A61133834}" srcOrd="0" destOrd="0" presId="urn:microsoft.com/office/officeart/2008/layout/VerticalCurvedList"/>
    <dgm:cxn modelId="{82528D75-8EC1-43E9-AC77-AC423E455200}" srcId="{5EA056E1-18AC-4260-905D-162F05623FDF}" destId="{D383BB26-370F-4ECA-A682-46F943FE2DD4}" srcOrd="1" destOrd="0" parTransId="{26E66D06-C48B-42CF-99D3-84F437C95F2A}" sibTransId="{F960BEF8-BFD0-4C26-BCA1-15CDBE59A5D3}"/>
    <dgm:cxn modelId="{EB381FCD-B2F9-4216-916E-3D58FC750CD8}" srcId="{5EA056E1-18AC-4260-905D-162F05623FDF}" destId="{D5DB0DA5-12CD-416B-8554-4390467024F9}" srcOrd="0" destOrd="0" parTransId="{20029E35-7DBC-43FB-8690-5B40BD6E537F}" sibTransId="{9F833999-086D-4025-BDCA-FD993CE1BC86}"/>
    <dgm:cxn modelId="{0BED6F04-061D-4D0F-BADC-058A9A9A92E7}" srcId="{5EA056E1-18AC-4260-905D-162F05623FDF}" destId="{BBE6DE8C-BA55-45FC-B849-33FDFEE36BF5}" srcOrd="3" destOrd="0" parTransId="{152F406C-7C3B-4B87-97D6-612E754F30FE}" sibTransId="{01A49ED8-02C6-4C6B-A83D-14E9B468FFCB}"/>
    <dgm:cxn modelId="{1D05455B-CBC9-4014-91C0-15DE22CB6103}" type="presOf" srcId="{3CBFECA5-91FB-497E-B793-659CB89D6C3F}" destId="{62489B11-8B26-428D-8F51-540FBBB8E515}" srcOrd="0" destOrd="0" presId="urn:microsoft.com/office/officeart/2008/layout/VerticalCurvedList"/>
    <dgm:cxn modelId="{91AB6FB4-F747-44B8-A592-C965CE83D6F1}" type="presParOf" srcId="{891EED0E-74C2-49F5-AD7A-4F605014EC43}" destId="{E5FA14E5-5F98-4991-A498-3A9932EAFED5}" srcOrd="0" destOrd="0" presId="urn:microsoft.com/office/officeart/2008/layout/VerticalCurvedList"/>
    <dgm:cxn modelId="{55F12E1D-3A1C-4060-A19B-C40CC72D3F52}" type="presParOf" srcId="{E5FA14E5-5F98-4991-A498-3A9932EAFED5}" destId="{91DB7A15-25CE-411A-9953-E12E9C6A3DB4}" srcOrd="0" destOrd="0" presId="urn:microsoft.com/office/officeart/2008/layout/VerticalCurvedList"/>
    <dgm:cxn modelId="{6F0EE6B7-5BC7-4ED4-89C1-3C00A4099AE9}" type="presParOf" srcId="{91DB7A15-25CE-411A-9953-E12E9C6A3DB4}" destId="{06F74B8E-4542-4ED5-AD94-964B44617B8E}" srcOrd="0" destOrd="0" presId="urn:microsoft.com/office/officeart/2008/layout/VerticalCurvedList"/>
    <dgm:cxn modelId="{5633AE1D-3037-4142-AE25-44EBC0DAE4AE}" type="presParOf" srcId="{91DB7A15-25CE-411A-9953-E12E9C6A3DB4}" destId="{0BEC4312-D6CB-4514-8420-B7E712E0C34F}" srcOrd="1" destOrd="0" presId="urn:microsoft.com/office/officeart/2008/layout/VerticalCurvedList"/>
    <dgm:cxn modelId="{1CD60AC7-5D99-4979-8E21-173F6127D3C9}" type="presParOf" srcId="{91DB7A15-25CE-411A-9953-E12E9C6A3DB4}" destId="{B7B0E860-C173-4C8C-AFB4-0AB0CC1C72DA}" srcOrd="2" destOrd="0" presId="urn:microsoft.com/office/officeart/2008/layout/VerticalCurvedList"/>
    <dgm:cxn modelId="{FC6E8A31-CAC5-4EAE-A34E-1EB06C82B65A}" type="presParOf" srcId="{91DB7A15-25CE-411A-9953-E12E9C6A3DB4}" destId="{FCD683C5-AC0E-46C4-B54E-F441B81B56E0}" srcOrd="3" destOrd="0" presId="urn:microsoft.com/office/officeart/2008/layout/VerticalCurvedList"/>
    <dgm:cxn modelId="{A7058D1B-318B-42BF-A7A2-E8D449793407}" type="presParOf" srcId="{E5FA14E5-5F98-4991-A498-3A9932EAFED5}" destId="{FC41F326-FFC8-4DDF-9B86-217071632B66}" srcOrd="1" destOrd="0" presId="urn:microsoft.com/office/officeart/2008/layout/VerticalCurvedList"/>
    <dgm:cxn modelId="{7B880908-393A-4A58-8305-347A6E961497}" type="presParOf" srcId="{E5FA14E5-5F98-4991-A498-3A9932EAFED5}" destId="{6E1E5597-3AA6-4FB4-A223-B69AB6C86AF9}" srcOrd="2" destOrd="0" presId="urn:microsoft.com/office/officeart/2008/layout/VerticalCurvedList"/>
    <dgm:cxn modelId="{3D66F5F9-6F61-47CD-AC3C-E0BC24ED8516}" type="presParOf" srcId="{6E1E5597-3AA6-4FB4-A223-B69AB6C86AF9}" destId="{68FE6402-E16F-47FE-B0E9-154C2C8CE16A}" srcOrd="0" destOrd="0" presId="urn:microsoft.com/office/officeart/2008/layout/VerticalCurvedList"/>
    <dgm:cxn modelId="{E333FD34-80C7-484F-98F1-41321E1BB03A}" type="presParOf" srcId="{E5FA14E5-5F98-4991-A498-3A9932EAFED5}" destId="{5FE90D22-6710-4C33-A1DF-A36B6CD6EBC3}" srcOrd="3" destOrd="0" presId="urn:microsoft.com/office/officeart/2008/layout/VerticalCurvedList"/>
    <dgm:cxn modelId="{E4AF2D88-0AD4-4FA6-B2FF-9CF409D3181F}" type="presParOf" srcId="{E5FA14E5-5F98-4991-A498-3A9932EAFED5}" destId="{03DD74B2-FBC0-43B8-B048-019034142B05}" srcOrd="4" destOrd="0" presId="urn:microsoft.com/office/officeart/2008/layout/VerticalCurvedList"/>
    <dgm:cxn modelId="{E3E6BFE4-D891-462D-8CFC-10439D55B4AC}" type="presParOf" srcId="{03DD74B2-FBC0-43B8-B048-019034142B05}" destId="{0DD63447-1A96-469A-BEE9-002CB8FCDAE7}" srcOrd="0" destOrd="0" presId="urn:microsoft.com/office/officeart/2008/layout/VerticalCurvedList"/>
    <dgm:cxn modelId="{4134FB91-6452-40AA-91F7-CCC433E05EA9}" type="presParOf" srcId="{E5FA14E5-5F98-4991-A498-3A9932EAFED5}" destId="{62489B11-8B26-428D-8F51-540FBBB8E515}" srcOrd="5" destOrd="0" presId="urn:microsoft.com/office/officeart/2008/layout/VerticalCurvedList"/>
    <dgm:cxn modelId="{755F7A84-265B-4EFE-B582-702CE0DAFB2E}" type="presParOf" srcId="{E5FA14E5-5F98-4991-A498-3A9932EAFED5}" destId="{4BB63FFF-112A-40A2-B71E-4CF34CDA1E52}" srcOrd="6" destOrd="0" presId="urn:microsoft.com/office/officeart/2008/layout/VerticalCurvedList"/>
    <dgm:cxn modelId="{2F174728-9E0E-4281-A17A-5EE466AF4461}" type="presParOf" srcId="{4BB63FFF-112A-40A2-B71E-4CF34CDA1E52}" destId="{EA28F84C-5267-47C4-9662-A11651624CF3}" srcOrd="0" destOrd="0" presId="urn:microsoft.com/office/officeart/2008/layout/VerticalCurvedList"/>
    <dgm:cxn modelId="{505F7359-5B14-41FB-8568-259F93E5836C}" type="presParOf" srcId="{E5FA14E5-5F98-4991-A498-3A9932EAFED5}" destId="{23015D77-3695-44C7-9C30-E58A61133834}" srcOrd="7" destOrd="0" presId="urn:microsoft.com/office/officeart/2008/layout/VerticalCurvedList"/>
    <dgm:cxn modelId="{57612A71-AAF2-4DE1-B522-A8355FB6E442}" type="presParOf" srcId="{E5FA14E5-5F98-4991-A498-3A9932EAFED5}" destId="{2266FBB6-6549-4ADD-9D45-FA225B9B991B}" srcOrd="8" destOrd="0" presId="urn:microsoft.com/office/officeart/2008/layout/VerticalCurvedList"/>
    <dgm:cxn modelId="{68FDEDFC-8FD9-4ECD-ACC3-1600FD98FDB1}" type="presParOf" srcId="{2266FBB6-6549-4ADD-9D45-FA225B9B991B}" destId="{884D2BB0-E89D-488B-91A3-D7C6961DA090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307148-7235-4D7F-969E-C07B8D575111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E49DC8B-3431-41D9-B0D1-C992900A9F97}">
      <dgm:prSet phldrT="[文本]"/>
      <dgm:spPr>
        <a:solidFill>
          <a:srgbClr val="347BF9"/>
        </a:solidFill>
      </dgm:spPr>
      <dgm:t>
        <a:bodyPr/>
        <a:lstStyle/>
        <a:p>
          <a:r>
            <a:rPr lang="zh-CN" altLang="en-US" b="1" dirty="0">
              <a:latin typeface="+mn-ea"/>
            </a:rPr>
            <a:t>宏观经济</a:t>
          </a:r>
          <a:endParaRPr lang="zh-CN" altLang="en-US" b="1" dirty="0"/>
        </a:p>
      </dgm:t>
    </dgm:pt>
    <dgm:pt modelId="{3EF7C401-A8DF-41AB-B43F-CF60D8A05F78}" type="parTrans" cxnId="{BBEC7D22-8CE2-4B7C-B0E0-65C3A88022B1}">
      <dgm:prSet/>
      <dgm:spPr/>
      <dgm:t>
        <a:bodyPr/>
        <a:lstStyle/>
        <a:p>
          <a:endParaRPr lang="zh-CN" altLang="en-US"/>
        </a:p>
      </dgm:t>
    </dgm:pt>
    <dgm:pt modelId="{39F50D72-FFCD-48AC-965B-7409CB44C33E}" type="sibTrans" cxnId="{BBEC7D22-8CE2-4B7C-B0E0-65C3A88022B1}">
      <dgm:prSet/>
      <dgm:spPr/>
      <dgm:t>
        <a:bodyPr/>
        <a:lstStyle/>
        <a:p>
          <a:endParaRPr lang="zh-CN" altLang="en-US"/>
        </a:p>
      </dgm:t>
    </dgm:pt>
    <dgm:pt modelId="{AB2F4DC2-1EF0-4210-9257-11B4EFA08540}">
      <dgm:prSet phldrT="[文本]"/>
      <dgm:spPr>
        <a:solidFill>
          <a:srgbClr val="347BF9"/>
        </a:solidFill>
      </dgm:spPr>
      <dgm:t>
        <a:bodyPr/>
        <a:lstStyle/>
        <a:p>
          <a:r>
            <a:rPr lang="zh-CN" altLang="en-US" b="1" dirty="0">
              <a:latin typeface="+mn-ea"/>
            </a:rPr>
            <a:t>金融市场</a:t>
          </a:r>
          <a:endParaRPr lang="zh-CN" altLang="en-US" b="1" dirty="0"/>
        </a:p>
      </dgm:t>
    </dgm:pt>
    <dgm:pt modelId="{A5C0F070-B365-4DA2-B298-F63142C493B3}" type="parTrans" cxnId="{1E70FFD8-9BFE-482E-82F2-652549743869}">
      <dgm:prSet/>
      <dgm:spPr/>
      <dgm:t>
        <a:bodyPr/>
        <a:lstStyle/>
        <a:p>
          <a:endParaRPr lang="zh-CN" altLang="en-US"/>
        </a:p>
      </dgm:t>
    </dgm:pt>
    <dgm:pt modelId="{82E3FBA3-E21F-4289-8C17-7ECD5E8791DA}" type="sibTrans" cxnId="{1E70FFD8-9BFE-482E-82F2-652549743869}">
      <dgm:prSet/>
      <dgm:spPr/>
      <dgm:t>
        <a:bodyPr/>
        <a:lstStyle/>
        <a:p>
          <a:endParaRPr lang="zh-CN" altLang="en-US"/>
        </a:p>
      </dgm:t>
    </dgm:pt>
    <dgm:pt modelId="{D65E1742-D423-4E4C-9C9D-B5726FDD7152}">
      <dgm:prSet phldrT="[文本]"/>
      <dgm:spPr>
        <a:solidFill>
          <a:srgbClr val="347BF9"/>
        </a:solidFill>
      </dgm:spPr>
      <dgm:t>
        <a:bodyPr/>
        <a:lstStyle/>
        <a:p>
          <a:r>
            <a:rPr lang="zh-CN" altLang="en-US" b="1" dirty="0">
              <a:latin typeface="+mn-ea"/>
            </a:rPr>
            <a:t>产业运行</a:t>
          </a:r>
          <a:endParaRPr lang="zh-CN" altLang="en-US" b="1" dirty="0"/>
        </a:p>
      </dgm:t>
    </dgm:pt>
    <dgm:pt modelId="{762E7604-8CD5-40C0-8545-EB8E3D88C2CD}" type="parTrans" cxnId="{74F13066-5FF9-4886-91F8-63845359E4BC}">
      <dgm:prSet/>
      <dgm:spPr/>
      <dgm:t>
        <a:bodyPr/>
        <a:lstStyle/>
        <a:p>
          <a:endParaRPr lang="zh-CN" altLang="en-US"/>
        </a:p>
      </dgm:t>
    </dgm:pt>
    <dgm:pt modelId="{C11A3081-8E45-4F46-B997-488B75F760F0}" type="sibTrans" cxnId="{74F13066-5FF9-4886-91F8-63845359E4BC}">
      <dgm:prSet/>
      <dgm:spPr/>
      <dgm:t>
        <a:bodyPr/>
        <a:lstStyle/>
        <a:p>
          <a:endParaRPr lang="zh-CN" altLang="en-US"/>
        </a:p>
      </dgm:t>
    </dgm:pt>
    <dgm:pt modelId="{C51BE842-6F2E-4F8E-8750-E8F0B661A0AE}">
      <dgm:prSet phldrT="[文本]"/>
      <dgm:spPr>
        <a:solidFill>
          <a:srgbClr val="347BF9"/>
        </a:solidFill>
      </dgm:spPr>
      <dgm:t>
        <a:bodyPr/>
        <a:lstStyle/>
        <a:p>
          <a:r>
            <a:rPr lang="zh-CN" altLang="en-US" b="1" dirty="0">
              <a:latin typeface="+mn-ea"/>
            </a:rPr>
            <a:t>区域经济</a:t>
          </a:r>
          <a:endParaRPr lang="zh-CN" altLang="en-US" b="1" dirty="0"/>
        </a:p>
      </dgm:t>
    </dgm:pt>
    <dgm:pt modelId="{E004BD37-4F77-46C3-B2E4-012949BECC23}" type="parTrans" cxnId="{A194A010-409F-4093-98F0-D3F27825030A}">
      <dgm:prSet/>
      <dgm:spPr/>
      <dgm:t>
        <a:bodyPr/>
        <a:lstStyle/>
        <a:p>
          <a:endParaRPr lang="zh-CN" altLang="en-US"/>
        </a:p>
      </dgm:t>
    </dgm:pt>
    <dgm:pt modelId="{4E33B8D4-2618-4060-96D1-1FBDA81E661A}" type="sibTrans" cxnId="{A194A010-409F-4093-98F0-D3F27825030A}">
      <dgm:prSet/>
      <dgm:spPr/>
      <dgm:t>
        <a:bodyPr/>
        <a:lstStyle/>
        <a:p>
          <a:endParaRPr lang="zh-CN" altLang="en-US"/>
        </a:p>
      </dgm:t>
    </dgm:pt>
    <dgm:pt modelId="{D5832C54-7662-413D-AB02-CB7CF8A380D5}">
      <dgm:prSet phldrT="[文本]"/>
      <dgm:spPr>
        <a:solidFill>
          <a:srgbClr val="347BF9"/>
        </a:solidFill>
      </dgm:spPr>
      <dgm:t>
        <a:bodyPr/>
        <a:lstStyle/>
        <a:p>
          <a:r>
            <a:rPr lang="zh-CN" altLang="en-US" b="1" dirty="0">
              <a:latin typeface="+mn-ea"/>
            </a:rPr>
            <a:t>贸易外经</a:t>
          </a:r>
          <a:endParaRPr lang="zh-CN" altLang="en-US" b="1" dirty="0"/>
        </a:p>
      </dgm:t>
    </dgm:pt>
    <dgm:pt modelId="{3E2FA5B3-B712-4894-8225-E1E3417A99D7}" type="parTrans" cxnId="{061BF42E-CF3D-46C7-BB9A-CE7CB7246DBA}">
      <dgm:prSet/>
      <dgm:spPr/>
      <dgm:t>
        <a:bodyPr/>
        <a:lstStyle/>
        <a:p>
          <a:endParaRPr lang="zh-CN" altLang="en-US"/>
        </a:p>
      </dgm:t>
    </dgm:pt>
    <dgm:pt modelId="{9017FD47-4D62-463A-AF17-0AA73F473E56}" type="sibTrans" cxnId="{061BF42E-CF3D-46C7-BB9A-CE7CB7246DBA}">
      <dgm:prSet/>
      <dgm:spPr/>
      <dgm:t>
        <a:bodyPr/>
        <a:lstStyle/>
        <a:p>
          <a:endParaRPr lang="zh-CN" altLang="en-US"/>
        </a:p>
      </dgm:t>
    </dgm:pt>
    <dgm:pt modelId="{B35AF2AE-24D3-4D25-B454-D1156DCCDF68}">
      <dgm:prSet phldrT="[文本]"/>
      <dgm:spPr>
        <a:solidFill>
          <a:srgbClr val="347BF9"/>
        </a:solidFill>
      </dgm:spPr>
      <dgm:t>
        <a:bodyPr/>
        <a:lstStyle/>
        <a:p>
          <a:r>
            <a:rPr lang="zh-CN" altLang="en-US" b="1" dirty="0">
              <a:latin typeface="+mn-ea"/>
            </a:rPr>
            <a:t>资源环境</a:t>
          </a:r>
          <a:endParaRPr lang="zh-CN" altLang="en-US" b="1" dirty="0"/>
        </a:p>
      </dgm:t>
    </dgm:pt>
    <dgm:pt modelId="{4123A97F-6034-4111-969B-24E239C960C8}" type="parTrans" cxnId="{BFEDB967-6C2E-4B1F-BB8E-725D684EC325}">
      <dgm:prSet/>
      <dgm:spPr/>
      <dgm:t>
        <a:bodyPr/>
        <a:lstStyle/>
        <a:p>
          <a:endParaRPr lang="zh-CN" altLang="en-US"/>
        </a:p>
      </dgm:t>
    </dgm:pt>
    <dgm:pt modelId="{75780CB3-5C4E-4D71-8C11-B7270D4630D0}" type="sibTrans" cxnId="{BFEDB967-6C2E-4B1F-BB8E-725D684EC325}">
      <dgm:prSet/>
      <dgm:spPr/>
      <dgm:t>
        <a:bodyPr/>
        <a:lstStyle/>
        <a:p>
          <a:endParaRPr lang="zh-CN" altLang="en-US"/>
        </a:p>
      </dgm:t>
    </dgm:pt>
    <dgm:pt modelId="{195939FC-33A1-4554-A982-ED8E353DB9AD}">
      <dgm:prSet phldrT="[文本]"/>
      <dgm:spPr>
        <a:solidFill>
          <a:srgbClr val="347BF9"/>
        </a:solidFill>
      </dgm:spPr>
      <dgm:t>
        <a:bodyPr/>
        <a:lstStyle/>
        <a:p>
          <a:r>
            <a:rPr lang="zh-CN" altLang="en-US" b="1" dirty="0">
              <a:latin typeface="+mn-ea"/>
            </a:rPr>
            <a:t>县市数据</a:t>
          </a:r>
          <a:endParaRPr lang="zh-CN" altLang="en-US" b="1" dirty="0"/>
        </a:p>
      </dgm:t>
    </dgm:pt>
    <dgm:pt modelId="{D0A53644-A422-438C-993E-2B9A33B7307B}" type="parTrans" cxnId="{358B441A-6303-4A2E-814D-04DEA087C6D2}">
      <dgm:prSet/>
      <dgm:spPr/>
      <dgm:t>
        <a:bodyPr/>
        <a:lstStyle/>
        <a:p>
          <a:endParaRPr lang="zh-CN" altLang="en-US"/>
        </a:p>
      </dgm:t>
    </dgm:pt>
    <dgm:pt modelId="{CB3864A6-2682-45B2-913E-F093F0EDB36A}" type="sibTrans" cxnId="{358B441A-6303-4A2E-814D-04DEA087C6D2}">
      <dgm:prSet/>
      <dgm:spPr/>
      <dgm:t>
        <a:bodyPr/>
        <a:lstStyle/>
        <a:p>
          <a:endParaRPr lang="zh-CN" altLang="en-US"/>
        </a:p>
      </dgm:t>
    </dgm:pt>
    <dgm:pt modelId="{360712B6-7435-444D-8032-AF78613F4F1B}">
      <dgm:prSet phldrT="[文本]"/>
      <dgm:spPr>
        <a:solidFill>
          <a:srgbClr val="347BF9"/>
        </a:solidFill>
      </dgm:spPr>
      <dgm:t>
        <a:bodyPr/>
        <a:lstStyle/>
        <a:p>
          <a:r>
            <a:rPr lang="zh-CN" altLang="en-US" b="1" dirty="0">
              <a:latin typeface="+mn-ea"/>
            </a:rPr>
            <a:t>人文社科</a:t>
          </a:r>
          <a:endParaRPr lang="zh-CN" altLang="en-US" b="1" dirty="0"/>
        </a:p>
      </dgm:t>
    </dgm:pt>
    <dgm:pt modelId="{7F960063-F049-44CB-899B-9A058817FE17}" type="parTrans" cxnId="{01639E58-71E7-4712-9E37-6557B0BC4428}">
      <dgm:prSet/>
      <dgm:spPr/>
      <dgm:t>
        <a:bodyPr/>
        <a:lstStyle/>
        <a:p>
          <a:endParaRPr lang="zh-CN" altLang="en-US"/>
        </a:p>
      </dgm:t>
    </dgm:pt>
    <dgm:pt modelId="{B104A74D-2FE6-4DD0-AFEF-B76DB205464E}" type="sibTrans" cxnId="{01639E58-71E7-4712-9E37-6557B0BC4428}">
      <dgm:prSet/>
      <dgm:spPr/>
      <dgm:t>
        <a:bodyPr/>
        <a:lstStyle/>
        <a:p>
          <a:endParaRPr lang="zh-CN" altLang="en-US"/>
        </a:p>
      </dgm:t>
    </dgm:pt>
    <dgm:pt modelId="{55671C45-0819-4DE7-848D-B3EF39CEF484}">
      <dgm:prSet phldrT="[文本]"/>
      <dgm:spPr>
        <a:solidFill>
          <a:srgbClr val="347BF9"/>
        </a:solidFill>
      </dgm:spPr>
      <dgm:t>
        <a:bodyPr/>
        <a:lstStyle/>
        <a:p>
          <a:r>
            <a:rPr lang="zh-CN" altLang="en-US" b="1" dirty="0">
              <a:latin typeface="+mn-ea"/>
            </a:rPr>
            <a:t>国际数据</a:t>
          </a:r>
          <a:endParaRPr lang="zh-CN" altLang="en-US" b="1" dirty="0"/>
        </a:p>
      </dgm:t>
    </dgm:pt>
    <dgm:pt modelId="{B0F90F51-4C71-4F28-835B-8ABBC6CE0687}" type="sibTrans" cxnId="{F0324526-439A-4850-8A0D-C5E36332BDBF}">
      <dgm:prSet/>
      <dgm:spPr/>
      <dgm:t>
        <a:bodyPr/>
        <a:lstStyle/>
        <a:p>
          <a:endParaRPr lang="zh-CN" altLang="en-US"/>
        </a:p>
      </dgm:t>
    </dgm:pt>
    <dgm:pt modelId="{08DFCC1D-F468-4C85-88C1-B01CFFBFA6C4}" type="parTrans" cxnId="{F0324526-439A-4850-8A0D-C5E36332BDBF}">
      <dgm:prSet/>
      <dgm:spPr/>
      <dgm:t>
        <a:bodyPr/>
        <a:lstStyle/>
        <a:p>
          <a:endParaRPr lang="zh-CN" altLang="en-US"/>
        </a:p>
      </dgm:t>
    </dgm:pt>
    <dgm:pt modelId="{3376075A-CCC8-447D-A5B9-776C342F752D}" type="pres">
      <dgm:prSet presAssocID="{7E307148-7235-4D7F-969E-C07B8D5751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45A5995-0205-485E-B4E1-D216D0C53974}" type="pres">
      <dgm:prSet presAssocID="{55671C45-0819-4DE7-848D-B3EF39CEF48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3B740D-7ABE-4920-A42F-BA509604B905}" type="pres">
      <dgm:prSet presAssocID="{55671C45-0819-4DE7-848D-B3EF39CEF484}" presName="spNode" presStyleCnt="0"/>
      <dgm:spPr/>
    </dgm:pt>
    <dgm:pt modelId="{412F3950-BBFF-4865-A7D0-9D6148C9AF1F}" type="pres">
      <dgm:prSet presAssocID="{B0F90F51-4C71-4F28-835B-8ABBC6CE0687}" presName="sibTrans" presStyleLbl="sibTrans1D1" presStyleIdx="0" presStyleCnt="9"/>
      <dgm:spPr/>
      <dgm:t>
        <a:bodyPr/>
        <a:lstStyle/>
        <a:p>
          <a:endParaRPr lang="zh-CN" altLang="en-US"/>
        </a:p>
      </dgm:t>
    </dgm:pt>
    <dgm:pt modelId="{E2785F2A-C6ED-4D45-B2D9-757781BEA656}" type="pres">
      <dgm:prSet presAssocID="{6E49DC8B-3431-41D9-B0D1-C992900A9F9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C05506-985E-4E1E-82BB-6FA2B1A4E65D}" type="pres">
      <dgm:prSet presAssocID="{6E49DC8B-3431-41D9-B0D1-C992900A9F97}" presName="spNode" presStyleCnt="0"/>
      <dgm:spPr/>
    </dgm:pt>
    <dgm:pt modelId="{AEBC2A80-AFCB-45BF-991C-F9772002E15F}" type="pres">
      <dgm:prSet presAssocID="{39F50D72-FFCD-48AC-965B-7409CB44C33E}" presName="sibTrans" presStyleLbl="sibTrans1D1" presStyleIdx="1" presStyleCnt="9"/>
      <dgm:spPr/>
      <dgm:t>
        <a:bodyPr/>
        <a:lstStyle/>
        <a:p>
          <a:endParaRPr lang="zh-CN" altLang="en-US"/>
        </a:p>
      </dgm:t>
    </dgm:pt>
    <dgm:pt modelId="{4ACC76BB-54AA-41D5-B1E0-CCC7FB350344}" type="pres">
      <dgm:prSet presAssocID="{AB2F4DC2-1EF0-4210-9257-11B4EFA0854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B09D3C-3CCF-4991-8B34-74C385182A35}" type="pres">
      <dgm:prSet presAssocID="{AB2F4DC2-1EF0-4210-9257-11B4EFA08540}" presName="spNode" presStyleCnt="0"/>
      <dgm:spPr/>
    </dgm:pt>
    <dgm:pt modelId="{F617A88D-99E9-4A8B-9923-B531CF0C14B6}" type="pres">
      <dgm:prSet presAssocID="{82E3FBA3-E21F-4289-8C17-7ECD5E8791DA}" presName="sibTrans" presStyleLbl="sibTrans1D1" presStyleIdx="2" presStyleCnt="9"/>
      <dgm:spPr/>
      <dgm:t>
        <a:bodyPr/>
        <a:lstStyle/>
        <a:p>
          <a:endParaRPr lang="zh-CN" altLang="en-US"/>
        </a:p>
      </dgm:t>
    </dgm:pt>
    <dgm:pt modelId="{FB71824D-5E98-4FAC-9ACE-387FD70B4A3A}" type="pres">
      <dgm:prSet presAssocID="{D65E1742-D423-4E4C-9C9D-B5726FDD715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5A889F-69FF-4164-9C01-172C1005CE79}" type="pres">
      <dgm:prSet presAssocID="{D65E1742-D423-4E4C-9C9D-B5726FDD7152}" presName="spNode" presStyleCnt="0"/>
      <dgm:spPr/>
    </dgm:pt>
    <dgm:pt modelId="{6BD1B028-69B2-4DEA-A88D-DDA61EDB87D0}" type="pres">
      <dgm:prSet presAssocID="{C11A3081-8E45-4F46-B997-488B75F760F0}" presName="sibTrans" presStyleLbl="sibTrans1D1" presStyleIdx="3" presStyleCnt="9"/>
      <dgm:spPr/>
      <dgm:t>
        <a:bodyPr/>
        <a:lstStyle/>
        <a:p>
          <a:endParaRPr lang="zh-CN" altLang="en-US"/>
        </a:p>
      </dgm:t>
    </dgm:pt>
    <dgm:pt modelId="{56F128F1-92FD-431E-9F22-D85EAC936532}" type="pres">
      <dgm:prSet presAssocID="{C51BE842-6F2E-4F8E-8750-E8F0B661A0A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506A73-8EA4-436A-B827-130B83A614E7}" type="pres">
      <dgm:prSet presAssocID="{C51BE842-6F2E-4F8E-8750-E8F0B661A0AE}" presName="spNode" presStyleCnt="0"/>
      <dgm:spPr/>
    </dgm:pt>
    <dgm:pt modelId="{ABF24FDE-7765-4DF6-839C-B6D364E06F2D}" type="pres">
      <dgm:prSet presAssocID="{4E33B8D4-2618-4060-96D1-1FBDA81E661A}" presName="sibTrans" presStyleLbl="sibTrans1D1" presStyleIdx="4" presStyleCnt="9"/>
      <dgm:spPr/>
      <dgm:t>
        <a:bodyPr/>
        <a:lstStyle/>
        <a:p>
          <a:endParaRPr lang="zh-CN" altLang="en-US"/>
        </a:p>
      </dgm:t>
    </dgm:pt>
    <dgm:pt modelId="{0B2AC5DA-4EFF-464D-88D3-5D2337F37C7E}" type="pres">
      <dgm:prSet presAssocID="{D5832C54-7662-413D-AB02-CB7CF8A380D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985CC6-0DA0-439F-86D1-427B9F2D832F}" type="pres">
      <dgm:prSet presAssocID="{D5832C54-7662-413D-AB02-CB7CF8A380D5}" presName="spNode" presStyleCnt="0"/>
      <dgm:spPr/>
    </dgm:pt>
    <dgm:pt modelId="{60317281-9DFE-4219-A197-64025E5B6D86}" type="pres">
      <dgm:prSet presAssocID="{9017FD47-4D62-463A-AF17-0AA73F473E56}" presName="sibTrans" presStyleLbl="sibTrans1D1" presStyleIdx="5" presStyleCnt="9"/>
      <dgm:spPr/>
      <dgm:t>
        <a:bodyPr/>
        <a:lstStyle/>
        <a:p>
          <a:endParaRPr lang="zh-CN" altLang="en-US"/>
        </a:p>
      </dgm:t>
    </dgm:pt>
    <dgm:pt modelId="{6B7AD290-BD16-4829-8AE1-D3A675E9BDBF}" type="pres">
      <dgm:prSet presAssocID="{B35AF2AE-24D3-4D25-B454-D1156DCCDF6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893657-08F2-46EE-992F-D3A846F47947}" type="pres">
      <dgm:prSet presAssocID="{B35AF2AE-24D3-4D25-B454-D1156DCCDF68}" presName="spNode" presStyleCnt="0"/>
      <dgm:spPr/>
    </dgm:pt>
    <dgm:pt modelId="{240CD890-F709-42C4-AB5E-7912773A90F4}" type="pres">
      <dgm:prSet presAssocID="{75780CB3-5C4E-4D71-8C11-B7270D4630D0}" presName="sibTrans" presStyleLbl="sibTrans1D1" presStyleIdx="6" presStyleCnt="9"/>
      <dgm:spPr/>
      <dgm:t>
        <a:bodyPr/>
        <a:lstStyle/>
        <a:p>
          <a:endParaRPr lang="zh-CN" altLang="en-US"/>
        </a:p>
      </dgm:t>
    </dgm:pt>
    <dgm:pt modelId="{44E78A31-7321-4957-9E50-A23D9FC234B6}" type="pres">
      <dgm:prSet presAssocID="{195939FC-33A1-4554-A982-ED8E353DB9A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5B420F-5FAD-42B5-B6A9-0D33CBBA595E}" type="pres">
      <dgm:prSet presAssocID="{195939FC-33A1-4554-A982-ED8E353DB9AD}" presName="spNode" presStyleCnt="0"/>
      <dgm:spPr/>
    </dgm:pt>
    <dgm:pt modelId="{63E1BBC7-A3BD-4F16-9EDC-768FB280B9EE}" type="pres">
      <dgm:prSet presAssocID="{CB3864A6-2682-45B2-913E-F093F0EDB36A}" presName="sibTrans" presStyleLbl="sibTrans1D1" presStyleIdx="7" presStyleCnt="9"/>
      <dgm:spPr/>
      <dgm:t>
        <a:bodyPr/>
        <a:lstStyle/>
        <a:p>
          <a:endParaRPr lang="zh-CN" altLang="en-US"/>
        </a:p>
      </dgm:t>
    </dgm:pt>
    <dgm:pt modelId="{E7846AFC-1892-42BA-94E1-7638463714C6}" type="pres">
      <dgm:prSet presAssocID="{360712B6-7435-444D-8032-AF78613F4F1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45EEB4-1292-45F9-9415-46AB4F9CD8A6}" type="pres">
      <dgm:prSet presAssocID="{360712B6-7435-444D-8032-AF78613F4F1B}" presName="spNode" presStyleCnt="0"/>
      <dgm:spPr/>
    </dgm:pt>
    <dgm:pt modelId="{FD407DFB-97C3-479A-A8BB-AD953A6A34B6}" type="pres">
      <dgm:prSet presAssocID="{B104A74D-2FE6-4DD0-AFEF-B76DB205464E}" presName="sibTrans" presStyleLbl="sibTrans1D1" presStyleIdx="8" presStyleCnt="9"/>
      <dgm:spPr/>
      <dgm:t>
        <a:bodyPr/>
        <a:lstStyle/>
        <a:p>
          <a:endParaRPr lang="zh-CN" altLang="en-US"/>
        </a:p>
      </dgm:t>
    </dgm:pt>
  </dgm:ptLst>
  <dgm:cxnLst>
    <dgm:cxn modelId="{5DB13C9E-4F4C-4CD8-83CB-1D0591B61CA2}" type="presOf" srcId="{B104A74D-2FE6-4DD0-AFEF-B76DB205464E}" destId="{FD407DFB-97C3-479A-A8BB-AD953A6A34B6}" srcOrd="0" destOrd="0" presId="urn:microsoft.com/office/officeart/2005/8/layout/cycle6"/>
    <dgm:cxn modelId="{2446B00B-B327-4574-BF92-C0DB26AB3AD0}" type="presOf" srcId="{39F50D72-FFCD-48AC-965B-7409CB44C33E}" destId="{AEBC2A80-AFCB-45BF-991C-F9772002E15F}" srcOrd="0" destOrd="0" presId="urn:microsoft.com/office/officeart/2005/8/layout/cycle6"/>
    <dgm:cxn modelId="{547817B2-8BC5-4511-809E-2E04F2C10AB3}" type="presOf" srcId="{D65E1742-D423-4E4C-9C9D-B5726FDD7152}" destId="{FB71824D-5E98-4FAC-9ACE-387FD70B4A3A}" srcOrd="0" destOrd="0" presId="urn:microsoft.com/office/officeart/2005/8/layout/cycle6"/>
    <dgm:cxn modelId="{44F43DEE-8839-4491-9F4D-E48ADB24D292}" type="presOf" srcId="{55671C45-0819-4DE7-848D-B3EF39CEF484}" destId="{B45A5995-0205-485E-B4E1-D216D0C53974}" srcOrd="0" destOrd="0" presId="urn:microsoft.com/office/officeart/2005/8/layout/cycle6"/>
    <dgm:cxn modelId="{4352042D-3812-4342-98FE-BF63BCC640D9}" type="presOf" srcId="{D5832C54-7662-413D-AB02-CB7CF8A380D5}" destId="{0B2AC5DA-4EFF-464D-88D3-5D2337F37C7E}" srcOrd="0" destOrd="0" presId="urn:microsoft.com/office/officeart/2005/8/layout/cycle6"/>
    <dgm:cxn modelId="{24575608-8747-4BEB-B6C6-D59FFBFEB566}" type="presOf" srcId="{B0F90F51-4C71-4F28-835B-8ABBC6CE0687}" destId="{412F3950-BBFF-4865-A7D0-9D6148C9AF1F}" srcOrd="0" destOrd="0" presId="urn:microsoft.com/office/officeart/2005/8/layout/cycle6"/>
    <dgm:cxn modelId="{D5950D53-5F73-41A6-942B-948CE2113E33}" type="presOf" srcId="{4E33B8D4-2618-4060-96D1-1FBDA81E661A}" destId="{ABF24FDE-7765-4DF6-839C-B6D364E06F2D}" srcOrd="0" destOrd="0" presId="urn:microsoft.com/office/officeart/2005/8/layout/cycle6"/>
    <dgm:cxn modelId="{27BFCD5D-9FE4-4C7E-9956-F9A72825A633}" type="presOf" srcId="{6E49DC8B-3431-41D9-B0D1-C992900A9F97}" destId="{E2785F2A-C6ED-4D45-B2D9-757781BEA656}" srcOrd="0" destOrd="0" presId="urn:microsoft.com/office/officeart/2005/8/layout/cycle6"/>
    <dgm:cxn modelId="{BCF2967D-7B4B-4E29-940E-FB417FA956AC}" type="presOf" srcId="{75780CB3-5C4E-4D71-8C11-B7270D4630D0}" destId="{240CD890-F709-42C4-AB5E-7912773A90F4}" srcOrd="0" destOrd="0" presId="urn:microsoft.com/office/officeart/2005/8/layout/cycle6"/>
    <dgm:cxn modelId="{74F13066-5FF9-4886-91F8-63845359E4BC}" srcId="{7E307148-7235-4D7F-969E-C07B8D575111}" destId="{D65E1742-D423-4E4C-9C9D-B5726FDD7152}" srcOrd="3" destOrd="0" parTransId="{762E7604-8CD5-40C0-8545-EB8E3D88C2CD}" sibTransId="{C11A3081-8E45-4F46-B997-488B75F760F0}"/>
    <dgm:cxn modelId="{061BF42E-CF3D-46C7-BB9A-CE7CB7246DBA}" srcId="{7E307148-7235-4D7F-969E-C07B8D575111}" destId="{D5832C54-7662-413D-AB02-CB7CF8A380D5}" srcOrd="5" destOrd="0" parTransId="{3E2FA5B3-B712-4894-8225-E1E3417A99D7}" sibTransId="{9017FD47-4D62-463A-AF17-0AA73F473E56}"/>
    <dgm:cxn modelId="{67BB6AE6-3CAF-4F8C-B6C9-62EE66164486}" type="presOf" srcId="{7E307148-7235-4D7F-969E-C07B8D575111}" destId="{3376075A-CCC8-447D-A5B9-776C342F752D}" srcOrd="0" destOrd="0" presId="urn:microsoft.com/office/officeart/2005/8/layout/cycle6"/>
    <dgm:cxn modelId="{F0324526-439A-4850-8A0D-C5E36332BDBF}" srcId="{7E307148-7235-4D7F-969E-C07B8D575111}" destId="{55671C45-0819-4DE7-848D-B3EF39CEF484}" srcOrd="0" destOrd="0" parTransId="{08DFCC1D-F468-4C85-88C1-B01CFFBFA6C4}" sibTransId="{B0F90F51-4C71-4F28-835B-8ABBC6CE0687}"/>
    <dgm:cxn modelId="{BFEDB967-6C2E-4B1F-BB8E-725D684EC325}" srcId="{7E307148-7235-4D7F-969E-C07B8D575111}" destId="{B35AF2AE-24D3-4D25-B454-D1156DCCDF68}" srcOrd="6" destOrd="0" parTransId="{4123A97F-6034-4111-969B-24E239C960C8}" sibTransId="{75780CB3-5C4E-4D71-8C11-B7270D4630D0}"/>
    <dgm:cxn modelId="{6B65F715-43A9-4E38-92C3-263665EE2C58}" type="presOf" srcId="{82E3FBA3-E21F-4289-8C17-7ECD5E8791DA}" destId="{F617A88D-99E9-4A8B-9923-B531CF0C14B6}" srcOrd="0" destOrd="0" presId="urn:microsoft.com/office/officeart/2005/8/layout/cycle6"/>
    <dgm:cxn modelId="{CCE531B8-5F53-4489-A8FB-F2EFE92226EE}" type="presOf" srcId="{C51BE842-6F2E-4F8E-8750-E8F0B661A0AE}" destId="{56F128F1-92FD-431E-9F22-D85EAC936532}" srcOrd="0" destOrd="0" presId="urn:microsoft.com/office/officeart/2005/8/layout/cycle6"/>
    <dgm:cxn modelId="{32F5E579-3C56-4956-AE26-AC6BBF5B0B61}" type="presOf" srcId="{360712B6-7435-444D-8032-AF78613F4F1B}" destId="{E7846AFC-1892-42BA-94E1-7638463714C6}" srcOrd="0" destOrd="0" presId="urn:microsoft.com/office/officeart/2005/8/layout/cycle6"/>
    <dgm:cxn modelId="{17E01602-D51C-42E2-81DD-1ECD0BF59CCB}" type="presOf" srcId="{CB3864A6-2682-45B2-913E-F093F0EDB36A}" destId="{63E1BBC7-A3BD-4F16-9EDC-768FB280B9EE}" srcOrd="0" destOrd="0" presId="urn:microsoft.com/office/officeart/2005/8/layout/cycle6"/>
    <dgm:cxn modelId="{EBF10403-3C89-41A9-9F76-8992ADC53301}" type="presOf" srcId="{C11A3081-8E45-4F46-B997-488B75F760F0}" destId="{6BD1B028-69B2-4DEA-A88D-DDA61EDB87D0}" srcOrd="0" destOrd="0" presId="urn:microsoft.com/office/officeart/2005/8/layout/cycle6"/>
    <dgm:cxn modelId="{DE0F43DB-2497-469F-9C8F-487BC5AEB689}" type="presOf" srcId="{B35AF2AE-24D3-4D25-B454-D1156DCCDF68}" destId="{6B7AD290-BD16-4829-8AE1-D3A675E9BDBF}" srcOrd="0" destOrd="0" presId="urn:microsoft.com/office/officeart/2005/8/layout/cycle6"/>
    <dgm:cxn modelId="{1E70FFD8-9BFE-482E-82F2-652549743869}" srcId="{7E307148-7235-4D7F-969E-C07B8D575111}" destId="{AB2F4DC2-1EF0-4210-9257-11B4EFA08540}" srcOrd="2" destOrd="0" parTransId="{A5C0F070-B365-4DA2-B298-F63142C493B3}" sibTransId="{82E3FBA3-E21F-4289-8C17-7ECD5E8791DA}"/>
    <dgm:cxn modelId="{358B441A-6303-4A2E-814D-04DEA087C6D2}" srcId="{7E307148-7235-4D7F-969E-C07B8D575111}" destId="{195939FC-33A1-4554-A982-ED8E353DB9AD}" srcOrd="7" destOrd="0" parTransId="{D0A53644-A422-438C-993E-2B9A33B7307B}" sibTransId="{CB3864A6-2682-45B2-913E-F093F0EDB36A}"/>
    <dgm:cxn modelId="{F6AA6CA4-90A4-4C4E-9096-383B35744E17}" type="presOf" srcId="{AB2F4DC2-1EF0-4210-9257-11B4EFA08540}" destId="{4ACC76BB-54AA-41D5-B1E0-CCC7FB350344}" srcOrd="0" destOrd="0" presId="urn:microsoft.com/office/officeart/2005/8/layout/cycle6"/>
    <dgm:cxn modelId="{A194A010-409F-4093-98F0-D3F27825030A}" srcId="{7E307148-7235-4D7F-969E-C07B8D575111}" destId="{C51BE842-6F2E-4F8E-8750-E8F0B661A0AE}" srcOrd="4" destOrd="0" parTransId="{E004BD37-4F77-46C3-B2E4-012949BECC23}" sibTransId="{4E33B8D4-2618-4060-96D1-1FBDA81E661A}"/>
    <dgm:cxn modelId="{BBEC7D22-8CE2-4B7C-B0E0-65C3A88022B1}" srcId="{7E307148-7235-4D7F-969E-C07B8D575111}" destId="{6E49DC8B-3431-41D9-B0D1-C992900A9F97}" srcOrd="1" destOrd="0" parTransId="{3EF7C401-A8DF-41AB-B43F-CF60D8A05F78}" sibTransId="{39F50D72-FFCD-48AC-965B-7409CB44C33E}"/>
    <dgm:cxn modelId="{01639E58-71E7-4712-9E37-6557B0BC4428}" srcId="{7E307148-7235-4D7F-969E-C07B8D575111}" destId="{360712B6-7435-444D-8032-AF78613F4F1B}" srcOrd="8" destOrd="0" parTransId="{7F960063-F049-44CB-899B-9A058817FE17}" sibTransId="{B104A74D-2FE6-4DD0-AFEF-B76DB205464E}"/>
    <dgm:cxn modelId="{EA1A224E-70D0-44DC-A232-E6304537A898}" type="presOf" srcId="{195939FC-33A1-4554-A982-ED8E353DB9AD}" destId="{44E78A31-7321-4957-9E50-A23D9FC234B6}" srcOrd="0" destOrd="0" presId="urn:microsoft.com/office/officeart/2005/8/layout/cycle6"/>
    <dgm:cxn modelId="{79B3FA51-7EF2-457B-BDD3-53816F72849E}" type="presOf" srcId="{9017FD47-4D62-463A-AF17-0AA73F473E56}" destId="{60317281-9DFE-4219-A197-64025E5B6D86}" srcOrd="0" destOrd="0" presId="urn:microsoft.com/office/officeart/2005/8/layout/cycle6"/>
    <dgm:cxn modelId="{9466B142-E1F0-42D1-A105-BF6B557BFC8E}" type="presParOf" srcId="{3376075A-CCC8-447D-A5B9-776C342F752D}" destId="{B45A5995-0205-485E-B4E1-D216D0C53974}" srcOrd="0" destOrd="0" presId="urn:microsoft.com/office/officeart/2005/8/layout/cycle6"/>
    <dgm:cxn modelId="{CE4A5492-C853-42EE-ABAE-EC0A601E94F8}" type="presParOf" srcId="{3376075A-CCC8-447D-A5B9-776C342F752D}" destId="{013B740D-7ABE-4920-A42F-BA509604B905}" srcOrd="1" destOrd="0" presId="urn:microsoft.com/office/officeart/2005/8/layout/cycle6"/>
    <dgm:cxn modelId="{27F9B2FB-AEFC-4F2E-B421-59F090484A17}" type="presParOf" srcId="{3376075A-CCC8-447D-A5B9-776C342F752D}" destId="{412F3950-BBFF-4865-A7D0-9D6148C9AF1F}" srcOrd="2" destOrd="0" presId="urn:microsoft.com/office/officeart/2005/8/layout/cycle6"/>
    <dgm:cxn modelId="{C3DC83F0-3CBF-4361-8E79-9D8D8688FBA1}" type="presParOf" srcId="{3376075A-CCC8-447D-A5B9-776C342F752D}" destId="{E2785F2A-C6ED-4D45-B2D9-757781BEA656}" srcOrd="3" destOrd="0" presId="urn:microsoft.com/office/officeart/2005/8/layout/cycle6"/>
    <dgm:cxn modelId="{C4B9D618-1139-4509-A876-154553224CAB}" type="presParOf" srcId="{3376075A-CCC8-447D-A5B9-776C342F752D}" destId="{1CC05506-985E-4E1E-82BB-6FA2B1A4E65D}" srcOrd="4" destOrd="0" presId="urn:microsoft.com/office/officeart/2005/8/layout/cycle6"/>
    <dgm:cxn modelId="{DD309026-F457-4298-A529-4A0B1308926E}" type="presParOf" srcId="{3376075A-CCC8-447D-A5B9-776C342F752D}" destId="{AEBC2A80-AFCB-45BF-991C-F9772002E15F}" srcOrd="5" destOrd="0" presId="urn:microsoft.com/office/officeart/2005/8/layout/cycle6"/>
    <dgm:cxn modelId="{CB597F03-9416-480E-90DA-15D5C1F30F76}" type="presParOf" srcId="{3376075A-CCC8-447D-A5B9-776C342F752D}" destId="{4ACC76BB-54AA-41D5-B1E0-CCC7FB350344}" srcOrd="6" destOrd="0" presId="urn:microsoft.com/office/officeart/2005/8/layout/cycle6"/>
    <dgm:cxn modelId="{5154181B-8BDE-4CCF-8121-EC5B92391AC4}" type="presParOf" srcId="{3376075A-CCC8-447D-A5B9-776C342F752D}" destId="{B3B09D3C-3CCF-4991-8B34-74C385182A35}" srcOrd="7" destOrd="0" presId="urn:microsoft.com/office/officeart/2005/8/layout/cycle6"/>
    <dgm:cxn modelId="{F4D2692F-AF68-4AE8-92D6-1F601527F6D2}" type="presParOf" srcId="{3376075A-CCC8-447D-A5B9-776C342F752D}" destId="{F617A88D-99E9-4A8B-9923-B531CF0C14B6}" srcOrd="8" destOrd="0" presId="urn:microsoft.com/office/officeart/2005/8/layout/cycle6"/>
    <dgm:cxn modelId="{AF4302DA-654F-43A4-B197-07212FD00397}" type="presParOf" srcId="{3376075A-CCC8-447D-A5B9-776C342F752D}" destId="{FB71824D-5E98-4FAC-9ACE-387FD70B4A3A}" srcOrd="9" destOrd="0" presId="urn:microsoft.com/office/officeart/2005/8/layout/cycle6"/>
    <dgm:cxn modelId="{8D933824-E62F-4012-BBEF-AC682F856385}" type="presParOf" srcId="{3376075A-CCC8-447D-A5B9-776C342F752D}" destId="{965A889F-69FF-4164-9C01-172C1005CE79}" srcOrd="10" destOrd="0" presId="urn:microsoft.com/office/officeart/2005/8/layout/cycle6"/>
    <dgm:cxn modelId="{ECDD0976-C587-4AFD-82F4-2CBA1773FF13}" type="presParOf" srcId="{3376075A-CCC8-447D-A5B9-776C342F752D}" destId="{6BD1B028-69B2-4DEA-A88D-DDA61EDB87D0}" srcOrd="11" destOrd="0" presId="urn:microsoft.com/office/officeart/2005/8/layout/cycle6"/>
    <dgm:cxn modelId="{6043CD38-2163-4AE9-A5BC-2628039712D5}" type="presParOf" srcId="{3376075A-CCC8-447D-A5B9-776C342F752D}" destId="{56F128F1-92FD-431E-9F22-D85EAC936532}" srcOrd="12" destOrd="0" presId="urn:microsoft.com/office/officeart/2005/8/layout/cycle6"/>
    <dgm:cxn modelId="{D6FC982F-DD0B-44A5-B01C-9C1CDCB28619}" type="presParOf" srcId="{3376075A-CCC8-447D-A5B9-776C342F752D}" destId="{16506A73-8EA4-436A-B827-130B83A614E7}" srcOrd="13" destOrd="0" presId="urn:microsoft.com/office/officeart/2005/8/layout/cycle6"/>
    <dgm:cxn modelId="{58C4080C-195C-4BD7-BC85-4318545E35FC}" type="presParOf" srcId="{3376075A-CCC8-447D-A5B9-776C342F752D}" destId="{ABF24FDE-7765-4DF6-839C-B6D364E06F2D}" srcOrd="14" destOrd="0" presId="urn:microsoft.com/office/officeart/2005/8/layout/cycle6"/>
    <dgm:cxn modelId="{8A38D7E5-21B1-4086-93DF-468C290A14BD}" type="presParOf" srcId="{3376075A-CCC8-447D-A5B9-776C342F752D}" destId="{0B2AC5DA-4EFF-464D-88D3-5D2337F37C7E}" srcOrd="15" destOrd="0" presId="urn:microsoft.com/office/officeart/2005/8/layout/cycle6"/>
    <dgm:cxn modelId="{ACC35016-F37F-4981-80FE-6871A632F129}" type="presParOf" srcId="{3376075A-CCC8-447D-A5B9-776C342F752D}" destId="{8F985CC6-0DA0-439F-86D1-427B9F2D832F}" srcOrd="16" destOrd="0" presId="urn:microsoft.com/office/officeart/2005/8/layout/cycle6"/>
    <dgm:cxn modelId="{8C8A0C11-16B0-4B75-8C19-89A836BA4DF9}" type="presParOf" srcId="{3376075A-CCC8-447D-A5B9-776C342F752D}" destId="{60317281-9DFE-4219-A197-64025E5B6D86}" srcOrd="17" destOrd="0" presId="urn:microsoft.com/office/officeart/2005/8/layout/cycle6"/>
    <dgm:cxn modelId="{352981E1-A4E9-4F82-99C2-495F1C82D44E}" type="presParOf" srcId="{3376075A-CCC8-447D-A5B9-776C342F752D}" destId="{6B7AD290-BD16-4829-8AE1-D3A675E9BDBF}" srcOrd="18" destOrd="0" presId="urn:microsoft.com/office/officeart/2005/8/layout/cycle6"/>
    <dgm:cxn modelId="{FCA4980F-5A05-4893-AD9E-7FBBD654B4B8}" type="presParOf" srcId="{3376075A-CCC8-447D-A5B9-776C342F752D}" destId="{74893657-08F2-46EE-992F-D3A846F47947}" srcOrd="19" destOrd="0" presId="urn:microsoft.com/office/officeart/2005/8/layout/cycle6"/>
    <dgm:cxn modelId="{F575EDAB-7A79-406B-A2EC-42A6D36DF5EA}" type="presParOf" srcId="{3376075A-CCC8-447D-A5B9-776C342F752D}" destId="{240CD890-F709-42C4-AB5E-7912773A90F4}" srcOrd="20" destOrd="0" presId="urn:microsoft.com/office/officeart/2005/8/layout/cycle6"/>
    <dgm:cxn modelId="{A1E5AB92-37C3-4192-8A6B-635C61491A2F}" type="presParOf" srcId="{3376075A-CCC8-447D-A5B9-776C342F752D}" destId="{44E78A31-7321-4957-9E50-A23D9FC234B6}" srcOrd="21" destOrd="0" presId="urn:microsoft.com/office/officeart/2005/8/layout/cycle6"/>
    <dgm:cxn modelId="{0CAE9B23-2768-430E-ACD8-74AAF9A1BE97}" type="presParOf" srcId="{3376075A-CCC8-447D-A5B9-776C342F752D}" destId="{C15B420F-5FAD-42B5-B6A9-0D33CBBA595E}" srcOrd="22" destOrd="0" presId="urn:microsoft.com/office/officeart/2005/8/layout/cycle6"/>
    <dgm:cxn modelId="{623D52BA-07C1-4CA6-80CD-92B0847D3EAE}" type="presParOf" srcId="{3376075A-CCC8-447D-A5B9-776C342F752D}" destId="{63E1BBC7-A3BD-4F16-9EDC-768FB280B9EE}" srcOrd="23" destOrd="0" presId="urn:microsoft.com/office/officeart/2005/8/layout/cycle6"/>
    <dgm:cxn modelId="{8E784EB9-F5A9-4809-90DE-798BE6EC9970}" type="presParOf" srcId="{3376075A-CCC8-447D-A5B9-776C342F752D}" destId="{E7846AFC-1892-42BA-94E1-7638463714C6}" srcOrd="24" destOrd="0" presId="urn:microsoft.com/office/officeart/2005/8/layout/cycle6"/>
    <dgm:cxn modelId="{786F19F7-CF0D-4F60-8AD8-EEAF9E74A657}" type="presParOf" srcId="{3376075A-CCC8-447D-A5B9-776C342F752D}" destId="{6545EEB4-1292-45F9-9415-46AB4F9CD8A6}" srcOrd="25" destOrd="0" presId="urn:microsoft.com/office/officeart/2005/8/layout/cycle6"/>
    <dgm:cxn modelId="{1BE6CC91-190C-4397-9F1E-125AD12AB0AF}" type="presParOf" srcId="{3376075A-CCC8-447D-A5B9-776C342F752D}" destId="{FD407DFB-97C3-479A-A8BB-AD953A6A34B6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7D9950-BC00-4919-8F89-A9EF6CBB2D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65E6740-4DC3-4565-8806-9377E7F89A9B}">
      <dgm:prSet phldrT="[文本]"/>
      <dgm:spPr>
        <a:solidFill>
          <a:srgbClr val="347BF9"/>
        </a:solidFill>
      </dgm:spPr>
      <dgm:t>
        <a:bodyPr/>
        <a:lstStyle/>
        <a:p>
          <a:r>
            <a:rPr lang="zh-CN" altLang="en-US" dirty="0"/>
            <a:t>中美贸易大战</a:t>
          </a:r>
        </a:p>
      </dgm:t>
    </dgm:pt>
    <dgm:pt modelId="{CD7DC4FA-F747-4FFB-ACE7-4E2D4BF25C95}" type="parTrans" cxnId="{FC53BCEC-1B05-4C49-A5DB-EC4A70E08AB5}">
      <dgm:prSet/>
      <dgm:spPr/>
      <dgm:t>
        <a:bodyPr/>
        <a:lstStyle/>
        <a:p>
          <a:endParaRPr lang="zh-CN" altLang="en-US"/>
        </a:p>
      </dgm:t>
    </dgm:pt>
    <dgm:pt modelId="{8C7AD367-5844-412E-8565-1D3DD5A4CEBF}" type="sibTrans" cxnId="{FC53BCEC-1B05-4C49-A5DB-EC4A70E08AB5}">
      <dgm:prSet/>
      <dgm:spPr/>
      <dgm:t>
        <a:bodyPr/>
        <a:lstStyle/>
        <a:p>
          <a:endParaRPr lang="zh-CN" altLang="en-US"/>
        </a:p>
      </dgm:t>
    </dgm:pt>
    <dgm:pt modelId="{4A1FE7F4-9875-4834-927E-71F733D9BB40}">
      <dgm:prSet phldrT="[文本]"/>
      <dgm:spPr>
        <a:solidFill>
          <a:srgbClr val="347BF9"/>
        </a:solidFill>
      </dgm:spPr>
      <dgm:t>
        <a:bodyPr/>
        <a:lstStyle/>
        <a:p>
          <a:r>
            <a:rPr lang="zh-CN" altLang="en-US" dirty="0"/>
            <a:t>高技术产业分析</a:t>
          </a:r>
        </a:p>
      </dgm:t>
    </dgm:pt>
    <dgm:pt modelId="{46EEDE50-3189-40C2-A3A7-3F8B8B45334B}" type="parTrans" cxnId="{BB0ABC84-B8AE-4E68-B301-00A272FAD8E2}">
      <dgm:prSet/>
      <dgm:spPr/>
      <dgm:t>
        <a:bodyPr/>
        <a:lstStyle/>
        <a:p>
          <a:endParaRPr lang="zh-CN" altLang="en-US"/>
        </a:p>
      </dgm:t>
    </dgm:pt>
    <dgm:pt modelId="{02B9DBE9-3651-4D00-ABA5-B9C74AAF2013}" type="sibTrans" cxnId="{BB0ABC84-B8AE-4E68-B301-00A272FAD8E2}">
      <dgm:prSet/>
      <dgm:spPr/>
      <dgm:t>
        <a:bodyPr/>
        <a:lstStyle/>
        <a:p>
          <a:endParaRPr lang="zh-CN" altLang="en-US"/>
        </a:p>
      </dgm:t>
    </dgm:pt>
    <dgm:pt modelId="{F49EE970-9EFC-4631-BB3E-59DCB11B54E5}">
      <dgm:prSet phldrT="[文本]"/>
      <dgm:spPr>
        <a:solidFill>
          <a:srgbClr val="347BF9"/>
        </a:solidFill>
      </dgm:spPr>
      <dgm:t>
        <a:bodyPr/>
        <a:lstStyle/>
        <a:p>
          <a:r>
            <a:rPr lang="zh-CN" altLang="en-US" dirty="0"/>
            <a:t>环境污染与经济发展分析</a:t>
          </a:r>
        </a:p>
      </dgm:t>
    </dgm:pt>
    <dgm:pt modelId="{AD2227F6-A984-4603-B3C2-02070889D915}" type="parTrans" cxnId="{FB1D418B-845D-43FA-8726-9A1521204AF9}">
      <dgm:prSet/>
      <dgm:spPr/>
      <dgm:t>
        <a:bodyPr/>
        <a:lstStyle/>
        <a:p>
          <a:endParaRPr lang="zh-CN" altLang="en-US"/>
        </a:p>
      </dgm:t>
    </dgm:pt>
    <dgm:pt modelId="{B0C18C09-3159-4A5E-92E8-2C388DBF7A31}" type="sibTrans" cxnId="{FB1D418B-845D-43FA-8726-9A1521204AF9}">
      <dgm:prSet/>
      <dgm:spPr/>
      <dgm:t>
        <a:bodyPr/>
        <a:lstStyle/>
        <a:p>
          <a:endParaRPr lang="zh-CN" altLang="en-US"/>
        </a:p>
      </dgm:t>
    </dgm:pt>
    <dgm:pt modelId="{3A63A2B4-D261-4F61-BEB6-EA25920720E4}" type="pres">
      <dgm:prSet presAssocID="{047D9950-BC00-4919-8F89-A9EF6CBB2D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C0580B8-D12B-486C-95A3-ABE6BBEC7446}" type="pres">
      <dgm:prSet presAssocID="{F49EE970-9EFC-4631-BB3E-59DCB11B54E5}" presName="parentLin" presStyleCnt="0"/>
      <dgm:spPr/>
    </dgm:pt>
    <dgm:pt modelId="{F1AC6630-8496-4266-AEC4-C6163DF54B72}" type="pres">
      <dgm:prSet presAssocID="{F49EE970-9EFC-4631-BB3E-59DCB11B54E5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FB98221B-8981-46D0-834B-DF7EFE15939F}" type="pres">
      <dgm:prSet presAssocID="{F49EE970-9EFC-4631-BB3E-59DCB11B54E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D79A5C-D1D1-4304-8727-8F6607295EDB}" type="pres">
      <dgm:prSet presAssocID="{F49EE970-9EFC-4631-BB3E-59DCB11B54E5}" presName="negativeSpace" presStyleCnt="0"/>
      <dgm:spPr/>
    </dgm:pt>
    <dgm:pt modelId="{9CE59713-FE17-49A9-AEB5-1C2F71F7DDB6}" type="pres">
      <dgm:prSet presAssocID="{F49EE970-9EFC-4631-BB3E-59DCB11B54E5}" presName="childText" presStyleLbl="conFgAcc1" presStyleIdx="0" presStyleCnt="3">
        <dgm:presLayoutVars>
          <dgm:bulletEnabled val="1"/>
        </dgm:presLayoutVars>
      </dgm:prSet>
      <dgm:spPr/>
    </dgm:pt>
    <dgm:pt modelId="{23329228-5987-4017-927F-E24DE3F3E4B1}" type="pres">
      <dgm:prSet presAssocID="{B0C18C09-3159-4A5E-92E8-2C388DBF7A31}" presName="spaceBetweenRectangles" presStyleCnt="0"/>
      <dgm:spPr/>
    </dgm:pt>
    <dgm:pt modelId="{5A18858B-A87F-46C3-BD3E-6224E8F44F43}" type="pres">
      <dgm:prSet presAssocID="{4A1FE7F4-9875-4834-927E-71F733D9BB40}" presName="parentLin" presStyleCnt="0"/>
      <dgm:spPr/>
    </dgm:pt>
    <dgm:pt modelId="{D1FCC5E0-9A53-498A-9D1A-CF36131221FB}" type="pres">
      <dgm:prSet presAssocID="{4A1FE7F4-9875-4834-927E-71F733D9BB40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5BF676A2-D399-4C9B-A50D-01ADE1473DBD}" type="pres">
      <dgm:prSet presAssocID="{4A1FE7F4-9875-4834-927E-71F733D9BB4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60F011-2967-4CDD-948D-3726300E072B}" type="pres">
      <dgm:prSet presAssocID="{4A1FE7F4-9875-4834-927E-71F733D9BB40}" presName="negativeSpace" presStyleCnt="0"/>
      <dgm:spPr/>
    </dgm:pt>
    <dgm:pt modelId="{4DE3071D-867A-4607-AB68-7A62C7007DA6}" type="pres">
      <dgm:prSet presAssocID="{4A1FE7F4-9875-4834-927E-71F733D9BB40}" presName="childText" presStyleLbl="conFgAcc1" presStyleIdx="1" presStyleCnt="3">
        <dgm:presLayoutVars>
          <dgm:bulletEnabled val="1"/>
        </dgm:presLayoutVars>
      </dgm:prSet>
      <dgm:spPr/>
    </dgm:pt>
    <dgm:pt modelId="{6E8B3133-4F91-4E92-A4C0-C23E8932E389}" type="pres">
      <dgm:prSet presAssocID="{02B9DBE9-3651-4D00-ABA5-B9C74AAF2013}" presName="spaceBetweenRectangles" presStyleCnt="0"/>
      <dgm:spPr/>
    </dgm:pt>
    <dgm:pt modelId="{DBED8E06-8165-4699-9497-55C8CC2E4FD9}" type="pres">
      <dgm:prSet presAssocID="{A65E6740-4DC3-4565-8806-9377E7F89A9B}" presName="parentLin" presStyleCnt="0"/>
      <dgm:spPr/>
    </dgm:pt>
    <dgm:pt modelId="{91A58A35-3D78-4285-9F7F-FC551E16B711}" type="pres">
      <dgm:prSet presAssocID="{A65E6740-4DC3-4565-8806-9377E7F89A9B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4C5FFE9D-C3E7-42B4-8691-D39B63505569}" type="pres">
      <dgm:prSet presAssocID="{A65E6740-4DC3-4565-8806-9377E7F89A9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B8CE5E-0158-4121-865C-040332EDE9ED}" type="pres">
      <dgm:prSet presAssocID="{A65E6740-4DC3-4565-8806-9377E7F89A9B}" presName="negativeSpace" presStyleCnt="0"/>
      <dgm:spPr/>
    </dgm:pt>
    <dgm:pt modelId="{691A8BA2-6DC8-4D42-BAC6-0003C816E65C}" type="pres">
      <dgm:prSet presAssocID="{A65E6740-4DC3-4565-8806-9377E7F89A9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0853099-C000-4DC9-B9B0-36E42A3D3799}" type="presOf" srcId="{F49EE970-9EFC-4631-BB3E-59DCB11B54E5}" destId="{F1AC6630-8496-4266-AEC4-C6163DF54B72}" srcOrd="0" destOrd="0" presId="urn:microsoft.com/office/officeart/2005/8/layout/list1"/>
    <dgm:cxn modelId="{2A5259BC-548B-4E33-B625-A07713A61845}" type="presOf" srcId="{4A1FE7F4-9875-4834-927E-71F733D9BB40}" destId="{D1FCC5E0-9A53-498A-9D1A-CF36131221FB}" srcOrd="0" destOrd="0" presId="urn:microsoft.com/office/officeart/2005/8/layout/list1"/>
    <dgm:cxn modelId="{FB1D418B-845D-43FA-8726-9A1521204AF9}" srcId="{047D9950-BC00-4919-8F89-A9EF6CBB2D8E}" destId="{F49EE970-9EFC-4631-BB3E-59DCB11B54E5}" srcOrd="0" destOrd="0" parTransId="{AD2227F6-A984-4603-B3C2-02070889D915}" sibTransId="{B0C18C09-3159-4A5E-92E8-2C388DBF7A31}"/>
    <dgm:cxn modelId="{7C44A21A-F868-4A5F-87B7-566981B4B99E}" type="presOf" srcId="{047D9950-BC00-4919-8F89-A9EF6CBB2D8E}" destId="{3A63A2B4-D261-4F61-BEB6-EA25920720E4}" srcOrd="0" destOrd="0" presId="urn:microsoft.com/office/officeart/2005/8/layout/list1"/>
    <dgm:cxn modelId="{DBEAEE69-FE58-4032-A066-1A785C56AB3A}" type="presOf" srcId="{4A1FE7F4-9875-4834-927E-71F733D9BB40}" destId="{5BF676A2-D399-4C9B-A50D-01ADE1473DBD}" srcOrd="1" destOrd="0" presId="urn:microsoft.com/office/officeart/2005/8/layout/list1"/>
    <dgm:cxn modelId="{BB0ABC84-B8AE-4E68-B301-00A272FAD8E2}" srcId="{047D9950-BC00-4919-8F89-A9EF6CBB2D8E}" destId="{4A1FE7F4-9875-4834-927E-71F733D9BB40}" srcOrd="1" destOrd="0" parTransId="{46EEDE50-3189-40C2-A3A7-3F8B8B45334B}" sibTransId="{02B9DBE9-3651-4D00-ABA5-B9C74AAF2013}"/>
    <dgm:cxn modelId="{E0BBD6A0-DD42-485A-BE40-D1EA6A34AD65}" type="presOf" srcId="{A65E6740-4DC3-4565-8806-9377E7F89A9B}" destId="{91A58A35-3D78-4285-9F7F-FC551E16B711}" srcOrd="0" destOrd="0" presId="urn:microsoft.com/office/officeart/2005/8/layout/list1"/>
    <dgm:cxn modelId="{FC53BCEC-1B05-4C49-A5DB-EC4A70E08AB5}" srcId="{047D9950-BC00-4919-8F89-A9EF6CBB2D8E}" destId="{A65E6740-4DC3-4565-8806-9377E7F89A9B}" srcOrd="2" destOrd="0" parTransId="{CD7DC4FA-F747-4FFB-ACE7-4E2D4BF25C95}" sibTransId="{8C7AD367-5844-412E-8565-1D3DD5A4CEBF}"/>
    <dgm:cxn modelId="{69411609-82B8-4B5C-82F3-8E46994D2EA3}" type="presOf" srcId="{F49EE970-9EFC-4631-BB3E-59DCB11B54E5}" destId="{FB98221B-8981-46D0-834B-DF7EFE15939F}" srcOrd="1" destOrd="0" presId="urn:microsoft.com/office/officeart/2005/8/layout/list1"/>
    <dgm:cxn modelId="{1B194577-1AE1-4034-A38E-21DB55B16F49}" type="presOf" srcId="{A65E6740-4DC3-4565-8806-9377E7F89A9B}" destId="{4C5FFE9D-C3E7-42B4-8691-D39B63505569}" srcOrd="1" destOrd="0" presId="urn:microsoft.com/office/officeart/2005/8/layout/list1"/>
    <dgm:cxn modelId="{F8529C58-9CF8-40F1-B9AC-E7FBF3FD5588}" type="presParOf" srcId="{3A63A2B4-D261-4F61-BEB6-EA25920720E4}" destId="{3C0580B8-D12B-486C-95A3-ABE6BBEC7446}" srcOrd="0" destOrd="0" presId="urn:microsoft.com/office/officeart/2005/8/layout/list1"/>
    <dgm:cxn modelId="{E6649E6E-BBAF-46F1-BE07-AFF21B6C36DB}" type="presParOf" srcId="{3C0580B8-D12B-486C-95A3-ABE6BBEC7446}" destId="{F1AC6630-8496-4266-AEC4-C6163DF54B72}" srcOrd="0" destOrd="0" presId="urn:microsoft.com/office/officeart/2005/8/layout/list1"/>
    <dgm:cxn modelId="{94A4FEAB-B00E-497F-8356-15F207B84F7F}" type="presParOf" srcId="{3C0580B8-D12B-486C-95A3-ABE6BBEC7446}" destId="{FB98221B-8981-46D0-834B-DF7EFE15939F}" srcOrd="1" destOrd="0" presId="urn:microsoft.com/office/officeart/2005/8/layout/list1"/>
    <dgm:cxn modelId="{E2F46F47-0BAD-4D81-89AC-330451B67341}" type="presParOf" srcId="{3A63A2B4-D261-4F61-BEB6-EA25920720E4}" destId="{29D79A5C-D1D1-4304-8727-8F6607295EDB}" srcOrd="1" destOrd="0" presId="urn:microsoft.com/office/officeart/2005/8/layout/list1"/>
    <dgm:cxn modelId="{5FFBCBEB-536F-4D05-A1B5-72A6755508D1}" type="presParOf" srcId="{3A63A2B4-D261-4F61-BEB6-EA25920720E4}" destId="{9CE59713-FE17-49A9-AEB5-1C2F71F7DDB6}" srcOrd="2" destOrd="0" presId="urn:microsoft.com/office/officeart/2005/8/layout/list1"/>
    <dgm:cxn modelId="{6058D6DB-E9F5-4E70-ADD0-B136E915FC76}" type="presParOf" srcId="{3A63A2B4-D261-4F61-BEB6-EA25920720E4}" destId="{23329228-5987-4017-927F-E24DE3F3E4B1}" srcOrd="3" destOrd="0" presId="urn:microsoft.com/office/officeart/2005/8/layout/list1"/>
    <dgm:cxn modelId="{A2E3D0A0-A3F9-4BF7-A3D1-F92231168836}" type="presParOf" srcId="{3A63A2B4-D261-4F61-BEB6-EA25920720E4}" destId="{5A18858B-A87F-46C3-BD3E-6224E8F44F43}" srcOrd="4" destOrd="0" presId="urn:microsoft.com/office/officeart/2005/8/layout/list1"/>
    <dgm:cxn modelId="{5DB4E5D6-EE60-424A-825C-63ECD93490B8}" type="presParOf" srcId="{5A18858B-A87F-46C3-BD3E-6224E8F44F43}" destId="{D1FCC5E0-9A53-498A-9D1A-CF36131221FB}" srcOrd="0" destOrd="0" presId="urn:microsoft.com/office/officeart/2005/8/layout/list1"/>
    <dgm:cxn modelId="{D0AD7ABC-1029-4951-AD38-9EEFFCA0F7E0}" type="presParOf" srcId="{5A18858B-A87F-46C3-BD3E-6224E8F44F43}" destId="{5BF676A2-D399-4C9B-A50D-01ADE1473DBD}" srcOrd="1" destOrd="0" presId="urn:microsoft.com/office/officeart/2005/8/layout/list1"/>
    <dgm:cxn modelId="{709626C0-8637-4E41-8AE6-9D01F834C94F}" type="presParOf" srcId="{3A63A2B4-D261-4F61-BEB6-EA25920720E4}" destId="{0760F011-2967-4CDD-948D-3726300E072B}" srcOrd="5" destOrd="0" presId="urn:microsoft.com/office/officeart/2005/8/layout/list1"/>
    <dgm:cxn modelId="{6E1A043F-2CFB-49EC-AF9F-ECE52F6451DB}" type="presParOf" srcId="{3A63A2B4-D261-4F61-BEB6-EA25920720E4}" destId="{4DE3071D-867A-4607-AB68-7A62C7007DA6}" srcOrd="6" destOrd="0" presId="urn:microsoft.com/office/officeart/2005/8/layout/list1"/>
    <dgm:cxn modelId="{2C8EF467-FF61-4634-B778-20028C8A3F79}" type="presParOf" srcId="{3A63A2B4-D261-4F61-BEB6-EA25920720E4}" destId="{6E8B3133-4F91-4E92-A4C0-C23E8932E389}" srcOrd="7" destOrd="0" presId="urn:microsoft.com/office/officeart/2005/8/layout/list1"/>
    <dgm:cxn modelId="{BBD72125-A73B-4053-AEAB-25CED06E72CD}" type="presParOf" srcId="{3A63A2B4-D261-4F61-BEB6-EA25920720E4}" destId="{DBED8E06-8165-4699-9497-55C8CC2E4FD9}" srcOrd="8" destOrd="0" presId="urn:microsoft.com/office/officeart/2005/8/layout/list1"/>
    <dgm:cxn modelId="{522BE28F-2F81-4253-8C9D-DDBBC109CA80}" type="presParOf" srcId="{DBED8E06-8165-4699-9497-55C8CC2E4FD9}" destId="{91A58A35-3D78-4285-9F7F-FC551E16B711}" srcOrd="0" destOrd="0" presId="urn:microsoft.com/office/officeart/2005/8/layout/list1"/>
    <dgm:cxn modelId="{0934EDB8-02F1-491A-B9AE-9B3BD7632F33}" type="presParOf" srcId="{DBED8E06-8165-4699-9497-55C8CC2E4FD9}" destId="{4C5FFE9D-C3E7-42B4-8691-D39B63505569}" srcOrd="1" destOrd="0" presId="urn:microsoft.com/office/officeart/2005/8/layout/list1"/>
    <dgm:cxn modelId="{C39737A9-E7A6-49B2-8B41-9D4542FD73B9}" type="presParOf" srcId="{3A63A2B4-D261-4F61-BEB6-EA25920720E4}" destId="{08B8CE5E-0158-4121-865C-040332EDE9ED}" srcOrd="9" destOrd="0" presId="urn:microsoft.com/office/officeart/2005/8/layout/list1"/>
    <dgm:cxn modelId="{C5F5F1F2-4FA4-4E3E-8018-73C6E27AB581}" type="presParOf" srcId="{3A63A2B4-D261-4F61-BEB6-EA25920720E4}" destId="{691A8BA2-6DC8-4D42-BAC6-0003C816E65C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7D9950-BC00-4919-8F89-A9EF6CBB2D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65E6740-4DC3-4565-8806-9377E7F89A9B}">
      <dgm:prSet phldrT="[文本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dirty="0"/>
            <a:t>中美贸易大战</a:t>
          </a:r>
        </a:p>
      </dgm:t>
    </dgm:pt>
    <dgm:pt modelId="{CD7DC4FA-F747-4FFB-ACE7-4E2D4BF25C95}" type="parTrans" cxnId="{FC53BCEC-1B05-4C49-A5DB-EC4A70E08AB5}">
      <dgm:prSet/>
      <dgm:spPr/>
      <dgm:t>
        <a:bodyPr/>
        <a:lstStyle/>
        <a:p>
          <a:endParaRPr lang="zh-CN" altLang="en-US"/>
        </a:p>
      </dgm:t>
    </dgm:pt>
    <dgm:pt modelId="{8C7AD367-5844-412E-8565-1D3DD5A4CEBF}" type="sibTrans" cxnId="{FC53BCEC-1B05-4C49-A5DB-EC4A70E08AB5}">
      <dgm:prSet/>
      <dgm:spPr/>
      <dgm:t>
        <a:bodyPr/>
        <a:lstStyle/>
        <a:p>
          <a:endParaRPr lang="zh-CN" altLang="en-US"/>
        </a:p>
      </dgm:t>
    </dgm:pt>
    <dgm:pt modelId="{4A1FE7F4-9875-4834-927E-71F733D9BB40}">
      <dgm:prSet phldrT="[文本]"/>
      <dgm:spPr>
        <a:solidFill>
          <a:srgbClr val="347BF9"/>
        </a:solidFill>
      </dgm:spPr>
      <dgm:t>
        <a:bodyPr/>
        <a:lstStyle/>
        <a:p>
          <a:r>
            <a:rPr lang="zh-CN" altLang="en-US" dirty="0"/>
            <a:t>环境污染与经济发展分析</a:t>
          </a:r>
        </a:p>
      </dgm:t>
    </dgm:pt>
    <dgm:pt modelId="{46EEDE50-3189-40C2-A3A7-3F8B8B45334B}" type="parTrans" cxnId="{BB0ABC84-B8AE-4E68-B301-00A272FAD8E2}">
      <dgm:prSet/>
      <dgm:spPr/>
      <dgm:t>
        <a:bodyPr/>
        <a:lstStyle/>
        <a:p>
          <a:endParaRPr lang="zh-CN" altLang="en-US"/>
        </a:p>
      </dgm:t>
    </dgm:pt>
    <dgm:pt modelId="{02B9DBE9-3651-4D00-ABA5-B9C74AAF2013}" type="sibTrans" cxnId="{BB0ABC84-B8AE-4E68-B301-00A272FAD8E2}">
      <dgm:prSet/>
      <dgm:spPr/>
      <dgm:t>
        <a:bodyPr/>
        <a:lstStyle/>
        <a:p>
          <a:endParaRPr lang="zh-CN" altLang="en-US"/>
        </a:p>
      </dgm:t>
    </dgm:pt>
    <dgm:pt modelId="{AF8D626A-BB6E-439D-B713-639A1C41E892}">
      <dgm:prSet phldrT="[文本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/>
            <a:t>高技术产业</a:t>
          </a:r>
          <a:r>
            <a:rPr lang="zh-CN" altLang="en-US" dirty="0"/>
            <a:t>分析</a:t>
          </a:r>
        </a:p>
      </dgm:t>
    </dgm:pt>
    <dgm:pt modelId="{22D9A760-C08D-4E87-9A3E-B085A3FA07AE}" type="parTrans" cxnId="{32CA1DB6-D439-4C31-BE48-F66429CA7F96}">
      <dgm:prSet/>
      <dgm:spPr/>
      <dgm:t>
        <a:bodyPr/>
        <a:lstStyle/>
        <a:p>
          <a:endParaRPr lang="zh-CN" altLang="en-US"/>
        </a:p>
      </dgm:t>
    </dgm:pt>
    <dgm:pt modelId="{02D98D50-3CF7-4F6E-9FEF-296FCAAE5458}" type="sibTrans" cxnId="{32CA1DB6-D439-4C31-BE48-F66429CA7F96}">
      <dgm:prSet/>
      <dgm:spPr/>
      <dgm:t>
        <a:bodyPr/>
        <a:lstStyle/>
        <a:p>
          <a:endParaRPr lang="zh-CN" altLang="en-US"/>
        </a:p>
      </dgm:t>
    </dgm:pt>
    <dgm:pt modelId="{3A63A2B4-D261-4F61-BEB6-EA25920720E4}" type="pres">
      <dgm:prSet presAssocID="{047D9950-BC00-4919-8F89-A9EF6CBB2D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A18858B-A87F-46C3-BD3E-6224E8F44F43}" type="pres">
      <dgm:prSet presAssocID="{4A1FE7F4-9875-4834-927E-71F733D9BB40}" presName="parentLin" presStyleCnt="0"/>
      <dgm:spPr/>
    </dgm:pt>
    <dgm:pt modelId="{D1FCC5E0-9A53-498A-9D1A-CF36131221FB}" type="pres">
      <dgm:prSet presAssocID="{4A1FE7F4-9875-4834-927E-71F733D9BB40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5BF676A2-D399-4C9B-A50D-01ADE1473DBD}" type="pres">
      <dgm:prSet presAssocID="{4A1FE7F4-9875-4834-927E-71F733D9BB4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60F011-2967-4CDD-948D-3726300E072B}" type="pres">
      <dgm:prSet presAssocID="{4A1FE7F4-9875-4834-927E-71F733D9BB40}" presName="negativeSpace" presStyleCnt="0"/>
      <dgm:spPr/>
    </dgm:pt>
    <dgm:pt modelId="{4DE3071D-867A-4607-AB68-7A62C7007DA6}" type="pres">
      <dgm:prSet presAssocID="{4A1FE7F4-9875-4834-927E-71F733D9BB40}" presName="childText" presStyleLbl="conFgAcc1" presStyleIdx="0" presStyleCnt="3">
        <dgm:presLayoutVars>
          <dgm:bulletEnabled val="1"/>
        </dgm:presLayoutVars>
      </dgm:prSet>
      <dgm:spPr/>
    </dgm:pt>
    <dgm:pt modelId="{6E8B3133-4F91-4E92-A4C0-C23E8932E389}" type="pres">
      <dgm:prSet presAssocID="{02B9DBE9-3651-4D00-ABA5-B9C74AAF2013}" presName="spaceBetweenRectangles" presStyleCnt="0"/>
      <dgm:spPr/>
    </dgm:pt>
    <dgm:pt modelId="{4AEDBB25-9D70-468C-8F54-D30FC7AE1F3D}" type="pres">
      <dgm:prSet presAssocID="{AF8D626A-BB6E-439D-B713-639A1C41E892}" presName="parentLin" presStyleCnt="0"/>
      <dgm:spPr/>
    </dgm:pt>
    <dgm:pt modelId="{96E33CA9-B0C9-400D-822B-852429EFB7DF}" type="pres">
      <dgm:prSet presAssocID="{AF8D626A-BB6E-439D-B713-639A1C41E892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46278D35-6B25-4F9D-94F4-15D696C89C50}" type="pres">
      <dgm:prSet presAssocID="{AF8D626A-BB6E-439D-B713-639A1C41E8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8641B8-421C-4F60-9EF5-E3008D864D76}" type="pres">
      <dgm:prSet presAssocID="{AF8D626A-BB6E-439D-B713-639A1C41E892}" presName="negativeSpace" presStyleCnt="0"/>
      <dgm:spPr/>
    </dgm:pt>
    <dgm:pt modelId="{F5551B74-5594-4C40-B7B4-4DAEFA4C15FD}" type="pres">
      <dgm:prSet presAssocID="{AF8D626A-BB6E-439D-B713-639A1C41E892}" presName="childText" presStyleLbl="conFgAcc1" presStyleIdx="1" presStyleCnt="3">
        <dgm:presLayoutVars>
          <dgm:bulletEnabled val="1"/>
        </dgm:presLayoutVars>
      </dgm:prSet>
      <dgm:spPr/>
    </dgm:pt>
    <dgm:pt modelId="{2A686B52-2598-4044-AB94-69F4B46E78EB}" type="pres">
      <dgm:prSet presAssocID="{02D98D50-3CF7-4F6E-9FEF-296FCAAE5458}" presName="spaceBetweenRectangles" presStyleCnt="0"/>
      <dgm:spPr/>
    </dgm:pt>
    <dgm:pt modelId="{DBED8E06-8165-4699-9497-55C8CC2E4FD9}" type="pres">
      <dgm:prSet presAssocID="{A65E6740-4DC3-4565-8806-9377E7F89A9B}" presName="parentLin" presStyleCnt="0"/>
      <dgm:spPr/>
    </dgm:pt>
    <dgm:pt modelId="{91A58A35-3D78-4285-9F7F-FC551E16B711}" type="pres">
      <dgm:prSet presAssocID="{A65E6740-4DC3-4565-8806-9377E7F89A9B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4C5FFE9D-C3E7-42B4-8691-D39B63505569}" type="pres">
      <dgm:prSet presAssocID="{A65E6740-4DC3-4565-8806-9377E7F89A9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B8CE5E-0158-4121-865C-040332EDE9ED}" type="pres">
      <dgm:prSet presAssocID="{A65E6740-4DC3-4565-8806-9377E7F89A9B}" presName="negativeSpace" presStyleCnt="0"/>
      <dgm:spPr/>
    </dgm:pt>
    <dgm:pt modelId="{691A8BA2-6DC8-4D42-BAC6-0003C816E65C}" type="pres">
      <dgm:prSet presAssocID="{A65E6740-4DC3-4565-8806-9377E7F89A9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A5259BC-548B-4E33-B625-A07713A61845}" type="presOf" srcId="{4A1FE7F4-9875-4834-927E-71F733D9BB40}" destId="{D1FCC5E0-9A53-498A-9D1A-CF36131221FB}" srcOrd="0" destOrd="0" presId="urn:microsoft.com/office/officeart/2005/8/layout/list1"/>
    <dgm:cxn modelId="{7C44A21A-F868-4A5F-87B7-566981B4B99E}" type="presOf" srcId="{047D9950-BC00-4919-8F89-A9EF6CBB2D8E}" destId="{3A63A2B4-D261-4F61-BEB6-EA25920720E4}" srcOrd="0" destOrd="0" presId="urn:microsoft.com/office/officeart/2005/8/layout/list1"/>
    <dgm:cxn modelId="{32CA1DB6-D439-4C31-BE48-F66429CA7F96}" srcId="{047D9950-BC00-4919-8F89-A9EF6CBB2D8E}" destId="{AF8D626A-BB6E-439D-B713-639A1C41E892}" srcOrd="1" destOrd="0" parTransId="{22D9A760-C08D-4E87-9A3E-B085A3FA07AE}" sibTransId="{02D98D50-3CF7-4F6E-9FEF-296FCAAE5458}"/>
    <dgm:cxn modelId="{DBEAEE69-FE58-4032-A066-1A785C56AB3A}" type="presOf" srcId="{4A1FE7F4-9875-4834-927E-71F733D9BB40}" destId="{5BF676A2-D399-4C9B-A50D-01ADE1473DBD}" srcOrd="1" destOrd="0" presId="urn:microsoft.com/office/officeart/2005/8/layout/list1"/>
    <dgm:cxn modelId="{BB0ABC84-B8AE-4E68-B301-00A272FAD8E2}" srcId="{047D9950-BC00-4919-8F89-A9EF6CBB2D8E}" destId="{4A1FE7F4-9875-4834-927E-71F733D9BB40}" srcOrd="0" destOrd="0" parTransId="{46EEDE50-3189-40C2-A3A7-3F8B8B45334B}" sibTransId="{02B9DBE9-3651-4D00-ABA5-B9C74AAF2013}"/>
    <dgm:cxn modelId="{E0BBD6A0-DD42-485A-BE40-D1EA6A34AD65}" type="presOf" srcId="{A65E6740-4DC3-4565-8806-9377E7F89A9B}" destId="{91A58A35-3D78-4285-9F7F-FC551E16B711}" srcOrd="0" destOrd="0" presId="urn:microsoft.com/office/officeart/2005/8/layout/list1"/>
    <dgm:cxn modelId="{FC53BCEC-1B05-4C49-A5DB-EC4A70E08AB5}" srcId="{047D9950-BC00-4919-8F89-A9EF6CBB2D8E}" destId="{A65E6740-4DC3-4565-8806-9377E7F89A9B}" srcOrd="2" destOrd="0" parTransId="{CD7DC4FA-F747-4FFB-ACE7-4E2D4BF25C95}" sibTransId="{8C7AD367-5844-412E-8565-1D3DD5A4CEBF}"/>
    <dgm:cxn modelId="{5518F36F-B13E-4A9F-8921-975F05C74E73}" type="presOf" srcId="{AF8D626A-BB6E-439D-B713-639A1C41E892}" destId="{46278D35-6B25-4F9D-94F4-15D696C89C50}" srcOrd="1" destOrd="0" presId="urn:microsoft.com/office/officeart/2005/8/layout/list1"/>
    <dgm:cxn modelId="{037BB289-F7D8-4ECC-92C0-57224BA65880}" type="presOf" srcId="{AF8D626A-BB6E-439D-B713-639A1C41E892}" destId="{96E33CA9-B0C9-400D-822B-852429EFB7DF}" srcOrd="0" destOrd="0" presId="urn:microsoft.com/office/officeart/2005/8/layout/list1"/>
    <dgm:cxn modelId="{1B194577-1AE1-4034-A38E-21DB55B16F49}" type="presOf" srcId="{A65E6740-4DC3-4565-8806-9377E7F89A9B}" destId="{4C5FFE9D-C3E7-42B4-8691-D39B63505569}" srcOrd="1" destOrd="0" presId="urn:microsoft.com/office/officeart/2005/8/layout/list1"/>
    <dgm:cxn modelId="{A2E3D0A0-A3F9-4BF7-A3D1-F92231168836}" type="presParOf" srcId="{3A63A2B4-D261-4F61-BEB6-EA25920720E4}" destId="{5A18858B-A87F-46C3-BD3E-6224E8F44F43}" srcOrd="0" destOrd="0" presId="urn:microsoft.com/office/officeart/2005/8/layout/list1"/>
    <dgm:cxn modelId="{5DB4E5D6-EE60-424A-825C-63ECD93490B8}" type="presParOf" srcId="{5A18858B-A87F-46C3-BD3E-6224E8F44F43}" destId="{D1FCC5E0-9A53-498A-9D1A-CF36131221FB}" srcOrd="0" destOrd="0" presId="urn:microsoft.com/office/officeart/2005/8/layout/list1"/>
    <dgm:cxn modelId="{D0AD7ABC-1029-4951-AD38-9EEFFCA0F7E0}" type="presParOf" srcId="{5A18858B-A87F-46C3-BD3E-6224E8F44F43}" destId="{5BF676A2-D399-4C9B-A50D-01ADE1473DBD}" srcOrd="1" destOrd="0" presId="urn:microsoft.com/office/officeart/2005/8/layout/list1"/>
    <dgm:cxn modelId="{709626C0-8637-4E41-8AE6-9D01F834C94F}" type="presParOf" srcId="{3A63A2B4-D261-4F61-BEB6-EA25920720E4}" destId="{0760F011-2967-4CDD-948D-3726300E072B}" srcOrd="1" destOrd="0" presId="urn:microsoft.com/office/officeart/2005/8/layout/list1"/>
    <dgm:cxn modelId="{6E1A043F-2CFB-49EC-AF9F-ECE52F6451DB}" type="presParOf" srcId="{3A63A2B4-D261-4F61-BEB6-EA25920720E4}" destId="{4DE3071D-867A-4607-AB68-7A62C7007DA6}" srcOrd="2" destOrd="0" presId="urn:microsoft.com/office/officeart/2005/8/layout/list1"/>
    <dgm:cxn modelId="{2C8EF467-FF61-4634-B778-20028C8A3F79}" type="presParOf" srcId="{3A63A2B4-D261-4F61-BEB6-EA25920720E4}" destId="{6E8B3133-4F91-4E92-A4C0-C23E8932E389}" srcOrd="3" destOrd="0" presId="urn:microsoft.com/office/officeart/2005/8/layout/list1"/>
    <dgm:cxn modelId="{435EC9F1-18B4-489C-BF75-A7B47843EA4A}" type="presParOf" srcId="{3A63A2B4-D261-4F61-BEB6-EA25920720E4}" destId="{4AEDBB25-9D70-468C-8F54-D30FC7AE1F3D}" srcOrd="4" destOrd="0" presId="urn:microsoft.com/office/officeart/2005/8/layout/list1"/>
    <dgm:cxn modelId="{73113F23-ED01-4299-953E-4E2D9F0779B8}" type="presParOf" srcId="{4AEDBB25-9D70-468C-8F54-D30FC7AE1F3D}" destId="{96E33CA9-B0C9-400D-822B-852429EFB7DF}" srcOrd="0" destOrd="0" presId="urn:microsoft.com/office/officeart/2005/8/layout/list1"/>
    <dgm:cxn modelId="{805777A4-C8B1-4DF3-8485-52666594F3EF}" type="presParOf" srcId="{4AEDBB25-9D70-468C-8F54-D30FC7AE1F3D}" destId="{46278D35-6B25-4F9D-94F4-15D696C89C50}" srcOrd="1" destOrd="0" presId="urn:microsoft.com/office/officeart/2005/8/layout/list1"/>
    <dgm:cxn modelId="{6A532B4A-F11F-4C86-AAC5-17E183C0B91A}" type="presParOf" srcId="{3A63A2B4-D261-4F61-BEB6-EA25920720E4}" destId="{868641B8-421C-4F60-9EF5-E3008D864D76}" srcOrd="5" destOrd="0" presId="urn:microsoft.com/office/officeart/2005/8/layout/list1"/>
    <dgm:cxn modelId="{572E4D98-D520-4D16-A924-6D2B2CDB6333}" type="presParOf" srcId="{3A63A2B4-D261-4F61-BEB6-EA25920720E4}" destId="{F5551B74-5594-4C40-B7B4-4DAEFA4C15FD}" srcOrd="6" destOrd="0" presId="urn:microsoft.com/office/officeart/2005/8/layout/list1"/>
    <dgm:cxn modelId="{248E434F-6A6B-4BA0-8382-A437289B0D8C}" type="presParOf" srcId="{3A63A2B4-D261-4F61-BEB6-EA25920720E4}" destId="{2A686B52-2598-4044-AB94-69F4B46E78EB}" srcOrd="7" destOrd="0" presId="urn:microsoft.com/office/officeart/2005/8/layout/list1"/>
    <dgm:cxn modelId="{BBD72125-A73B-4053-AEAB-25CED06E72CD}" type="presParOf" srcId="{3A63A2B4-D261-4F61-BEB6-EA25920720E4}" destId="{DBED8E06-8165-4699-9497-55C8CC2E4FD9}" srcOrd="8" destOrd="0" presId="urn:microsoft.com/office/officeart/2005/8/layout/list1"/>
    <dgm:cxn modelId="{522BE28F-2F81-4253-8C9D-DDBBC109CA80}" type="presParOf" srcId="{DBED8E06-8165-4699-9497-55C8CC2E4FD9}" destId="{91A58A35-3D78-4285-9F7F-FC551E16B711}" srcOrd="0" destOrd="0" presId="urn:microsoft.com/office/officeart/2005/8/layout/list1"/>
    <dgm:cxn modelId="{0934EDB8-02F1-491A-B9AE-9B3BD7632F33}" type="presParOf" srcId="{DBED8E06-8165-4699-9497-55C8CC2E4FD9}" destId="{4C5FFE9D-C3E7-42B4-8691-D39B63505569}" srcOrd="1" destOrd="0" presId="urn:microsoft.com/office/officeart/2005/8/layout/list1"/>
    <dgm:cxn modelId="{C39737A9-E7A6-49B2-8B41-9D4542FD73B9}" type="presParOf" srcId="{3A63A2B4-D261-4F61-BEB6-EA25920720E4}" destId="{08B8CE5E-0158-4121-865C-040332EDE9ED}" srcOrd="9" destOrd="0" presId="urn:microsoft.com/office/officeart/2005/8/layout/list1"/>
    <dgm:cxn modelId="{C5F5F1F2-4FA4-4E3E-8018-73C6E27AB581}" type="presParOf" srcId="{3A63A2B4-D261-4F61-BEB6-EA25920720E4}" destId="{691A8BA2-6DC8-4D42-BAC6-0003C816E65C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A10CBD-CCB5-4F2A-AE13-C3140805450D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D54ED07-E705-409B-9254-335CE566CF28}">
      <dgm:prSet phldrT="[文本]"/>
      <dgm:spPr/>
      <dgm:t>
        <a:bodyPr/>
        <a:lstStyle/>
        <a:p>
          <a:r>
            <a:rPr lang="zh-CN" altLang="en-US" b="0" i="0" u="none"/>
            <a:t>二氧化硫</a:t>
          </a:r>
          <a:r>
            <a:rPr lang="en-US" altLang="zh-CN" b="0" i="0" u="none"/>
            <a:t>(</a:t>
          </a:r>
          <a:r>
            <a:rPr lang="en-US" b="0" i="0" u="none"/>
            <a:t>SO2)</a:t>
          </a:r>
          <a:endParaRPr lang="zh-CN" altLang="en-US"/>
        </a:p>
      </dgm:t>
    </dgm:pt>
    <dgm:pt modelId="{7724850A-0A45-46D7-843C-4479FD4157B1}" type="parTrans" cxnId="{D687D9B9-223F-4956-82BF-641231BC74E3}">
      <dgm:prSet/>
      <dgm:spPr/>
      <dgm:t>
        <a:bodyPr/>
        <a:lstStyle/>
        <a:p>
          <a:endParaRPr lang="zh-CN" altLang="en-US"/>
        </a:p>
      </dgm:t>
    </dgm:pt>
    <dgm:pt modelId="{C8DA69C6-DB85-42CC-A5D1-34319524D64A}" type="sibTrans" cxnId="{D687D9B9-223F-4956-82BF-641231BC74E3}">
      <dgm:prSet/>
      <dgm:spPr/>
      <dgm:t>
        <a:bodyPr/>
        <a:lstStyle/>
        <a:p>
          <a:endParaRPr lang="zh-CN" altLang="en-US"/>
        </a:p>
      </dgm:t>
    </dgm:pt>
    <dgm:pt modelId="{49D10E69-2258-4FE2-8DF3-49FC288CD6E8}">
      <dgm:prSet/>
      <dgm:spPr/>
      <dgm:t>
        <a:bodyPr/>
        <a:lstStyle/>
        <a:p>
          <a:r>
            <a:rPr lang="zh-CN" altLang="en-US" b="0" i="0" u="none"/>
            <a:t>二氧化氮</a:t>
          </a:r>
          <a:r>
            <a:rPr lang="en-US" altLang="zh-CN" b="0" i="0" u="none"/>
            <a:t>(</a:t>
          </a:r>
          <a:r>
            <a:rPr lang="en-US" b="0" i="0" u="none"/>
            <a:t>NO2)</a:t>
          </a:r>
          <a:endParaRPr lang="en-US"/>
        </a:p>
      </dgm:t>
    </dgm:pt>
    <dgm:pt modelId="{F83DFE60-A4B3-4DF9-8240-093ED0120327}" type="parTrans" cxnId="{52D31B19-FBF1-41E7-A288-382AA71C21E2}">
      <dgm:prSet/>
      <dgm:spPr/>
      <dgm:t>
        <a:bodyPr/>
        <a:lstStyle/>
        <a:p>
          <a:endParaRPr lang="zh-CN" altLang="en-US"/>
        </a:p>
      </dgm:t>
    </dgm:pt>
    <dgm:pt modelId="{5485FDDD-E6D2-4C43-8BCC-0BA4B6BB01CC}" type="sibTrans" cxnId="{52D31B19-FBF1-41E7-A288-382AA71C21E2}">
      <dgm:prSet/>
      <dgm:spPr/>
      <dgm:t>
        <a:bodyPr/>
        <a:lstStyle/>
        <a:p>
          <a:endParaRPr lang="zh-CN" altLang="en-US"/>
        </a:p>
      </dgm:t>
    </dgm:pt>
    <dgm:pt modelId="{A1423C8D-A017-4717-88CC-EE35F46BA512}">
      <dgm:prSet/>
      <dgm:spPr/>
      <dgm:t>
        <a:bodyPr/>
        <a:lstStyle/>
        <a:p>
          <a:r>
            <a:rPr lang="zh-CN" altLang="en-US" b="0" i="0" u="none"/>
            <a:t>一氧化碳</a:t>
          </a:r>
          <a:r>
            <a:rPr lang="en-US" altLang="zh-CN" b="0" i="0" u="none"/>
            <a:t>(</a:t>
          </a:r>
          <a:r>
            <a:rPr lang="en-US" b="0" i="0" u="none"/>
            <a:t>CO)</a:t>
          </a:r>
          <a:endParaRPr lang="en-US"/>
        </a:p>
      </dgm:t>
    </dgm:pt>
    <dgm:pt modelId="{CFBD55A8-EF2B-49E6-88A9-15539B8789DE}" type="parTrans" cxnId="{61066568-946B-4FEC-A3AA-3F3B1D349B54}">
      <dgm:prSet/>
      <dgm:spPr/>
      <dgm:t>
        <a:bodyPr/>
        <a:lstStyle/>
        <a:p>
          <a:endParaRPr lang="zh-CN" altLang="en-US"/>
        </a:p>
      </dgm:t>
    </dgm:pt>
    <dgm:pt modelId="{906E63F0-DDA6-4127-B21F-564E0A79EE2B}" type="sibTrans" cxnId="{61066568-946B-4FEC-A3AA-3F3B1D349B54}">
      <dgm:prSet/>
      <dgm:spPr/>
      <dgm:t>
        <a:bodyPr/>
        <a:lstStyle/>
        <a:p>
          <a:endParaRPr lang="zh-CN" altLang="en-US"/>
        </a:p>
      </dgm:t>
    </dgm:pt>
    <dgm:pt modelId="{E33D6FC0-8716-4CE6-96C0-80C4AABE4A8E}">
      <dgm:prSet/>
      <dgm:spPr/>
      <dgm:t>
        <a:bodyPr/>
        <a:lstStyle/>
        <a:p>
          <a:r>
            <a:rPr lang="zh-CN" altLang="en-US" b="0" i="0" u="none" dirty="0"/>
            <a:t>臭氧</a:t>
          </a:r>
          <a:r>
            <a:rPr lang="en-US" altLang="zh-CN" b="0" i="0" u="none" dirty="0"/>
            <a:t/>
          </a:r>
          <a:br>
            <a:rPr lang="en-US" altLang="zh-CN" b="0" i="0" u="none" dirty="0"/>
          </a:br>
          <a:r>
            <a:rPr lang="en-US" altLang="zh-CN" b="0" i="0" u="none" dirty="0"/>
            <a:t>(</a:t>
          </a:r>
          <a:r>
            <a:rPr lang="en-US" b="0" i="0" u="none" dirty="0"/>
            <a:t>O3)</a:t>
          </a:r>
          <a:endParaRPr lang="en-US" dirty="0"/>
        </a:p>
      </dgm:t>
    </dgm:pt>
    <dgm:pt modelId="{6300DCDD-D93C-4BE3-A7BB-61E38E49A167}" type="parTrans" cxnId="{CEAA4FB1-B938-4599-8DA4-D4E16E8F134E}">
      <dgm:prSet/>
      <dgm:spPr/>
      <dgm:t>
        <a:bodyPr/>
        <a:lstStyle/>
        <a:p>
          <a:endParaRPr lang="zh-CN" altLang="en-US"/>
        </a:p>
      </dgm:t>
    </dgm:pt>
    <dgm:pt modelId="{F8C4877D-F245-46E7-99A0-1CC9DCA8DA27}" type="sibTrans" cxnId="{CEAA4FB1-B938-4599-8DA4-D4E16E8F134E}">
      <dgm:prSet/>
      <dgm:spPr/>
      <dgm:t>
        <a:bodyPr/>
        <a:lstStyle/>
        <a:p>
          <a:endParaRPr lang="zh-CN" altLang="en-US"/>
        </a:p>
      </dgm:t>
    </dgm:pt>
    <dgm:pt modelId="{A9DAEA42-9511-4875-8B82-C3721D4A022D}">
      <dgm:prSet/>
      <dgm:spPr/>
      <dgm:t>
        <a:bodyPr/>
        <a:lstStyle/>
        <a:p>
          <a:r>
            <a:rPr lang="zh-CN" altLang="en-US" b="0" i="0" u="none" dirty="0"/>
            <a:t>可吸入颗粒物</a:t>
          </a:r>
          <a:r>
            <a:rPr lang="en-US" altLang="zh-CN" b="0" i="0" u="none" dirty="0"/>
            <a:t/>
          </a:r>
          <a:br>
            <a:rPr lang="en-US" altLang="zh-CN" b="0" i="0" u="none" dirty="0"/>
          </a:br>
          <a:r>
            <a:rPr lang="en-US" altLang="zh-CN" b="0" i="0" u="none" dirty="0"/>
            <a:t>(PM10)</a:t>
          </a:r>
          <a:endParaRPr lang="zh-CN" altLang="en-US" dirty="0"/>
        </a:p>
      </dgm:t>
    </dgm:pt>
    <dgm:pt modelId="{E7FB6325-C335-4967-86F2-6B3981EBA686}" type="parTrans" cxnId="{3FB277C5-6B96-492E-AE44-14304DF97E08}">
      <dgm:prSet/>
      <dgm:spPr/>
      <dgm:t>
        <a:bodyPr/>
        <a:lstStyle/>
        <a:p>
          <a:endParaRPr lang="zh-CN" altLang="en-US"/>
        </a:p>
      </dgm:t>
    </dgm:pt>
    <dgm:pt modelId="{7CA6E659-1C39-4C9F-8E11-0074620EAFCB}" type="sibTrans" cxnId="{3FB277C5-6B96-492E-AE44-14304DF97E08}">
      <dgm:prSet/>
      <dgm:spPr/>
      <dgm:t>
        <a:bodyPr/>
        <a:lstStyle/>
        <a:p>
          <a:endParaRPr lang="zh-CN" altLang="en-US"/>
        </a:p>
      </dgm:t>
    </dgm:pt>
    <dgm:pt modelId="{9D374F94-FB32-4BB9-860C-BA653FD29195}">
      <dgm:prSet/>
      <dgm:spPr/>
      <dgm:t>
        <a:bodyPr/>
        <a:lstStyle/>
        <a:p>
          <a:r>
            <a:rPr lang="zh-CN" altLang="en-US" b="0" i="0" u="none"/>
            <a:t>细颗粒物</a:t>
          </a:r>
          <a:r>
            <a:rPr lang="en-US" altLang="zh-CN" b="0" i="0" u="none"/>
            <a:t>(</a:t>
          </a:r>
          <a:r>
            <a:rPr lang="en-US" b="0" i="0" u="none"/>
            <a:t>PM2.5)</a:t>
          </a:r>
          <a:endParaRPr lang="en-US" altLang="zh-CN"/>
        </a:p>
      </dgm:t>
    </dgm:pt>
    <dgm:pt modelId="{4B3F5390-F8AF-4816-8CF4-8FC72B766573}" type="parTrans" cxnId="{B3F12B57-3FC6-45FE-9A78-A6CCA65EE4AD}">
      <dgm:prSet/>
      <dgm:spPr/>
      <dgm:t>
        <a:bodyPr/>
        <a:lstStyle/>
        <a:p>
          <a:endParaRPr lang="zh-CN" altLang="en-US"/>
        </a:p>
      </dgm:t>
    </dgm:pt>
    <dgm:pt modelId="{35958751-A1FB-4AA7-83A1-0B1584C824AE}" type="sibTrans" cxnId="{B3F12B57-3FC6-45FE-9A78-A6CCA65EE4AD}">
      <dgm:prSet/>
      <dgm:spPr/>
      <dgm:t>
        <a:bodyPr/>
        <a:lstStyle/>
        <a:p>
          <a:endParaRPr lang="zh-CN" altLang="en-US"/>
        </a:p>
      </dgm:t>
    </dgm:pt>
    <dgm:pt modelId="{E598D1E8-1026-468E-BD84-2A5787868EFB}" type="pres">
      <dgm:prSet presAssocID="{88A10CBD-CCB5-4F2A-AE13-C314080545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72F6A6B-0544-46EE-9C13-A4B7C535CCA0}" type="pres">
      <dgm:prSet presAssocID="{BD54ED07-E705-409B-9254-335CE566CF2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290CF1-4DE7-4DE6-BF93-BE12C8135DF4}" type="pres">
      <dgm:prSet presAssocID="{C8DA69C6-DB85-42CC-A5D1-34319524D64A}" presName="sibTrans" presStyleCnt="0"/>
      <dgm:spPr/>
    </dgm:pt>
    <dgm:pt modelId="{337C59DF-8E64-4DD9-B700-00C0AD263FFB}" type="pres">
      <dgm:prSet presAssocID="{49D10E69-2258-4FE2-8DF3-49FC288CD6E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2BEA6E-363F-4221-A2BE-174F7FC2FE28}" type="pres">
      <dgm:prSet presAssocID="{5485FDDD-E6D2-4C43-8BCC-0BA4B6BB01CC}" presName="sibTrans" presStyleCnt="0"/>
      <dgm:spPr/>
    </dgm:pt>
    <dgm:pt modelId="{8D185388-F42D-4E70-9188-B75C35284085}" type="pres">
      <dgm:prSet presAssocID="{A1423C8D-A017-4717-88CC-EE35F46BA51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F9109D-E5E6-4E32-A00F-CFB286233A95}" type="pres">
      <dgm:prSet presAssocID="{906E63F0-DDA6-4127-B21F-564E0A79EE2B}" presName="sibTrans" presStyleCnt="0"/>
      <dgm:spPr/>
    </dgm:pt>
    <dgm:pt modelId="{B6D7E13C-A7A7-40BA-9426-759829D49BEE}" type="pres">
      <dgm:prSet presAssocID="{E33D6FC0-8716-4CE6-96C0-80C4AABE4A8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60E42C-DE37-4DA5-9AA2-D1ECF7CF7B44}" type="pres">
      <dgm:prSet presAssocID="{F8C4877D-F245-46E7-99A0-1CC9DCA8DA27}" presName="sibTrans" presStyleCnt="0"/>
      <dgm:spPr/>
    </dgm:pt>
    <dgm:pt modelId="{DFEE946A-576D-4BAF-8DBB-A757A5C2B57F}" type="pres">
      <dgm:prSet presAssocID="{A9DAEA42-9511-4875-8B82-C3721D4A022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B7F271-A034-4C53-B7D2-D237DA2FA827}" type="pres">
      <dgm:prSet presAssocID="{7CA6E659-1C39-4C9F-8E11-0074620EAFCB}" presName="sibTrans" presStyleCnt="0"/>
      <dgm:spPr/>
    </dgm:pt>
    <dgm:pt modelId="{43230EEA-41E1-4137-A5A0-76BA0E60483A}" type="pres">
      <dgm:prSet presAssocID="{9D374F94-FB32-4BB9-860C-BA653FD2919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3F12B57-3FC6-45FE-9A78-A6CCA65EE4AD}" srcId="{88A10CBD-CCB5-4F2A-AE13-C3140805450D}" destId="{9D374F94-FB32-4BB9-860C-BA653FD29195}" srcOrd="5" destOrd="0" parTransId="{4B3F5390-F8AF-4816-8CF4-8FC72B766573}" sibTransId="{35958751-A1FB-4AA7-83A1-0B1584C824AE}"/>
    <dgm:cxn modelId="{61066568-946B-4FEC-A3AA-3F3B1D349B54}" srcId="{88A10CBD-CCB5-4F2A-AE13-C3140805450D}" destId="{A1423C8D-A017-4717-88CC-EE35F46BA512}" srcOrd="2" destOrd="0" parTransId="{CFBD55A8-EF2B-49E6-88A9-15539B8789DE}" sibTransId="{906E63F0-DDA6-4127-B21F-564E0A79EE2B}"/>
    <dgm:cxn modelId="{4E07BE81-3173-42D1-983E-D8C636908B02}" type="presOf" srcId="{A9DAEA42-9511-4875-8B82-C3721D4A022D}" destId="{DFEE946A-576D-4BAF-8DBB-A757A5C2B57F}" srcOrd="0" destOrd="0" presId="urn:microsoft.com/office/officeart/2005/8/layout/default"/>
    <dgm:cxn modelId="{47A65C6E-9BBD-44B5-AB7C-41F36EE51832}" type="presOf" srcId="{9D374F94-FB32-4BB9-860C-BA653FD29195}" destId="{43230EEA-41E1-4137-A5A0-76BA0E60483A}" srcOrd="0" destOrd="0" presId="urn:microsoft.com/office/officeart/2005/8/layout/default"/>
    <dgm:cxn modelId="{366A7F48-CF09-443D-A550-174F26F130A3}" type="presOf" srcId="{E33D6FC0-8716-4CE6-96C0-80C4AABE4A8E}" destId="{B6D7E13C-A7A7-40BA-9426-759829D49BEE}" srcOrd="0" destOrd="0" presId="urn:microsoft.com/office/officeart/2005/8/layout/default"/>
    <dgm:cxn modelId="{243542BE-4CD5-4FA2-9777-06AA2F9E8CC6}" type="presOf" srcId="{BD54ED07-E705-409B-9254-335CE566CF28}" destId="{872F6A6B-0544-46EE-9C13-A4B7C535CCA0}" srcOrd="0" destOrd="0" presId="urn:microsoft.com/office/officeart/2005/8/layout/default"/>
    <dgm:cxn modelId="{52D31B19-FBF1-41E7-A288-382AA71C21E2}" srcId="{88A10CBD-CCB5-4F2A-AE13-C3140805450D}" destId="{49D10E69-2258-4FE2-8DF3-49FC288CD6E8}" srcOrd="1" destOrd="0" parTransId="{F83DFE60-A4B3-4DF9-8240-093ED0120327}" sibTransId="{5485FDDD-E6D2-4C43-8BCC-0BA4B6BB01CC}"/>
    <dgm:cxn modelId="{DD95F63E-DE51-4BC2-98D6-3C93222AA04B}" type="presOf" srcId="{88A10CBD-CCB5-4F2A-AE13-C3140805450D}" destId="{E598D1E8-1026-468E-BD84-2A5787868EFB}" srcOrd="0" destOrd="0" presId="urn:microsoft.com/office/officeart/2005/8/layout/default"/>
    <dgm:cxn modelId="{F12005FE-C924-45A0-9EE5-C4E4E5A71701}" type="presOf" srcId="{A1423C8D-A017-4717-88CC-EE35F46BA512}" destId="{8D185388-F42D-4E70-9188-B75C35284085}" srcOrd="0" destOrd="0" presId="urn:microsoft.com/office/officeart/2005/8/layout/default"/>
    <dgm:cxn modelId="{3FB277C5-6B96-492E-AE44-14304DF97E08}" srcId="{88A10CBD-CCB5-4F2A-AE13-C3140805450D}" destId="{A9DAEA42-9511-4875-8B82-C3721D4A022D}" srcOrd="4" destOrd="0" parTransId="{E7FB6325-C335-4967-86F2-6B3981EBA686}" sibTransId="{7CA6E659-1C39-4C9F-8E11-0074620EAFCB}"/>
    <dgm:cxn modelId="{86B27270-81D3-407D-B569-7678C6A4DCF8}" type="presOf" srcId="{49D10E69-2258-4FE2-8DF3-49FC288CD6E8}" destId="{337C59DF-8E64-4DD9-B700-00C0AD263FFB}" srcOrd="0" destOrd="0" presId="urn:microsoft.com/office/officeart/2005/8/layout/default"/>
    <dgm:cxn modelId="{CEAA4FB1-B938-4599-8DA4-D4E16E8F134E}" srcId="{88A10CBD-CCB5-4F2A-AE13-C3140805450D}" destId="{E33D6FC0-8716-4CE6-96C0-80C4AABE4A8E}" srcOrd="3" destOrd="0" parTransId="{6300DCDD-D93C-4BE3-A7BB-61E38E49A167}" sibTransId="{F8C4877D-F245-46E7-99A0-1CC9DCA8DA27}"/>
    <dgm:cxn modelId="{D687D9B9-223F-4956-82BF-641231BC74E3}" srcId="{88A10CBD-CCB5-4F2A-AE13-C3140805450D}" destId="{BD54ED07-E705-409B-9254-335CE566CF28}" srcOrd="0" destOrd="0" parTransId="{7724850A-0A45-46D7-843C-4479FD4157B1}" sibTransId="{C8DA69C6-DB85-42CC-A5D1-34319524D64A}"/>
    <dgm:cxn modelId="{1EF3D9A9-9A6B-4E2D-9E21-62E2DF39C107}" type="presParOf" srcId="{E598D1E8-1026-468E-BD84-2A5787868EFB}" destId="{872F6A6B-0544-46EE-9C13-A4B7C535CCA0}" srcOrd="0" destOrd="0" presId="urn:microsoft.com/office/officeart/2005/8/layout/default"/>
    <dgm:cxn modelId="{04569FEC-FE82-447F-AE9F-B705EC45312C}" type="presParOf" srcId="{E598D1E8-1026-468E-BD84-2A5787868EFB}" destId="{59290CF1-4DE7-4DE6-BF93-BE12C8135DF4}" srcOrd="1" destOrd="0" presId="urn:microsoft.com/office/officeart/2005/8/layout/default"/>
    <dgm:cxn modelId="{81BF078E-2383-4EB8-9AF4-E8ED33CA4D9F}" type="presParOf" srcId="{E598D1E8-1026-468E-BD84-2A5787868EFB}" destId="{337C59DF-8E64-4DD9-B700-00C0AD263FFB}" srcOrd="2" destOrd="0" presId="urn:microsoft.com/office/officeart/2005/8/layout/default"/>
    <dgm:cxn modelId="{E98859D1-1F9B-4BC6-B9C4-885B4F1D77E5}" type="presParOf" srcId="{E598D1E8-1026-468E-BD84-2A5787868EFB}" destId="{ED2BEA6E-363F-4221-A2BE-174F7FC2FE28}" srcOrd="3" destOrd="0" presId="urn:microsoft.com/office/officeart/2005/8/layout/default"/>
    <dgm:cxn modelId="{C14DA0FB-E184-489E-BF53-9239E3AEC0DE}" type="presParOf" srcId="{E598D1E8-1026-468E-BD84-2A5787868EFB}" destId="{8D185388-F42D-4E70-9188-B75C35284085}" srcOrd="4" destOrd="0" presId="urn:microsoft.com/office/officeart/2005/8/layout/default"/>
    <dgm:cxn modelId="{BFB1F020-B2E1-41CE-AE40-BDBE32461F24}" type="presParOf" srcId="{E598D1E8-1026-468E-BD84-2A5787868EFB}" destId="{93F9109D-E5E6-4E32-A00F-CFB286233A95}" srcOrd="5" destOrd="0" presId="urn:microsoft.com/office/officeart/2005/8/layout/default"/>
    <dgm:cxn modelId="{0A14818A-8508-4E61-871F-FE6257795588}" type="presParOf" srcId="{E598D1E8-1026-468E-BD84-2A5787868EFB}" destId="{B6D7E13C-A7A7-40BA-9426-759829D49BEE}" srcOrd="6" destOrd="0" presId="urn:microsoft.com/office/officeart/2005/8/layout/default"/>
    <dgm:cxn modelId="{89D5A942-E66E-4FED-BCD5-A204D9F39621}" type="presParOf" srcId="{E598D1E8-1026-468E-BD84-2A5787868EFB}" destId="{FA60E42C-DE37-4DA5-9AA2-D1ECF7CF7B44}" srcOrd="7" destOrd="0" presId="urn:microsoft.com/office/officeart/2005/8/layout/default"/>
    <dgm:cxn modelId="{DE702441-8916-4BC2-8752-9E8A6D4321EF}" type="presParOf" srcId="{E598D1E8-1026-468E-BD84-2A5787868EFB}" destId="{DFEE946A-576D-4BAF-8DBB-A757A5C2B57F}" srcOrd="8" destOrd="0" presId="urn:microsoft.com/office/officeart/2005/8/layout/default"/>
    <dgm:cxn modelId="{9EEBDD48-387B-4643-9272-E6D9D990906A}" type="presParOf" srcId="{E598D1E8-1026-468E-BD84-2A5787868EFB}" destId="{A4B7F271-A034-4C53-B7D2-D237DA2FA827}" srcOrd="9" destOrd="0" presId="urn:microsoft.com/office/officeart/2005/8/layout/default"/>
    <dgm:cxn modelId="{686EF056-F458-4912-9BB4-D045CA1108D1}" type="presParOf" srcId="{E598D1E8-1026-468E-BD84-2A5787868EFB}" destId="{43230EEA-41E1-4137-A5A0-76BA0E60483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AD35FC-AFB7-49CC-9AB1-D4045F63FA0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30730D6-AB0C-4618-A7E8-D881C9D2EC43}">
      <dgm:prSet phldrT="[文本]"/>
      <dgm:spPr>
        <a:solidFill>
          <a:srgbClr val="347BF9"/>
        </a:solidFill>
      </dgm:spPr>
      <dgm:t>
        <a:bodyPr/>
        <a:lstStyle/>
        <a:p>
          <a:r>
            <a:rPr lang="en-US" altLang="zh-CN" b="1" dirty="0"/>
            <a:t>1.</a:t>
          </a:r>
          <a:r>
            <a:rPr lang="zh-CN" altLang="en-US" b="1" dirty="0"/>
            <a:t>选择数据库</a:t>
          </a:r>
        </a:p>
      </dgm:t>
    </dgm:pt>
    <dgm:pt modelId="{5669873B-99EF-4B9A-81AC-14420C2B14AF}" type="parTrans" cxnId="{14BD6BDE-F652-4736-9C6E-6EB34BAFEFE3}">
      <dgm:prSet/>
      <dgm:spPr/>
      <dgm:t>
        <a:bodyPr/>
        <a:lstStyle/>
        <a:p>
          <a:endParaRPr lang="zh-CN" altLang="en-US"/>
        </a:p>
      </dgm:t>
    </dgm:pt>
    <dgm:pt modelId="{AA154B42-AEC4-419B-8CF5-FD8370921340}" type="sibTrans" cxnId="{14BD6BDE-F652-4736-9C6E-6EB34BAFEFE3}">
      <dgm:prSet/>
      <dgm:spPr/>
      <dgm:t>
        <a:bodyPr/>
        <a:lstStyle/>
        <a:p>
          <a:endParaRPr lang="zh-CN" altLang="en-US"/>
        </a:p>
      </dgm:t>
    </dgm:pt>
    <dgm:pt modelId="{2EA21105-4002-402F-9B9C-4F4CD1F91A1B}">
      <dgm:prSet phldrT="[文本]"/>
      <dgm:spPr>
        <a:solidFill>
          <a:srgbClr val="347BF9"/>
        </a:solidFill>
      </dgm:spPr>
      <dgm:t>
        <a:bodyPr/>
        <a:lstStyle/>
        <a:p>
          <a:r>
            <a:rPr lang="en-US" altLang="zh-CN" b="1" dirty="0"/>
            <a:t>2.</a:t>
          </a:r>
          <a:r>
            <a:rPr lang="zh-CN" altLang="en-US" b="1" dirty="0"/>
            <a:t>设置维度</a:t>
          </a:r>
        </a:p>
      </dgm:t>
    </dgm:pt>
    <dgm:pt modelId="{3EC3D970-3DD9-4871-9F6D-03E072620441}" type="parTrans" cxnId="{7D7399A1-7841-44D2-8511-14C0F0A9017B}">
      <dgm:prSet/>
      <dgm:spPr/>
      <dgm:t>
        <a:bodyPr/>
        <a:lstStyle/>
        <a:p>
          <a:endParaRPr lang="zh-CN" altLang="en-US"/>
        </a:p>
      </dgm:t>
    </dgm:pt>
    <dgm:pt modelId="{C17CB26C-550A-40D4-99D0-646D44483B66}" type="sibTrans" cxnId="{7D7399A1-7841-44D2-8511-14C0F0A9017B}">
      <dgm:prSet/>
      <dgm:spPr/>
      <dgm:t>
        <a:bodyPr/>
        <a:lstStyle/>
        <a:p>
          <a:endParaRPr lang="zh-CN" altLang="en-US"/>
        </a:p>
      </dgm:t>
    </dgm:pt>
    <dgm:pt modelId="{BFD55C32-EA09-4E46-AD9C-A9310045CE89}">
      <dgm:prSet phldrT="[文本]"/>
      <dgm:spPr>
        <a:solidFill>
          <a:srgbClr val="347BF9"/>
        </a:solidFill>
      </dgm:spPr>
      <dgm:t>
        <a:bodyPr/>
        <a:lstStyle/>
        <a:p>
          <a:r>
            <a:rPr lang="en-US" altLang="zh-CN" b="1" dirty="0"/>
            <a:t>3.</a:t>
          </a:r>
          <a:r>
            <a:rPr lang="zh-CN" altLang="en-US" b="1" dirty="0"/>
            <a:t>点击查询</a:t>
          </a:r>
        </a:p>
      </dgm:t>
    </dgm:pt>
    <dgm:pt modelId="{27D85A9D-6A1B-42E0-9534-32727E7C2627}" type="parTrans" cxnId="{94F6736B-9375-4180-AB78-67345BC6EBF3}">
      <dgm:prSet/>
      <dgm:spPr/>
      <dgm:t>
        <a:bodyPr/>
        <a:lstStyle/>
        <a:p>
          <a:endParaRPr lang="zh-CN" altLang="en-US"/>
        </a:p>
      </dgm:t>
    </dgm:pt>
    <dgm:pt modelId="{AB5DA113-0273-445C-911B-8682260EE4B2}" type="sibTrans" cxnId="{94F6736B-9375-4180-AB78-67345BC6EBF3}">
      <dgm:prSet/>
      <dgm:spPr/>
      <dgm:t>
        <a:bodyPr/>
        <a:lstStyle/>
        <a:p>
          <a:endParaRPr lang="zh-CN" altLang="en-US"/>
        </a:p>
      </dgm:t>
    </dgm:pt>
    <dgm:pt modelId="{5EC8D693-62A3-46B1-A7D9-F41D46F66B36}" type="pres">
      <dgm:prSet presAssocID="{77AD35FC-AFB7-49CC-9AB1-D4045F63FA0B}" presName="linearFlow" presStyleCnt="0">
        <dgm:presLayoutVars>
          <dgm:resizeHandles val="exact"/>
        </dgm:presLayoutVars>
      </dgm:prSet>
      <dgm:spPr/>
    </dgm:pt>
    <dgm:pt modelId="{EB3CC3EA-D477-4876-9942-22161AC0C2DF}" type="pres">
      <dgm:prSet presAssocID="{B30730D6-AB0C-4618-A7E8-D881C9D2EC4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D72D7C-788E-4C3A-AE71-D7084CD6AD25}" type="pres">
      <dgm:prSet presAssocID="{AA154B42-AEC4-419B-8CF5-FD8370921340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BBFB4491-D8BC-40DD-92D1-9DE9B5084A9E}" type="pres">
      <dgm:prSet presAssocID="{AA154B42-AEC4-419B-8CF5-FD8370921340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86FFCCF6-EAC6-49DB-A0B2-D7112D067E5D}" type="pres">
      <dgm:prSet presAssocID="{2EA21105-4002-402F-9B9C-4F4CD1F91A1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8A006D-ACC6-4037-8B83-D9DDDF95F294}" type="pres">
      <dgm:prSet presAssocID="{C17CB26C-550A-40D4-99D0-646D44483B66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7110223F-2F37-4D43-BD91-82C80DF44815}" type="pres">
      <dgm:prSet presAssocID="{C17CB26C-550A-40D4-99D0-646D44483B66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50BEAD35-BDFD-4B36-A2CA-852948CE892F}" type="pres">
      <dgm:prSet presAssocID="{BFD55C32-EA09-4E46-AD9C-A9310045CE8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4BD6BDE-F652-4736-9C6E-6EB34BAFEFE3}" srcId="{77AD35FC-AFB7-49CC-9AB1-D4045F63FA0B}" destId="{B30730D6-AB0C-4618-A7E8-D881C9D2EC43}" srcOrd="0" destOrd="0" parTransId="{5669873B-99EF-4B9A-81AC-14420C2B14AF}" sibTransId="{AA154B42-AEC4-419B-8CF5-FD8370921340}"/>
    <dgm:cxn modelId="{7D7399A1-7841-44D2-8511-14C0F0A9017B}" srcId="{77AD35FC-AFB7-49CC-9AB1-D4045F63FA0B}" destId="{2EA21105-4002-402F-9B9C-4F4CD1F91A1B}" srcOrd="1" destOrd="0" parTransId="{3EC3D970-3DD9-4871-9F6D-03E072620441}" sibTransId="{C17CB26C-550A-40D4-99D0-646D44483B66}"/>
    <dgm:cxn modelId="{0FE29043-07DC-447B-9C08-0DF5445DF515}" type="presOf" srcId="{AA154B42-AEC4-419B-8CF5-FD8370921340}" destId="{BBFB4491-D8BC-40DD-92D1-9DE9B5084A9E}" srcOrd="1" destOrd="0" presId="urn:microsoft.com/office/officeart/2005/8/layout/process2"/>
    <dgm:cxn modelId="{C43C2478-20CC-437A-9E45-590406F98928}" type="presOf" srcId="{AA154B42-AEC4-419B-8CF5-FD8370921340}" destId="{E4D72D7C-788E-4C3A-AE71-D7084CD6AD25}" srcOrd="0" destOrd="0" presId="urn:microsoft.com/office/officeart/2005/8/layout/process2"/>
    <dgm:cxn modelId="{2DB29E6A-EF6E-4401-9190-E95003CAF89D}" type="presOf" srcId="{BFD55C32-EA09-4E46-AD9C-A9310045CE89}" destId="{50BEAD35-BDFD-4B36-A2CA-852948CE892F}" srcOrd="0" destOrd="0" presId="urn:microsoft.com/office/officeart/2005/8/layout/process2"/>
    <dgm:cxn modelId="{48F96058-90AD-423D-ABCC-D50E840C2D4C}" type="presOf" srcId="{B30730D6-AB0C-4618-A7E8-D881C9D2EC43}" destId="{EB3CC3EA-D477-4876-9942-22161AC0C2DF}" srcOrd="0" destOrd="0" presId="urn:microsoft.com/office/officeart/2005/8/layout/process2"/>
    <dgm:cxn modelId="{D0FD6A3F-4FC8-4196-BE94-C2189FB17586}" type="presOf" srcId="{2EA21105-4002-402F-9B9C-4F4CD1F91A1B}" destId="{86FFCCF6-EAC6-49DB-A0B2-D7112D067E5D}" srcOrd="0" destOrd="0" presId="urn:microsoft.com/office/officeart/2005/8/layout/process2"/>
    <dgm:cxn modelId="{7E79D872-C67A-49C8-8D0B-05329BD72841}" type="presOf" srcId="{C17CB26C-550A-40D4-99D0-646D44483B66}" destId="{308A006D-ACC6-4037-8B83-D9DDDF95F294}" srcOrd="0" destOrd="0" presId="urn:microsoft.com/office/officeart/2005/8/layout/process2"/>
    <dgm:cxn modelId="{94F6736B-9375-4180-AB78-67345BC6EBF3}" srcId="{77AD35FC-AFB7-49CC-9AB1-D4045F63FA0B}" destId="{BFD55C32-EA09-4E46-AD9C-A9310045CE89}" srcOrd="2" destOrd="0" parTransId="{27D85A9D-6A1B-42E0-9534-32727E7C2627}" sibTransId="{AB5DA113-0273-445C-911B-8682260EE4B2}"/>
    <dgm:cxn modelId="{B911F67C-CBD1-4131-8B9B-00A13C6E5DDB}" type="presOf" srcId="{77AD35FC-AFB7-49CC-9AB1-D4045F63FA0B}" destId="{5EC8D693-62A3-46B1-A7D9-F41D46F66B36}" srcOrd="0" destOrd="0" presId="urn:microsoft.com/office/officeart/2005/8/layout/process2"/>
    <dgm:cxn modelId="{58C1F3C4-0B81-42B0-84BF-84C77597EB96}" type="presOf" srcId="{C17CB26C-550A-40D4-99D0-646D44483B66}" destId="{7110223F-2F37-4D43-BD91-82C80DF44815}" srcOrd="1" destOrd="0" presId="urn:microsoft.com/office/officeart/2005/8/layout/process2"/>
    <dgm:cxn modelId="{87335BC8-A287-4329-A414-666382CDB97F}" type="presParOf" srcId="{5EC8D693-62A3-46B1-A7D9-F41D46F66B36}" destId="{EB3CC3EA-D477-4876-9942-22161AC0C2DF}" srcOrd="0" destOrd="0" presId="urn:microsoft.com/office/officeart/2005/8/layout/process2"/>
    <dgm:cxn modelId="{C1494A11-A6A5-414F-9E11-5ADDEA29487F}" type="presParOf" srcId="{5EC8D693-62A3-46B1-A7D9-F41D46F66B36}" destId="{E4D72D7C-788E-4C3A-AE71-D7084CD6AD25}" srcOrd="1" destOrd="0" presId="urn:microsoft.com/office/officeart/2005/8/layout/process2"/>
    <dgm:cxn modelId="{AD416940-79C7-46CF-9662-C7441A90920D}" type="presParOf" srcId="{E4D72D7C-788E-4C3A-AE71-D7084CD6AD25}" destId="{BBFB4491-D8BC-40DD-92D1-9DE9B5084A9E}" srcOrd="0" destOrd="0" presId="urn:microsoft.com/office/officeart/2005/8/layout/process2"/>
    <dgm:cxn modelId="{709F452A-7748-49AD-963E-B898439C688B}" type="presParOf" srcId="{5EC8D693-62A3-46B1-A7D9-F41D46F66B36}" destId="{86FFCCF6-EAC6-49DB-A0B2-D7112D067E5D}" srcOrd="2" destOrd="0" presId="urn:microsoft.com/office/officeart/2005/8/layout/process2"/>
    <dgm:cxn modelId="{5EEBE97D-8378-431E-92DF-44957F4BA516}" type="presParOf" srcId="{5EC8D693-62A3-46B1-A7D9-F41D46F66B36}" destId="{308A006D-ACC6-4037-8B83-D9DDDF95F294}" srcOrd="3" destOrd="0" presId="urn:microsoft.com/office/officeart/2005/8/layout/process2"/>
    <dgm:cxn modelId="{8154FB28-27D2-4633-ABD1-A71B1DC249EA}" type="presParOf" srcId="{308A006D-ACC6-4037-8B83-D9DDDF95F294}" destId="{7110223F-2F37-4D43-BD91-82C80DF44815}" srcOrd="0" destOrd="0" presId="urn:microsoft.com/office/officeart/2005/8/layout/process2"/>
    <dgm:cxn modelId="{5B961E33-BED2-4447-86C9-D2319FC11AC4}" type="presParOf" srcId="{5EC8D693-62A3-46B1-A7D9-F41D46F66B36}" destId="{50BEAD35-BDFD-4B36-A2CA-852948CE892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AD35FC-AFB7-49CC-9AB1-D4045F63FA0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30730D6-AB0C-4618-A7E8-D881C9D2EC43}">
      <dgm:prSet phldrT="[文本]"/>
      <dgm:spPr>
        <a:solidFill>
          <a:srgbClr val="347BF9"/>
        </a:solidFill>
      </dgm:spPr>
      <dgm:t>
        <a:bodyPr/>
        <a:lstStyle/>
        <a:p>
          <a:r>
            <a:rPr lang="en-US" altLang="zh-CN" b="1" dirty="0"/>
            <a:t>1.</a:t>
          </a:r>
          <a:r>
            <a:rPr lang="zh-CN" altLang="en-US" b="1" dirty="0"/>
            <a:t>选择数据库</a:t>
          </a:r>
        </a:p>
      </dgm:t>
    </dgm:pt>
    <dgm:pt modelId="{5669873B-99EF-4B9A-81AC-14420C2B14AF}" type="parTrans" cxnId="{14BD6BDE-F652-4736-9C6E-6EB34BAFEFE3}">
      <dgm:prSet/>
      <dgm:spPr/>
      <dgm:t>
        <a:bodyPr/>
        <a:lstStyle/>
        <a:p>
          <a:endParaRPr lang="zh-CN" altLang="en-US"/>
        </a:p>
      </dgm:t>
    </dgm:pt>
    <dgm:pt modelId="{AA154B42-AEC4-419B-8CF5-FD8370921340}" type="sibTrans" cxnId="{14BD6BDE-F652-4736-9C6E-6EB34BAFEFE3}">
      <dgm:prSet/>
      <dgm:spPr/>
      <dgm:t>
        <a:bodyPr/>
        <a:lstStyle/>
        <a:p>
          <a:endParaRPr lang="zh-CN" altLang="en-US"/>
        </a:p>
      </dgm:t>
    </dgm:pt>
    <dgm:pt modelId="{2EA21105-4002-402F-9B9C-4F4CD1F91A1B}">
      <dgm:prSet phldrT="[文本]"/>
      <dgm:spPr>
        <a:solidFill>
          <a:srgbClr val="347BF9"/>
        </a:solidFill>
      </dgm:spPr>
      <dgm:t>
        <a:bodyPr/>
        <a:lstStyle/>
        <a:p>
          <a:r>
            <a:rPr lang="en-US" altLang="zh-CN" b="1" dirty="0"/>
            <a:t>2.</a:t>
          </a:r>
          <a:r>
            <a:rPr lang="zh-CN" altLang="en-US" b="1" dirty="0"/>
            <a:t>设置维度</a:t>
          </a:r>
        </a:p>
      </dgm:t>
    </dgm:pt>
    <dgm:pt modelId="{3EC3D970-3DD9-4871-9F6D-03E072620441}" type="parTrans" cxnId="{7D7399A1-7841-44D2-8511-14C0F0A9017B}">
      <dgm:prSet/>
      <dgm:spPr/>
      <dgm:t>
        <a:bodyPr/>
        <a:lstStyle/>
        <a:p>
          <a:endParaRPr lang="zh-CN" altLang="en-US"/>
        </a:p>
      </dgm:t>
    </dgm:pt>
    <dgm:pt modelId="{C17CB26C-550A-40D4-99D0-646D44483B66}" type="sibTrans" cxnId="{7D7399A1-7841-44D2-8511-14C0F0A9017B}">
      <dgm:prSet/>
      <dgm:spPr/>
      <dgm:t>
        <a:bodyPr/>
        <a:lstStyle/>
        <a:p>
          <a:endParaRPr lang="zh-CN" altLang="en-US"/>
        </a:p>
      </dgm:t>
    </dgm:pt>
    <dgm:pt modelId="{BFD55C32-EA09-4E46-AD9C-A9310045CE89}">
      <dgm:prSet phldrT="[文本]"/>
      <dgm:spPr>
        <a:solidFill>
          <a:srgbClr val="347BF9"/>
        </a:solidFill>
      </dgm:spPr>
      <dgm:t>
        <a:bodyPr/>
        <a:lstStyle/>
        <a:p>
          <a:r>
            <a:rPr lang="en-US" altLang="zh-CN" b="1" dirty="0"/>
            <a:t>3.</a:t>
          </a:r>
          <a:r>
            <a:rPr lang="zh-CN" altLang="en-US" b="1" dirty="0"/>
            <a:t>点击查询</a:t>
          </a:r>
        </a:p>
      </dgm:t>
    </dgm:pt>
    <dgm:pt modelId="{27D85A9D-6A1B-42E0-9534-32727E7C2627}" type="parTrans" cxnId="{94F6736B-9375-4180-AB78-67345BC6EBF3}">
      <dgm:prSet/>
      <dgm:spPr/>
      <dgm:t>
        <a:bodyPr/>
        <a:lstStyle/>
        <a:p>
          <a:endParaRPr lang="zh-CN" altLang="en-US"/>
        </a:p>
      </dgm:t>
    </dgm:pt>
    <dgm:pt modelId="{AB5DA113-0273-445C-911B-8682260EE4B2}" type="sibTrans" cxnId="{94F6736B-9375-4180-AB78-67345BC6EBF3}">
      <dgm:prSet/>
      <dgm:spPr/>
      <dgm:t>
        <a:bodyPr/>
        <a:lstStyle/>
        <a:p>
          <a:endParaRPr lang="zh-CN" altLang="en-US"/>
        </a:p>
      </dgm:t>
    </dgm:pt>
    <dgm:pt modelId="{5EC8D693-62A3-46B1-A7D9-F41D46F66B36}" type="pres">
      <dgm:prSet presAssocID="{77AD35FC-AFB7-49CC-9AB1-D4045F63FA0B}" presName="linearFlow" presStyleCnt="0">
        <dgm:presLayoutVars>
          <dgm:resizeHandles val="exact"/>
        </dgm:presLayoutVars>
      </dgm:prSet>
      <dgm:spPr/>
    </dgm:pt>
    <dgm:pt modelId="{EB3CC3EA-D477-4876-9942-22161AC0C2DF}" type="pres">
      <dgm:prSet presAssocID="{B30730D6-AB0C-4618-A7E8-D881C9D2EC4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D72D7C-788E-4C3A-AE71-D7084CD6AD25}" type="pres">
      <dgm:prSet presAssocID="{AA154B42-AEC4-419B-8CF5-FD8370921340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BBFB4491-D8BC-40DD-92D1-9DE9B5084A9E}" type="pres">
      <dgm:prSet presAssocID="{AA154B42-AEC4-419B-8CF5-FD8370921340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86FFCCF6-EAC6-49DB-A0B2-D7112D067E5D}" type="pres">
      <dgm:prSet presAssocID="{2EA21105-4002-402F-9B9C-4F4CD1F91A1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8A006D-ACC6-4037-8B83-D9DDDF95F294}" type="pres">
      <dgm:prSet presAssocID="{C17CB26C-550A-40D4-99D0-646D44483B66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7110223F-2F37-4D43-BD91-82C80DF44815}" type="pres">
      <dgm:prSet presAssocID="{C17CB26C-550A-40D4-99D0-646D44483B66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50BEAD35-BDFD-4B36-A2CA-852948CE892F}" type="pres">
      <dgm:prSet presAssocID="{BFD55C32-EA09-4E46-AD9C-A9310045CE8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4BD6BDE-F652-4736-9C6E-6EB34BAFEFE3}" srcId="{77AD35FC-AFB7-49CC-9AB1-D4045F63FA0B}" destId="{B30730D6-AB0C-4618-A7E8-D881C9D2EC43}" srcOrd="0" destOrd="0" parTransId="{5669873B-99EF-4B9A-81AC-14420C2B14AF}" sibTransId="{AA154B42-AEC4-419B-8CF5-FD8370921340}"/>
    <dgm:cxn modelId="{7D7399A1-7841-44D2-8511-14C0F0A9017B}" srcId="{77AD35FC-AFB7-49CC-9AB1-D4045F63FA0B}" destId="{2EA21105-4002-402F-9B9C-4F4CD1F91A1B}" srcOrd="1" destOrd="0" parTransId="{3EC3D970-3DD9-4871-9F6D-03E072620441}" sibTransId="{C17CB26C-550A-40D4-99D0-646D44483B66}"/>
    <dgm:cxn modelId="{0FE29043-07DC-447B-9C08-0DF5445DF515}" type="presOf" srcId="{AA154B42-AEC4-419B-8CF5-FD8370921340}" destId="{BBFB4491-D8BC-40DD-92D1-9DE9B5084A9E}" srcOrd="1" destOrd="0" presId="urn:microsoft.com/office/officeart/2005/8/layout/process2"/>
    <dgm:cxn modelId="{C43C2478-20CC-437A-9E45-590406F98928}" type="presOf" srcId="{AA154B42-AEC4-419B-8CF5-FD8370921340}" destId="{E4D72D7C-788E-4C3A-AE71-D7084CD6AD25}" srcOrd="0" destOrd="0" presId="urn:microsoft.com/office/officeart/2005/8/layout/process2"/>
    <dgm:cxn modelId="{2DB29E6A-EF6E-4401-9190-E95003CAF89D}" type="presOf" srcId="{BFD55C32-EA09-4E46-AD9C-A9310045CE89}" destId="{50BEAD35-BDFD-4B36-A2CA-852948CE892F}" srcOrd="0" destOrd="0" presId="urn:microsoft.com/office/officeart/2005/8/layout/process2"/>
    <dgm:cxn modelId="{48F96058-90AD-423D-ABCC-D50E840C2D4C}" type="presOf" srcId="{B30730D6-AB0C-4618-A7E8-D881C9D2EC43}" destId="{EB3CC3EA-D477-4876-9942-22161AC0C2DF}" srcOrd="0" destOrd="0" presId="urn:microsoft.com/office/officeart/2005/8/layout/process2"/>
    <dgm:cxn modelId="{D0FD6A3F-4FC8-4196-BE94-C2189FB17586}" type="presOf" srcId="{2EA21105-4002-402F-9B9C-4F4CD1F91A1B}" destId="{86FFCCF6-EAC6-49DB-A0B2-D7112D067E5D}" srcOrd="0" destOrd="0" presId="urn:microsoft.com/office/officeart/2005/8/layout/process2"/>
    <dgm:cxn modelId="{7E79D872-C67A-49C8-8D0B-05329BD72841}" type="presOf" srcId="{C17CB26C-550A-40D4-99D0-646D44483B66}" destId="{308A006D-ACC6-4037-8B83-D9DDDF95F294}" srcOrd="0" destOrd="0" presId="urn:microsoft.com/office/officeart/2005/8/layout/process2"/>
    <dgm:cxn modelId="{94F6736B-9375-4180-AB78-67345BC6EBF3}" srcId="{77AD35FC-AFB7-49CC-9AB1-D4045F63FA0B}" destId="{BFD55C32-EA09-4E46-AD9C-A9310045CE89}" srcOrd="2" destOrd="0" parTransId="{27D85A9D-6A1B-42E0-9534-32727E7C2627}" sibTransId="{AB5DA113-0273-445C-911B-8682260EE4B2}"/>
    <dgm:cxn modelId="{B911F67C-CBD1-4131-8B9B-00A13C6E5DDB}" type="presOf" srcId="{77AD35FC-AFB7-49CC-9AB1-D4045F63FA0B}" destId="{5EC8D693-62A3-46B1-A7D9-F41D46F66B36}" srcOrd="0" destOrd="0" presId="urn:microsoft.com/office/officeart/2005/8/layout/process2"/>
    <dgm:cxn modelId="{58C1F3C4-0B81-42B0-84BF-84C77597EB96}" type="presOf" srcId="{C17CB26C-550A-40D4-99D0-646D44483B66}" destId="{7110223F-2F37-4D43-BD91-82C80DF44815}" srcOrd="1" destOrd="0" presId="urn:microsoft.com/office/officeart/2005/8/layout/process2"/>
    <dgm:cxn modelId="{87335BC8-A287-4329-A414-666382CDB97F}" type="presParOf" srcId="{5EC8D693-62A3-46B1-A7D9-F41D46F66B36}" destId="{EB3CC3EA-D477-4876-9942-22161AC0C2DF}" srcOrd="0" destOrd="0" presId="urn:microsoft.com/office/officeart/2005/8/layout/process2"/>
    <dgm:cxn modelId="{C1494A11-A6A5-414F-9E11-5ADDEA29487F}" type="presParOf" srcId="{5EC8D693-62A3-46B1-A7D9-F41D46F66B36}" destId="{E4D72D7C-788E-4C3A-AE71-D7084CD6AD25}" srcOrd="1" destOrd="0" presId="urn:microsoft.com/office/officeart/2005/8/layout/process2"/>
    <dgm:cxn modelId="{AD416940-79C7-46CF-9662-C7441A90920D}" type="presParOf" srcId="{E4D72D7C-788E-4C3A-AE71-D7084CD6AD25}" destId="{BBFB4491-D8BC-40DD-92D1-9DE9B5084A9E}" srcOrd="0" destOrd="0" presId="urn:microsoft.com/office/officeart/2005/8/layout/process2"/>
    <dgm:cxn modelId="{709F452A-7748-49AD-963E-B898439C688B}" type="presParOf" srcId="{5EC8D693-62A3-46B1-A7D9-F41D46F66B36}" destId="{86FFCCF6-EAC6-49DB-A0B2-D7112D067E5D}" srcOrd="2" destOrd="0" presId="urn:microsoft.com/office/officeart/2005/8/layout/process2"/>
    <dgm:cxn modelId="{5EEBE97D-8378-431E-92DF-44957F4BA516}" type="presParOf" srcId="{5EC8D693-62A3-46B1-A7D9-F41D46F66B36}" destId="{308A006D-ACC6-4037-8B83-D9DDDF95F294}" srcOrd="3" destOrd="0" presId="urn:microsoft.com/office/officeart/2005/8/layout/process2"/>
    <dgm:cxn modelId="{8154FB28-27D2-4633-ABD1-A71B1DC249EA}" type="presParOf" srcId="{308A006D-ACC6-4037-8B83-D9DDDF95F294}" destId="{7110223F-2F37-4D43-BD91-82C80DF44815}" srcOrd="0" destOrd="0" presId="urn:microsoft.com/office/officeart/2005/8/layout/process2"/>
    <dgm:cxn modelId="{5B961E33-BED2-4447-86C9-D2319FC11AC4}" type="presParOf" srcId="{5EC8D693-62A3-46B1-A7D9-F41D46F66B36}" destId="{50BEAD35-BDFD-4B36-A2CA-852948CE892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7D9950-BC00-4919-8F89-A9EF6CBB2D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65E6740-4DC3-4565-8806-9377E7F89A9B}">
      <dgm:prSet phldrT="[文本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zh-CN" altLang="en-US" dirty="0"/>
            <a:t>中美贸易大战</a:t>
          </a:r>
        </a:p>
      </dgm:t>
    </dgm:pt>
    <dgm:pt modelId="{CD7DC4FA-F747-4FFB-ACE7-4E2D4BF25C95}" type="parTrans" cxnId="{FC53BCEC-1B05-4C49-A5DB-EC4A70E08AB5}">
      <dgm:prSet/>
      <dgm:spPr/>
      <dgm:t>
        <a:bodyPr/>
        <a:lstStyle/>
        <a:p>
          <a:endParaRPr lang="zh-CN" altLang="en-US"/>
        </a:p>
      </dgm:t>
    </dgm:pt>
    <dgm:pt modelId="{8C7AD367-5844-412E-8565-1D3DD5A4CEBF}" type="sibTrans" cxnId="{FC53BCEC-1B05-4C49-A5DB-EC4A70E08AB5}">
      <dgm:prSet/>
      <dgm:spPr/>
      <dgm:t>
        <a:bodyPr/>
        <a:lstStyle/>
        <a:p>
          <a:endParaRPr lang="zh-CN" altLang="en-US"/>
        </a:p>
      </dgm:t>
    </dgm:pt>
    <dgm:pt modelId="{4A1FE7F4-9875-4834-927E-71F733D9BB40}">
      <dgm:prSet phldrT="[文本]"/>
      <dgm:spPr>
        <a:solidFill>
          <a:srgbClr val="347BF9"/>
        </a:solidFill>
      </dgm:spPr>
      <dgm:t>
        <a:bodyPr/>
        <a:lstStyle/>
        <a:p>
          <a:r>
            <a:rPr lang="zh-CN" altLang="en-US" dirty="0"/>
            <a:t>高技术产业分析</a:t>
          </a:r>
        </a:p>
      </dgm:t>
    </dgm:pt>
    <dgm:pt modelId="{46EEDE50-3189-40C2-A3A7-3F8B8B45334B}" type="parTrans" cxnId="{BB0ABC84-B8AE-4E68-B301-00A272FAD8E2}">
      <dgm:prSet/>
      <dgm:spPr/>
      <dgm:t>
        <a:bodyPr/>
        <a:lstStyle/>
        <a:p>
          <a:endParaRPr lang="zh-CN" altLang="en-US"/>
        </a:p>
      </dgm:t>
    </dgm:pt>
    <dgm:pt modelId="{02B9DBE9-3651-4D00-ABA5-B9C74AAF2013}" type="sibTrans" cxnId="{BB0ABC84-B8AE-4E68-B301-00A272FAD8E2}">
      <dgm:prSet/>
      <dgm:spPr/>
      <dgm:t>
        <a:bodyPr/>
        <a:lstStyle/>
        <a:p>
          <a:endParaRPr lang="zh-CN" altLang="en-US"/>
        </a:p>
      </dgm:t>
    </dgm:pt>
    <dgm:pt modelId="{D9AE3762-3A0B-4107-96D3-47ECC446BA5E}">
      <dgm:prSet phldrT="[文本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zh-CN" altLang="en-US" dirty="0"/>
            <a:t>环境污染与经济发展分析</a:t>
          </a:r>
        </a:p>
      </dgm:t>
    </dgm:pt>
    <dgm:pt modelId="{133EAD7B-CA29-484A-B151-5E02A78DDBFC}" type="parTrans" cxnId="{409F505B-4E36-4D47-8BC2-7BE62D8AE605}">
      <dgm:prSet/>
      <dgm:spPr/>
      <dgm:t>
        <a:bodyPr/>
        <a:lstStyle/>
        <a:p>
          <a:endParaRPr lang="zh-CN" altLang="en-US"/>
        </a:p>
      </dgm:t>
    </dgm:pt>
    <dgm:pt modelId="{4659DA0C-91DC-4F63-92E0-732191FBF0DD}" type="sibTrans" cxnId="{409F505B-4E36-4D47-8BC2-7BE62D8AE605}">
      <dgm:prSet/>
      <dgm:spPr/>
      <dgm:t>
        <a:bodyPr/>
        <a:lstStyle/>
        <a:p>
          <a:endParaRPr lang="zh-CN" altLang="en-US"/>
        </a:p>
      </dgm:t>
    </dgm:pt>
    <dgm:pt modelId="{3A63A2B4-D261-4F61-BEB6-EA25920720E4}" type="pres">
      <dgm:prSet presAssocID="{047D9950-BC00-4919-8F89-A9EF6CBB2D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F84D13A-49C1-429D-9F98-137DA20697B7}" type="pres">
      <dgm:prSet presAssocID="{D9AE3762-3A0B-4107-96D3-47ECC446BA5E}" presName="parentLin" presStyleCnt="0"/>
      <dgm:spPr/>
    </dgm:pt>
    <dgm:pt modelId="{1828A650-78C9-4674-A589-A1F3C1007D63}" type="pres">
      <dgm:prSet presAssocID="{D9AE3762-3A0B-4107-96D3-47ECC446BA5E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3B4A2260-92EC-4473-AEF3-1F90A4FFDDA4}" type="pres">
      <dgm:prSet presAssocID="{D9AE3762-3A0B-4107-96D3-47ECC446BA5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A05D32-F8C0-4AD3-B156-8CE2AF3E18E7}" type="pres">
      <dgm:prSet presAssocID="{D9AE3762-3A0B-4107-96D3-47ECC446BA5E}" presName="negativeSpace" presStyleCnt="0"/>
      <dgm:spPr/>
    </dgm:pt>
    <dgm:pt modelId="{78592235-6520-4C7A-88FB-9A7673DDDC56}" type="pres">
      <dgm:prSet presAssocID="{D9AE3762-3A0B-4107-96D3-47ECC446BA5E}" presName="childText" presStyleLbl="conFgAcc1" presStyleIdx="0" presStyleCnt="3">
        <dgm:presLayoutVars>
          <dgm:bulletEnabled val="1"/>
        </dgm:presLayoutVars>
      </dgm:prSet>
      <dgm:spPr/>
    </dgm:pt>
    <dgm:pt modelId="{39782DAF-E0DB-490F-8738-7E9A2EED7CB6}" type="pres">
      <dgm:prSet presAssocID="{4659DA0C-91DC-4F63-92E0-732191FBF0DD}" presName="spaceBetweenRectangles" presStyleCnt="0"/>
      <dgm:spPr/>
    </dgm:pt>
    <dgm:pt modelId="{5A18858B-A87F-46C3-BD3E-6224E8F44F43}" type="pres">
      <dgm:prSet presAssocID="{4A1FE7F4-9875-4834-927E-71F733D9BB40}" presName="parentLin" presStyleCnt="0"/>
      <dgm:spPr/>
    </dgm:pt>
    <dgm:pt modelId="{D1FCC5E0-9A53-498A-9D1A-CF36131221FB}" type="pres">
      <dgm:prSet presAssocID="{4A1FE7F4-9875-4834-927E-71F733D9BB40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5BF676A2-D399-4C9B-A50D-01ADE1473DBD}" type="pres">
      <dgm:prSet presAssocID="{4A1FE7F4-9875-4834-927E-71F733D9BB4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60F011-2967-4CDD-948D-3726300E072B}" type="pres">
      <dgm:prSet presAssocID="{4A1FE7F4-9875-4834-927E-71F733D9BB40}" presName="negativeSpace" presStyleCnt="0"/>
      <dgm:spPr/>
    </dgm:pt>
    <dgm:pt modelId="{4DE3071D-867A-4607-AB68-7A62C7007DA6}" type="pres">
      <dgm:prSet presAssocID="{4A1FE7F4-9875-4834-927E-71F733D9BB40}" presName="childText" presStyleLbl="conFgAcc1" presStyleIdx="1" presStyleCnt="3">
        <dgm:presLayoutVars>
          <dgm:bulletEnabled val="1"/>
        </dgm:presLayoutVars>
      </dgm:prSet>
      <dgm:spPr/>
    </dgm:pt>
    <dgm:pt modelId="{6E8B3133-4F91-4E92-A4C0-C23E8932E389}" type="pres">
      <dgm:prSet presAssocID="{02B9DBE9-3651-4D00-ABA5-B9C74AAF2013}" presName="spaceBetweenRectangles" presStyleCnt="0"/>
      <dgm:spPr/>
    </dgm:pt>
    <dgm:pt modelId="{DBED8E06-8165-4699-9497-55C8CC2E4FD9}" type="pres">
      <dgm:prSet presAssocID="{A65E6740-4DC3-4565-8806-9377E7F89A9B}" presName="parentLin" presStyleCnt="0"/>
      <dgm:spPr/>
    </dgm:pt>
    <dgm:pt modelId="{91A58A35-3D78-4285-9F7F-FC551E16B711}" type="pres">
      <dgm:prSet presAssocID="{A65E6740-4DC3-4565-8806-9377E7F89A9B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4C5FFE9D-C3E7-42B4-8691-D39B63505569}" type="pres">
      <dgm:prSet presAssocID="{A65E6740-4DC3-4565-8806-9377E7F89A9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B8CE5E-0158-4121-865C-040332EDE9ED}" type="pres">
      <dgm:prSet presAssocID="{A65E6740-4DC3-4565-8806-9377E7F89A9B}" presName="negativeSpace" presStyleCnt="0"/>
      <dgm:spPr/>
    </dgm:pt>
    <dgm:pt modelId="{691A8BA2-6DC8-4D42-BAC6-0003C816E65C}" type="pres">
      <dgm:prSet presAssocID="{A65E6740-4DC3-4565-8806-9377E7F89A9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A5259BC-548B-4E33-B625-A07713A61845}" type="presOf" srcId="{4A1FE7F4-9875-4834-927E-71F733D9BB40}" destId="{D1FCC5E0-9A53-498A-9D1A-CF36131221FB}" srcOrd="0" destOrd="0" presId="urn:microsoft.com/office/officeart/2005/8/layout/list1"/>
    <dgm:cxn modelId="{409F505B-4E36-4D47-8BC2-7BE62D8AE605}" srcId="{047D9950-BC00-4919-8F89-A9EF6CBB2D8E}" destId="{D9AE3762-3A0B-4107-96D3-47ECC446BA5E}" srcOrd="0" destOrd="0" parTransId="{133EAD7B-CA29-484A-B151-5E02A78DDBFC}" sibTransId="{4659DA0C-91DC-4F63-92E0-732191FBF0DD}"/>
    <dgm:cxn modelId="{7C44A21A-F868-4A5F-87B7-566981B4B99E}" type="presOf" srcId="{047D9950-BC00-4919-8F89-A9EF6CBB2D8E}" destId="{3A63A2B4-D261-4F61-BEB6-EA25920720E4}" srcOrd="0" destOrd="0" presId="urn:microsoft.com/office/officeart/2005/8/layout/list1"/>
    <dgm:cxn modelId="{DBEAEE69-FE58-4032-A066-1A785C56AB3A}" type="presOf" srcId="{4A1FE7F4-9875-4834-927E-71F733D9BB40}" destId="{5BF676A2-D399-4C9B-A50D-01ADE1473DBD}" srcOrd="1" destOrd="0" presId="urn:microsoft.com/office/officeart/2005/8/layout/list1"/>
    <dgm:cxn modelId="{BB0ABC84-B8AE-4E68-B301-00A272FAD8E2}" srcId="{047D9950-BC00-4919-8F89-A9EF6CBB2D8E}" destId="{4A1FE7F4-9875-4834-927E-71F733D9BB40}" srcOrd="1" destOrd="0" parTransId="{46EEDE50-3189-40C2-A3A7-3F8B8B45334B}" sibTransId="{02B9DBE9-3651-4D00-ABA5-B9C74AAF2013}"/>
    <dgm:cxn modelId="{E0BBD6A0-DD42-485A-BE40-D1EA6A34AD65}" type="presOf" srcId="{A65E6740-4DC3-4565-8806-9377E7F89A9B}" destId="{91A58A35-3D78-4285-9F7F-FC551E16B711}" srcOrd="0" destOrd="0" presId="urn:microsoft.com/office/officeart/2005/8/layout/list1"/>
    <dgm:cxn modelId="{FC53BCEC-1B05-4C49-A5DB-EC4A70E08AB5}" srcId="{047D9950-BC00-4919-8F89-A9EF6CBB2D8E}" destId="{A65E6740-4DC3-4565-8806-9377E7F89A9B}" srcOrd="2" destOrd="0" parTransId="{CD7DC4FA-F747-4FFB-ACE7-4E2D4BF25C95}" sibTransId="{8C7AD367-5844-412E-8565-1D3DD5A4CEBF}"/>
    <dgm:cxn modelId="{1B194577-1AE1-4034-A38E-21DB55B16F49}" type="presOf" srcId="{A65E6740-4DC3-4565-8806-9377E7F89A9B}" destId="{4C5FFE9D-C3E7-42B4-8691-D39B63505569}" srcOrd="1" destOrd="0" presId="urn:microsoft.com/office/officeart/2005/8/layout/list1"/>
    <dgm:cxn modelId="{BA5EC1CF-EC68-41FD-97A3-09384FFF7758}" type="presOf" srcId="{D9AE3762-3A0B-4107-96D3-47ECC446BA5E}" destId="{1828A650-78C9-4674-A589-A1F3C1007D63}" srcOrd="0" destOrd="0" presId="urn:microsoft.com/office/officeart/2005/8/layout/list1"/>
    <dgm:cxn modelId="{2813CDB4-16CC-434D-9603-4BB363378E6A}" type="presOf" srcId="{D9AE3762-3A0B-4107-96D3-47ECC446BA5E}" destId="{3B4A2260-92EC-4473-AEF3-1F90A4FFDDA4}" srcOrd="1" destOrd="0" presId="urn:microsoft.com/office/officeart/2005/8/layout/list1"/>
    <dgm:cxn modelId="{9225E8C0-6B7D-47C7-A2EC-22357ECC786C}" type="presParOf" srcId="{3A63A2B4-D261-4F61-BEB6-EA25920720E4}" destId="{9F84D13A-49C1-429D-9F98-137DA20697B7}" srcOrd="0" destOrd="0" presId="urn:microsoft.com/office/officeart/2005/8/layout/list1"/>
    <dgm:cxn modelId="{17DF652F-EE88-4016-8787-D433BE204D51}" type="presParOf" srcId="{9F84D13A-49C1-429D-9F98-137DA20697B7}" destId="{1828A650-78C9-4674-A589-A1F3C1007D63}" srcOrd="0" destOrd="0" presId="urn:microsoft.com/office/officeart/2005/8/layout/list1"/>
    <dgm:cxn modelId="{D4B7BE29-2645-4DEB-B2B9-52B0A50EB957}" type="presParOf" srcId="{9F84D13A-49C1-429D-9F98-137DA20697B7}" destId="{3B4A2260-92EC-4473-AEF3-1F90A4FFDDA4}" srcOrd="1" destOrd="0" presId="urn:microsoft.com/office/officeart/2005/8/layout/list1"/>
    <dgm:cxn modelId="{20AAC6A3-6226-46F2-AC87-5BED94377B82}" type="presParOf" srcId="{3A63A2B4-D261-4F61-BEB6-EA25920720E4}" destId="{62A05D32-F8C0-4AD3-B156-8CE2AF3E18E7}" srcOrd="1" destOrd="0" presId="urn:microsoft.com/office/officeart/2005/8/layout/list1"/>
    <dgm:cxn modelId="{C881BF50-0268-4A9A-BB97-09F42EBBA7B6}" type="presParOf" srcId="{3A63A2B4-D261-4F61-BEB6-EA25920720E4}" destId="{78592235-6520-4C7A-88FB-9A7673DDDC56}" srcOrd="2" destOrd="0" presId="urn:microsoft.com/office/officeart/2005/8/layout/list1"/>
    <dgm:cxn modelId="{E39AF882-D9C9-46D7-B6C5-F77317F5E0FC}" type="presParOf" srcId="{3A63A2B4-D261-4F61-BEB6-EA25920720E4}" destId="{39782DAF-E0DB-490F-8738-7E9A2EED7CB6}" srcOrd="3" destOrd="0" presId="urn:microsoft.com/office/officeart/2005/8/layout/list1"/>
    <dgm:cxn modelId="{A2E3D0A0-A3F9-4BF7-A3D1-F92231168836}" type="presParOf" srcId="{3A63A2B4-D261-4F61-BEB6-EA25920720E4}" destId="{5A18858B-A87F-46C3-BD3E-6224E8F44F43}" srcOrd="4" destOrd="0" presId="urn:microsoft.com/office/officeart/2005/8/layout/list1"/>
    <dgm:cxn modelId="{5DB4E5D6-EE60-424A-825C-63ECD93490B8}" type="presParOf" srcId="{5A18858B-A87F-46C3-BD3E-6224E8F44F43}" destId="{D1FCC5E0-9A53-498A-9D1A-CF36131221FB}" srcOrd="0" destOrd="0" presId="urn:microsoft.com/office/officeart/2005/8/layout/list1"/>
    <dgm:cxn modelId="{D0AD7ABC-1029-4951-AD38-9EEFFCA0F7E0}" type="presParOf" srcId="{5A18858B-A87F-46C3-BD3E-6224E8F44F43}" destId="{5BF676A2-D399-4C9B-A50D-01ADE1473DBD}" srcOrd="1" destOrd="0" presId="urn:microsoft.com/office/officeart/2005/8/layout/list1"/>
    <dgm:cxn modelId="{709626C0-8637-4E41-8AE6-9D01F834C94F}" type="presParOf" srcId="{3A63A2B4-D261-4F61-BEB6-EA25920720E4}" destId="{0760F011-2967-4CDD-948D-3726300E072B}" srcOrd="5" destOrd="0" presId="urn:microsoft.com/office/officeart/2005/8/layout/list1"/>
    <dgm:cxn modelId="{6E1A043F-2CFB-49EC-AF9F-ECE52F6451DB}" type="presParOf" srcId="{3A63A2B4-D261-4F61-BEB6-EA25920720E4}" destId="{4DE3071D-867A-4607-AB68-7A62C7007DA6}" srcOrd="6" destOrd="0" presId="urn:microsoft.com/office/officeart/2005/8/layout/list1"/>
    <dgm:cxn modelId="{2C8EF467-FF61-4634-B778-20028C8A3F79}" type="presParOf" srcId="{3A63A2B4-D261-4F61-BEB6-EA25920720E4}" destId="{6E8B3133-4F91-4E92-A4C0-C23E8932E389}" srcOrd="7" destOrd="0" presId="urn:microsoft.com/office/officeart/2005/8/layout/list1"/>
    <dgm:cxn modelId="{BBD72125-A73B-4053-AEAB-25CED06E72CD}" type="presParOf" srcId="{3A63A2B4-D261-4F61-BEB6-EA25920720E4}" destId="{DBED8E06-8165-4699-9497-55C8CC2E4FD9}" srcOrd="8" destOrd="0" presId="urn:microsoft.com/office/officeart/2005/8/layout/list1"/>
    <dgm:cxn modelId="{522BE28F-2F81-4253-8C9D-DDBBC109CA80}" type="presParOf" srcId="{DBED8E06-8165-4699-9497-55C8CC2E4FD9}" destId="{91A58A35-3D78-4285-9F7F-FC551E16B711}" srcOrd="0" destOrd="0" presId="urn:microsoft.com/office/officeart/2005/8/layout/list1"/>
    <dgm:cxn modelId="{0934EDB8-02F1-491A-B9AE-9B3BD7632F33}" type="presParOf" srcId="{DBED8E06-8165-4699-9497-55C8CC2E4FD9}" destId="{4C5FFE9D-C3E7-42B4-8691-D39B63505569}" srcOrd="1" destOrd="0" presId="urn:microsoft.com/office/officeart/2005/8/layout/list1"/>
    <dgm:cxn modelId="{C39737A9-E7A6-49B2-8B41-9D4542FD73B9}" type="presParOf" srcId="{3A63A2B4-D261-4F61-BEB6-EA25920720E4}" destId="{08B8CE5E-0158-4121-865C-040332EDE9ED}" srcOrd="9" destOrd="0" presId="urn:microsoft.com/office/officeart/2005/8/layout/list1"/>
    <dgm:cxn modelId="{C5F5F1F2-4FA4-4E3E-8018-73C6E27AB581}" type="presParOf" srcId="{3A63A2B4-D261-4F61-BEB6-EA25920720E4}" destId="{691A8BA2-6DC8-4D42-BAC6-0003C816E65C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D420F-992F-49EF-8B15-3667A4871ED8}">
      <dsp:nvSpPr>
        <dsp:cNvPr id="0" name=""/>
        <dsp:cNvSpPr/>
      </dsp:nvSpPr>
      <dsp:spPr>
        <a:xfrm>
          <a:off x="0" y="11051"/>
          <a:ext cx="8815387" cy="1035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/>
            <a:t>如何找到专业详实的系统性数据</a:t>
          </a:r>
        </a:p>
      </dsp:txBody>
      <dsp:txXfrm>
        <a:off x="50536" y="61587"/>
        <a:ext cx="8714315" cy="934158"/>
      </dsp:txXfrm>
    </dsp:sp>
    <dsp:sp modelId="{D6AF3714-3E65-4281-AF4B-85174E55FDD1}">
      <dsp:nvSpPr>
        <dsp:cNvPr id="0" name=""/>
        <dsp:cNvSpPr/>
      </dsp:nvSpPr>
      <dsp:spPr>
        <a:xfrm>
          <a:off x="0" y="1141322"/>
          <a:ext cx="8815387" cy="1035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/>
            <a:t>数据为</a:t>
          </a:r>
          <a:r>
            <a:rPr lang="en-US" altLang="zh-CN" sz="3300" kern="1200" dirty="0"/>
            <a:t>PDF</a:t>
          </a:r>
          <a:r>
            <a:rPr lang="zh-CN" altLang="en-US" sz="3300" kern="1200" dirty="0"/>
            <a:t>文件无法直接进行分析计算</a:t>
          </a:r>
        </a:p>
      </dsp:txBody>
      <dsp:txXfrm>
        <a:off x="50536" y="1191858"/>
        <a:ext cx="8714315" cy="934158"/>
      </dsp:txXfrm>
    </dsp:sp>
    <dsp:sp modelId="{A0EBFA2A-B00F-47AD-BB98-FD274DA5867F}">
      <dsp:nvSpPr>
        <dsp:cNvPr id="0" name=""/>
        <dsp:cNvSpPr/>
      </dsp:nvSpPr>
      <dsp:spPr>
        <a:xfrm>
          <a:off x="0" y="2271592"/>
          <a:ext cx="8815387" cy="1035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/>
            <a:t>需要学习如何用</a:t>
          </a:r>
          <a:r>
            <a:rPr lang="en-US" altLang="zh-CN" sz="3300" kern="1200" dirty="0"/>
            <a:t>excel</a:t>
          </a:r>
          <a:r>
            <a:rPr lang="zh-CN" altLang="en-US" sz="3300" kern="1200" dirty="0"/>
            <a:t>进行数据可视化</a:t>
          </a:r>
        </a:p>
      </dsp:txBody>
      <dsp:txXfrm>
        <a:off x="50536" y="2322128"/>
        <a:ext cx="8714315" cy="9341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40F25-FC33-4DD9-8B7E-42108C41869C}">
      <dsp:nvSpPr>
        <dsp:cNvPr id="0" name=""/>
        <dsp:cNvSpPr/>
      </dsp:nvSpPr>
      <dsp:spPr>
        <a:xfrm>
          <a:off x="0" y="474383"/>
          <a:ext cx="734291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018C8-F7BA-479A-A50C-21D23824739C}">
      <dsp:nvSpPr>
        <dsp:cNvPr id="0" name=""/>
        <dsp:cNvSpPr/>
      </dsp:nvSpPr>
      <dsp:spPr>
        <a:xfrm>
          <a:off x="367145" y="31583"/>
          <a:ext cx="5140037" cy="88560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81" tIns="0" rIns="19428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/>
            <a:t>环境污染与经济发展分析</a:t>
          </a:r>
        </a:p>
      </dsp:txBody>
      <dsp:txXfrm>
        <a:off x="410376" y="74814"/>
        <a:ext cx="5053575" cy="799138"/>
      </dsp:txXfrm>
    </dsp:sp>
    <dsp:sp modelId="{DBA3A14B-AF10-4250-9D81-6A86ACEB240B}">
      <dsp:nvSpPr>
        <dsp:cNvPr id="0" name=""/>
        <dsp:cNvSpPr/>
      </dsp:nvSpPr>
      <dsp:spPr>
        <a:xfrm>
          <a:off x="0" y="1835183"/>
          <a:ext cx="734291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F6344-F0C4-4E89-B033-BA731FF87E31}">
      <dsp:nvSpPr>
        <dsp:cNvPr id="0" name=""/>
        <dsp:cNvSpPr/>
      </dsp:nvSpPr>
      <dsp:spPr>
        <a:xfrm>
          <a:off x="367145" y="1392383"/>
          <a:ext cx="5140037" cy="88560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81" tIns="0" rIns="19428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/>
            <a:t>高技术产业分析</a:t>
          </a:r>
          <a:endParaRPr lang="zh-CN" altLang="en-US" sz="3000" kern="1200" dirty="0"/>
        </a:p>
      </dsp:txBody>
      <dsp:txXfrm>
        <a:off x="410376" y="1435614"/>
        <a:ext cx="5053575" cy="799138"/>
      </dsp:txXfrm>
    </dsp:sp>
    <dsp:sp modelId="{DF876DC1-3033-4B21-BB43-4545EA022436}">
      <dsp:nvSpPr>
        <dsp:cNvPr id="0" name=""/>
        <dsp:cNvSpPr/>
      </dsp:nvSpPr>
      <dsp:spPr>
        <a:xfrm>
          <a:off x="0" y="3195983"/>
          <a:ext cx="734291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F4BDB-3917-425B-ACDF-0FB3A1CFC1A6}">
      <dsp:nvSpPr>
        <dsp:cNvPr id="0" name=""/>
        <dsp:cNvSpPr/>
      </dsp:nvSpPr>
      <dsp:spPr>
        <a:xfrm>
          <a:off x="367145" y="2753183"/>
          <a:ext cx="5140037" cy="885600"/>
        </a:xfrm>
        <a:prstGeom prst="roundRect">
          <a:avLst/>
        </a:prstGeom>
        <a:solidFill>
          <a:srgbClr val="347B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81" tIns="0" rIns="19428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/>
            <a:t>中美贸易大战</a:t>
          </a:r>
        </a:p>
      </dsp:txBody>
      <dsp:txXfrm>
        <a:off x="410376" y="2796414"/>
        <a:ext cx="5053575" cy="7991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DC23A-3BFD-4D42-AED0-CD26E065C232}">
      <dsp:nvSpPr>
        <dsp:cNvPr id="0" name=""/>
        <dsp:cNvSpPr/>
      </dsp:nvSpPr>
      <dsp:spPr>
        <a:xfrm>
          <a:off x="16795" y="0"/>
          <a:ext cx="1644618" cy="913676"/>
        </a:xfrm>
        <a:prstGeom prst="roundRect">
          <a:avLst>
            <a:gd name="adj" fmla="val 10000"/>
          </a:avLst>
        </a:prstGeom>
        <a:solidFill>
          <a:srgbClr val="347BF9"/>
        </a:solidFill>
        <a:ln w="1905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/>
            <a:t>搜索指标</a:t>
          </a:r>
        </a:p>
      </dsp:txBody>
      <dsp:txXfrm>
        <a:off x="43556" y="26761"/>
        <a:ext cx="1591096" cy="860154"/>
      </dsp:txXfrm>
    </dsp:sp>
    <dsp:sp modelId="{FF1E8173-88BD-4E24-99CE-A2B7B0D62039}">
      <dsp:nvSpPr>
        <dsp:cNvPr id="0" name=""/>
        <dsp:cNvSpPr/>
      </dsp:nvSpPr>
      <dsp:spPr>
        <a:xfrm rot="5400000">
          <a:off x="667790" y="936518"/>
          <a:ext cx="342628" cy="411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/>
        </a:p>
      </dsp:txBody>
      <dsp:txXfrm rot="-5400000">
        <a:off x="715758" y="970781"/>
        <a:ext cx="246692" cy="239840"/>
      </dsp:txXfrm>
    </dsp:sp>
    <dsp:sp modelId="{3DFD8B45-B398-48D9-BC6E-DC32749972E6}">
      <dsp:nvSpPr>
        <dsp:cNvPr id="0" name=""/>
        <dsp:cNvSpPr/>
      </dsp:nvSpPr>
      <dsp:spPr>
        <a:xfrm>
          <a:off x="16795" y="1370515"/>
          <a:ext cx="1644618" cy="913676"/>
        </a:xfrm>
        <a:prstGeom prst="roundRect">
          <a:avLst>
            <a:gd name="adj" fmla="val 10000"/>
          </a:avLst>
        </a:prstGeom>
        <a:solidFill>
          <a:srgbClr val="347BF9"/>
        </a:solidFill>
        <a:ln w="1905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/>
            <a:t>选择数据库</a:t>
          </a:r>
        </a:p>
      </dsp:txBody>
      <dsp:txXfrm>
        <a:off x="43556" y="1397276"/>
        <a:ext cx="1591096" cy="860154"/>
      </dsp:txXfrm>
    </dsp:sp>
    <dsp:sp modelId="{02902708-2494-4905-A69C-ED545001483E}">
      <dsp:nvSpPr>
        <dsp:cNvPr id="0" name=""/>
        <dsp:cNvSpPr/>
      </dsp:nvSpPr>
      <dsp:spPr>
        <a:xfrm rot="5400000">
          <a:off x="667790" y="2307033"/>
          <a:ext cx="342628" cy="411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/>
        </a:p>
      </dsp:txBody>
      <dsp:txXfrm rot="-5400000">
        <a:off x="715758" y="2341296"/>
        <a:ext cx="246692" cy="239840"/>
      </dsp:txXfrm>
    </dsp:sp>
    <dsp:sp modelId="{1EFF9634-D4D1-4582-BD7E-1EF1B5161AFC}">
      <dsp:nvSpPr>
        <dsp:cNvPr id="0" name=""/>
        <dsp:cNvSpPr/>
      </dsp:nvSpPr>
      <dsp:spPr>
        <a:xfrm>
          <a:off x="16795" y="2741030"/>
          <a:ext cx="1644618" cy="913676"/>
        </a:xfrm>
        <a:prstGeom prst="roundRect">
          <a:avLst>
            <a:gd name="adj" fmla="val 10000"/>
          </a:avLst>
        </a:prstGeom>
        <a:solidFill>
          <a:srgbClr val="347BF9"/>
        </a:solidFill>
        <a:ln w="1905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/>
            <a:t>点击显示数据</a:t>
          </a:r>
        </a:p>
      </dsp:txBody>
      <dsp:txXfrm>
        <a:off x="43556" y="2767791"/>
        <a:ext cx="1591096" cy="8601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DC23A-3BFD-4D42-AED0-CD26E065C232}">
      <dsp:nvSpPr>
        <dsp:cNvPr id="0" name=""/>
        <dsp:cNvSpPr/>
      </dsp:nvSpPr>
      <dsp:spPr>
        <a:xfrm>
          <a:off x="0" y="0"/>
          <a:ext cx="1678209" cy="1087664"/>
        </a:xfrm>
        <a:prstGeom prst="roundRect">
          <a:avLst>
            <a:gd name="adj" fmla="val 10000"/>
          </a:avLst>
        </a:prstGeom>
        <a:solidFill>
          <a:srgbClr val="347BF9"/>
        </a:solidFill>
        <a:ln w="1905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100" b="1" kern="1200"/>
            <a:t>搜索指标</a:t>
          </a:r>
        </a:p>
      </dsp:txBody>
      <dsp:txXfrm>
        <a:off x="31857" y="31857"/>
        <a:ext cx="1614495" cy="1023950"/>
      </dsp:txXfrm>
    </dsp:sp>
    <dsp:sp modelId="{FF1E8173-88BD-4E24-99CE-A2B7B0D62039}">
      <dsp:nvSpPr>
        <dsp:cNvPr id="0" name=""/>
        <dsp:cNvSpPr/>
      </dsp:nvSpPr>
      <dsp:spPr>
        <a:xfrm rot="5400000">
          <a:off x="635167" y="1114855"/>
          <a:ext cx="407874" cy="489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b="1" kern="1200"/>
        </a:p>
      </dsp:txBody>
      <dsp:txXfrm rot="-5400000">
        <a:off x="692270" y="1155642"/>
        <a:ext cx="293668" cy="285512"/>
      </dsp:txXfrm>
    </dsp:sp>
    <dsp:sp modelId="{3DFD8B45-B398-48D9-BC6E-DC32749972E6}">
      <dsp:nvSpPr>
        <dsp:cNvPr id="0" name=""/>
        <dsp:cNvSpPr/>
      </dsp:nvSpPr>
      <dsp:spPr>
        <a:xfrm>
          <a:off x="0" y="1631496"/>
          <a:ext cx="1678209" cy="1087664"/>
        </a:xfrm>
        <a:prstGeom prst="roundRect">
          <a:avLst>
            <a:gd name="adj" fmla="val 10000"/>
          </a:avLst>
        </a:prstGeom>
        <a:solidFill>
          <a:srgbClr val="347BF9"/>
        </a:solidFill>
        <a:ln w="1905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100" b="1" kern="1200"/>
            <a:t>选择数据库</a:t>
          </a:r>
        </a:p>
      </dsp:txBody>
      <dsp:txXfrm>
        <a:off x="31857" y="1663353"/>
        <a:ext cx="1614495" cy="1023950"/>
      </dsp:txXfrm>
    </dsp:sp>
    <dsp:sp modelId="{02902708-2494-4905-A69C-ED545001483E}">
      <dsp:nvSpPr>
        <dsp:cNvPr id="0" name=""/>
        <dsp:cNvSpPr/>
      </dsp:nvSpPr>
      <dsp:spPr>
        <a:xfrm rot="5400000">
          <a:off x="635167" y="2746352"/>
          <a:ext cx="407874" cy="489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b="1" kern="1200"/>
        </a:p>
      </dsp:txBody>
      <dsp:txXfrm rot="-5400000">
        <a:off x="692270" y="2787139"/>
        <a:ext cx="293668" cy="285512"/>
      </dsp:txXfrm>
    </dsp:sp>
    <dsp:sp modelId="{1EFF9634-D4D1-4582-BD7E-1EF1B5161AFC}">
      <dsp:nvSpPr>
        <dsp:cNvPr id="0" name=""/>
        <dsp:cNvSpPr/>
      </dsp:nvSpPr>
      <dsp:spPr>
        <a:xfrm>
          <a:off x="0" y="3262992"/>
          <a:ext cx="1678209" cy="1087664"/>
        </a:xfrm>
        <a:prstGeom prst="roundRect">
          <a:avLst>
            <a:gd name="adj" fmla="val 10000"/>
          </a:avLst>
        </a:prstGeom>
        <a:solidFill>
          <a:srgbClr val="347BF9"/>
        </a:solidFill>
        <a:ln w="1905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100" b="1" kern="1200"/>
            <a:t>点击显示数据</a:t>
          </a:r>
        </a:p>
      </dsp:txBody>
      <dsp:txXfrm>
        <a:off x="31857" y="3294849"/>
        <a:ext cx="1614495" cy="10239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4648D-F5E4-4364-AF9A-EDB56C5277E8}">
      <dsp:nvSpPr>
        <dsp:cNvPr id="0" name=""/>
        <dsp:cNvSpPr/>
      </dsp:nvSpPr>
      <dsp:spPr>
        <a:xfrm>
          <a:off x="3334" y="821207"/>
          <a:ext cx="3251511" cy="1180800"/>
        </a:xfrm>
        <a:prstGeom prst="rect">
          <a:avLst/>
        </a:prstGeom>
        <a:solidFill>
          <a:srgbClr val="347BF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/>
            <a:t>便捷检索</a:t>
          </a:r>
        </a:p>
      </dsp:txBody>
      <dsp:txXfrm>
        <a:off x="3334" y="821207"/>
        <a:ext cx="3251511" cy="1180800"/>
      </dsp:txXfrm>
    </dsp:sp>
    <dsp:sp modelId="{1F4A69F5-E0F4-4C52-8B42-FE2FC23FAE2C}">
      <dsp:nvSpPr>
        <dsp:cNvPr id="0" name=""/>
        <dsp:cNvSpPr/>
      </dsp:nvSpPr>
      <dsp:spPr>
        <a:xfrm>
          <a:off x="3334" y="2002007"/>
          <a:ext cx="3251511" cy="180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3100" kern="1200"/>
        </a:p>
      </dsp:txBody>
      <dsp:txXfrm>
        <a:off x="3334" y="2002007"/>
        <a:ext cx="3251511" cy="1800720"/>
      </dsp:txXfrm>
    </dsp:sp>
    <dsp:sp modelId="{6496E709-ACCB-4517-981B-E687FAF13064}">
      <dsp:nvSpPr>
        <dsp:cNvPr id="0" name=""/>
        <dsp:cNvSpPr/>
      </dsp:nvSpPr>
      <dsp:spPr>
        <a:xfrm>
          <a:off x="3710058" y="821207"/>
          <a:ext cx="3251511" cy="1180800"/>
        </a:xfrm>
        <a:prstGeom prst="rect">
          <a:avLst/>
        </a:prstGeom>
        <a:solidFill>
          <a:srgbClr val="347BF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/>
            <a:t>数据处理</a:t>
          </a:r>
        </a:p>
      </dsp:txBody>
      <dsp:txXfrm>
        <a:off x="3710058" y="821207"/>
        <a:ext cx="3251511" cy="1180800"/>
      </dsp:txXfrm>
    </dsp:sp>
    <dsp:sp modelId="{B6A41F18-30E9-4083-81C2-952C4138A578}">
      <dsp:nvSpPr>
        <dsp:cNvPr id="0" name=""/>
        <dsp:cNvSpPr/>
      </dsp:nvSpPr>
      <dsp:spPr>
        <a:xfrm>
          <a:off x="3710058" y="2002007"/>
          <a:ext cx="3251511" cy="180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3100" kern="1200" dirty="0"/>
        </a:p>
      </dsp:txBody>
      <dsp:txXfrm>
        <a:off x="3710058" y="2002007"/>
        <a:ext cx="3251511" cy="1800720"/>
      </dsp:txXfrm>
    </dsp:sp>
    <dsp:sp modelId="{A209E046-2B17-416E-B506-B26DBCA9489B}">
      <dsp:nvSpPr>
        <dsp:cNvPr id="0" name=""/>
        <dsp:cNvSpPr/>
      </dsp:nvSpPr>
      <dsp:spPr>
        <a:xfrm>
          <a:off x="7416782" y="821207"/>
          <a:ext cx="3251511" cy="1180800"/>
        </a:xfrm>
        <a:prstGeom prst="rect">
          <a:avLst/>
        </a:prstGeom>
        <a:solidFill>
          <a:srgbClr val="347BF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/>
            <a:t>数据可视化</a:t>
          </a:r>
        </a:p>
      </dsp:txBody>
      <dsp:txXfrm>
        <a:off x="7416782" y="821207"/>
        <a:ext cx="3251511" cy="1180800"/>
      </dsp:txXfrm>
    </dsp:sp>
    <dsp:sp modelId="{A8ECD3FD-E68E-4741-AC1E-077F9A378D80}">
      <dsp:nvSpPr>
        <dsp:cNvPr id="0" name=""/>
        <dsp:cNvSpPr/>
      </dsp:nvSpPr>
      <dsp:spPr>
        <a:xfrm>
          <a:off x="7416782" y="2002007"/>
          <a:ext cx="3251511" cy="180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3100" kern="1200"/>
        </a:p>
      </dsp:txBody>
      <dsp:txXfrm>
        <a:off x="7416782" y="2002007"/>
        <a:ext cx="3251511" cy="18007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E1D68-01E0-492E-BB50-938436425505}">
      <dsp:nvSpPr>
        <dsp:cNvPr id="0" name=""/>
        <dsp:cNvSpPr/>
      </dsp:nvSpPr>
      <dsp:spPr>
        <a:xfrm>
          <a:off x="528762" y="191"/>
          <a:ext cx="2105420" cy="1263252"/>
        </a:xfrm>
        <a:prstGeom prst="rect">
          <a:avLst/>
        </a:prstGeom>
        <a:solidFill>
          <a:srgbClr val="347B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3600" kern="1200" dirty="0"/>
            <a:t>跨库检索</a:t>
          </a:r>
        </a:p>
      </dsp:txBody>
      <dsp:txXfrm>
        <a:off x="528762" y="191"/>
        <a:ext cx="2105420" cy="1263252"/>
      </dsp:txXfrm>
    </dsp:sp>
    <dsp:sp modelId="{BA64C8AC-075E-42FA-81F0-F8170518DCE1}">
      <dsp:nvSpPr>
        <dsp:cNvPr id="0" name=""/>
        <dsp:cNvSpPr/>
      </dsp:nvSpPr>
      <dsp:spPr>
        <a:xfrm>
          <a:off x="2844725" y="191"/>
          <a:ext cx="2105420" cy="1263252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3600" kern="1200" dirty="0"/>
            <a:t>库内检索</a:t>
          </a:r>
        </a:p>
      </dsp:txBody>
      <dsp:txXfrm>
        <a:off x="2844725" y="191"/>
        <a:ext cx="2105420" cy="1263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C4312-D6CB-4514-8420-B7E712E0C34F}">
      <dsp:nvSpPr>
        <dsp:cNvPr id="0" name=""/>
        <dsp:cNvSpPr/>
      </dsp:nvSpPr>
      <dsp:spPr>
        <a:xfrm>
          <a:off x="-5198711" y="-798394"/>
          <a:ext cx="6190771" cy="6190771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1F326-FFC8-4DDF-9B86-217071632B66}">
      <dsp:nvSpPr>
        <dsp:cNvPr id="0" name=""/>
        <dsp:cNvSpPr/>
      </dsp:nvSpPr>
      <dsp:spPr>
        <a:xfrm>
          <a:off x="519427" y="353509"/>
          <a:ext cx="6465957" cy="70738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488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 dirty="0">
              <a:solidFill>
                <a:srgbClr val="347BF9"/>
              </a:solidFill>
            </a:rPr>
            <a:t>包含</a:t>
          </a:r>
          <a:r>
            <a:rPr lang="en-US" altLang="zh-CN" sz="3200" b="1" kern="1200" dirty="0">
              <a:solidFill>
                <a:srgbClr val="347BF9"/>
              </a:solidFill>
              <a:latin typeface="Arial"/>
              <a:ea typeface="微软雅黑"/>
              <a:cs typeface="+mn-cs"/>
            </a:rPr>
            <a:t>72</a:t>
          </a:r>
          <a:r>
            <a:rPr lang="zh-CN" sz="3200" b="1" kern="1200" dirty="0">
              <a:solidFill>
                <a:srgbClr val="347BF9"/>
              </a:solidFill>
            </a:rPr>
            <a:t>个</a:t>
          </a:r>
          <a:r>
            <a:rPr lang="zh-CN" sz="2500" kern="1200" dirty="0">
              <a:solidFill>
                <a:srgbClr val="347BF9"/>
              </a:solidFill>
            </a:rPr>
            <a:t>数据库</a:t>
          </a:r>
        </a:p>
      </dsp:txBody>
      <dsp:txXfrm>
        <a:off x="519427" y="353509"/>
        <a:ext cx="6465957" cy="707386"/>
      </dsp:txXfrm>
    </dsp:sp>
    <dsp:sp modelId="{68FE6402-E16F-47FE-B0E9-154C2C8CE16A}">
      <dsp:nvSpPr>
        <dsp:cNvPr id="0" name=""/>
        <dsp:cNvSpPr/>
      </dsp:nvSpPr>
      <dsp:spPr>
        <a:xfrm>
          <a:off x="377450" y="565225"/>
          <a:ext cx="283953" cy="283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90D22-6710-4C33-A1DF-A36B6CD6EBC3}">
      <dsp:nvSpPr>
        <dsp:cNvPr id="0" name=""/>
        <dsp:cNvSpPr/>
      </dsp:nvSpPr>
      <dsp:spPr>
        <a:xfrm>
          <a:off x="924987" y="1414772"/>
          <a:ext cx="6060396" cy="70738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488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 dirty="0">
              <a:solidFill>
                <a:srgbClr val="347BF9"/>
              </a:solidFill>
            </a:rPr>
            <a:t>超过</a:t>
          </a:r>
          <a:r>
            <a:rPr lang="en-US" sz="3200" b="1" kern="1200" dirty="0">
              <a:solidFill>
                <a:srgbClr val="347BF9"/>
              </a:solidFill>
            </a:rPr>
            <a:t>25</a:t>
          </a:r>
          <a:r>
            <a:rPr lang="zh-CN" sz="3200" b="1" kern="1200" dirty="0">
              <a:solidFill>
                <a:srgbClr val="347BF9"/>
              </a:solidFill>
            </a:rPr>
            <a:t>万</a:t>
          </a:r>
          <a:r>
            <a:rPr lang="zh-CN" sz="2500" kern="1200" dirty="0">
              <a:solidFill>
                <a:srgbClr val="347BF9"/>
              </a:solidFill>
            </a:rPr>
            <a:t>条统计指标的时间序列</a:t>
          </a:r>
        </a:p>
      </dsp:txBody>
      <dsp:txXfrm>
        <a:off x="924987" y="1414772"/>
        <a:ext cx="6060396" cy="707386"/>
      </dsp:txXfrm>
    </dsp:sp>
    <dsp:sp modelId="{0DD63447-1A96-469A-BEE9-002CB8FCDAE7}">
      <dsp:nvSpPr>
        <dsp:cNvPr id="0" name=""/>
        <dsp:cNvSpPr/>
      </dsp:nvSpPr>
      <dsp:spPr>
        <a:xfrm>
          <a:off x="783011" y="1626488"/>
          <a:ext cx="283953" cy="283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89B11-8B26-428D-8F51-540FBBB8E515}">
      <dsp:nvSpPr>
        <dsp:cNvPr id="0" name=""/>
        <dsp:cNvSpPr/>
      </dsp:nvSpPr>
      <dsp:spPr>
        <a:xfrm>
          <a:off x="924987" y="2476034"/>
          <a:ext cx="6060396" cy="70738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488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 dirty="0">
              <a:solidFill>
                <a:srgbClr val="347BF9"/>
              </a:solidFill>
              <a:latin typeface="Arial"/>
              <a:ea typeface="微软雅黑"/>
              <a:cs typeface="+mn-cs"/>
            </a:rPr>
            <a:t>数据总量达到</a:t>
          </a:r>
          <a:r>
            <a:rPr lang="en-US" sz="3200" b="1" kern="1200" dirty="0">
              <a:solidFill>
                <a:srgbClr val="347BF9"/>
              </a:solidFill>
              <a:latin typeface="Arial"/>
              <a:ea typeface="微软雅黑"/>
              <a:cs typeface="+mn-cs"/>
            </a:rPr>
            <a:t>40</a:t>
          </a:r>
          <a:r>
            <a:rPr lang="zh-CN" sz="3200" b="1" kern="1200" dirty="0">
              <a:solidFill>
                <a:srgbClr val="347BF9"/>
              </a:solidFill>
              <a:latin typeface="Arial"/>
              <a:ea typeface="微软雅黑"/>
              <a:cs typeface="+mn-cs"/>
            </a:rPr>
            <a:t>亿</a:t>
          </a:r>
          <a:r>
            <a:rPr lang="zh-CN" sz="2500" kern="1200" dirty="0">
              <a:solidFill>
                <a:srgbClr val="347BF9"/>
              </a:solidFill>
              <a:latin typeface="Arial"/>
              <a:ea typeface="微软雅黑"/>
              <a:cs typeface="+mn-cs"/>
            </a:rPr>
            <a:t>条</a:t>
          </a:r>
        </a:p>
      </dsp:txBody>
      <dsp:txXfrm>
        <a:off x="924987" y="2476034"/>
        <a:ext cx="6060396" cy="707386"/>
      </dsp:txXfrm>
    </dsp:sp>
    <dsp:sp modelId="{EA28F84C-5267-47C4-9662-A11651624CF3}">
      <dsp:nvSpPr>
        <dsp:cNvPr id="0" name=""/>
        <dsp:cNvSpPr/>
      </dsp:nvSpPr>
      <dsp:spPr>
        <a:xfrm>
          <a:off x="783011" y="2687751"/>
          <a:ext cx="283953" cy="283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15D77-3695-44C7-9C30-E58A61133834}">
      <dsp:nvSpPr>
        <dsp:cNvPr id="0" name=""/>
        <dsp:cNvSpPr/>
      </dsp:nvSpPr>
      <dsp:spPr>
        <a:xfrm>
          <a:off x="519427" y="3537297"/>
          <a:ext cx="6465957" cy="70738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488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 dirty="0">
              <a:solidFill>
                <a:srgbClr val="347BF9"/>
              </a:solidFill>
              <a:latin typeface="Arial"/>
              <a:ea typeface="微软雅黑"/>
              <a:cs typeface="+mn-cs"/>
            </a:rPr>
            <a:t>每年以</a:t>
          </a:r>
          <a:r>
            <a:rPr lang="en-US" sz="3200" b="1" kern="1200" dirty="0">
              <a:solidFill>
                <a:srgbClr val="347BF9"/>
              </a:solidFill>
              <a:latin typeface="Arial"/>
              <a:ea typeface="微软雅黑"/>
              <a:cs typeface="+mn-cs"/>
            </a:rPr>
            <a:t>2</a:t>
          </a:r>
          <a:r>
            <a:rPr lang="zh-CN" sz="3200" b="1" kern="1200" dirty="0">
              <a:solidFill>
                <a:srgbClr val="347BF9"/>
              </a:solidFill>
              <a:latin typeface="Arial"/>
              <a:ea typeface="微软雅黑"/>
              <a:cs typeface="+mn-cs"/>
            </a:rPr>
            <a:t>亿</a:t>
          </a:r>
          <a:r>
            <a:rPr lang="zh-CN" sz="2500" kern="1200" dirty="0">
              <a:solidFill>
                <a:srgbClr val="347BF9"/>
              </a:solidFill>
              <a:latin typeface="Arial"/>
              <a:ea typeface="微软雅黑"/>
              <a:cs typeface="+mn-cs"/>
            </a:rPr>
            <a:t>条左右的速度递增。</a:t>
          </a:r>
        </a:p>
      </dsp:txBody>
      <dsp:txXfrm>
        <a:off x="519427" y="3537297"/>
        <a:ext cx="6465957" cy="707386"/>
      </dsp:txXfrm>
    </dsp:sp>
    <dsp:sp modelId="{884D2BB0-E89D-488B-91A3-D7C6961DA090}">
      <dsp:nvSpPr>
        <dsp:cNvPr id="0" name=""/>
        <dsp:cNvSpPr/>
      </dsp:nvSpPr>
      <dsp:spPr>
        <a:xfrm>
          <a:off x="377450" y="3749014"/>
          <a:ext cx="283953" cy="283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A5995-0205-485E-B4E1-D216D0C53974}">
      <dsp:nvSpPr>
        <dsp:cNvPr id="0" name=""/>
        <dsp:cNvSpPr/>
      </dsp:nvSpPr>
      <dsp:spPr>
        <a:xfrm>
          <a:off x="2842559" y="1922"/>
          <a:ext cx="812160" cy="527904"/>
        </a:xfrm>
        <a:prstGeom prst="roundRect">
          <a:avLst/>
        </a:prstGeom>
        <a:solidFill>
          <a:srgbClr val="347BF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b="1" kern="1200" dirty="0">
              <a:latin typeface="+mn-ea"/>
            </a:rPr>
            <a:t>国际数据</a:t>
          </a:r>
          <a:endParaRPr lang="zh-CN" altLang="en-US" sz="1300" b="1" kern="1200" dirty="0"/>
        </a:p>
      </dsp:txBody>
      <dsp:txXfrm>
        <a:off x="2868329" y="27692"/>
        <a:ext cx="760620" cy="476364"/>
      </dsp:txXfrm>
    </dsp:sp>
    <dsp:sp modelId="{412F3950-BBFF-4865-A7D0-9D6148C9AF1F}">
      <dsp:nvSpPr>
        <dsp:cNvPr id="0" name=""/>
        <dsp:cNvSpPr/>
      </dsp:nvSpPr>
      <dsp:spPr>
        <a:xfrm>
          <a:off x="1222605" y="265874"/>
          <a:ext cx="4052069" cy="4052069"/>
        </a:xfrm>
        <a:custGeom>
          <a:avLst/>
          <a:gdLst/>
          <a:ahLst/>
          <a:cxnLst/>
          <a:rect l="0" t="0" r="0" b="0"/>
          <a:pathLst>
            <a:path>
              <a:moveTo>
                <a:pt x="2437211" y="42162"/>
              </a:moveTo>
              <a:arcTo wR="2026034" hR="2026034" stAng="16902560" swAng="86786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85F2A-C6ED-4D45-B2D9-757781BEA656}">
      <dsp:nvSpPr>
        <dsp:cNvPr id="0" name=""/>
        <dsp:cNvSpPr/>
      </dsp:nvSpPr>
      <dsp:spPr>
        <a:xfrm>
          <a:off x="4144869" y="475924"/>
          <a:ext cx="812160" cy="527904"/>
        </a:xfrm>
        <a:prstGeom prst="roundRect">
          <a:avLst/>
        </a:prstGeom>
        <a:solidFill>
          <a:srgbClr val="347BF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b="1" kern="1200" dirty="0">
              <a:latin typeface="+mn-ea"/>
            </a:rPr>
            <a:t>宏观经济</a:t>
          </a:r>
          <a:endParaRPr lang="zh-CN" altLang="en-US" sz="1300" b="1" kern="1200" dirty="0"/>
        </a:p>
      </dsp:txBody>
      <dsp:txXfrm>
        <a:off x="4170639" y="501694"/>
        <a:ext cx="760620" cy="476364"/>
      </dsp:txXfrm>
    </dsp:sp>
    <dsp:sp modelId="{AEBC2A80-AFCB-45BF-991C-F9772002E15F}">
      <dsp:nvSpPr>
        <dsp:cNvPr id="0" name=""/>
        <dsp:cNvSpPr/>
      </dsp:nvSpPr>
      <dsp:spPr>
        <a:xfrm>
          <a:off x="1222605" y="265874"/>
          <a:ext cx="4052069" cy="4052069"/>
        </a:xfrm>
        <a:custGeom>
          <a:avLst/>
          <a:gdLst/>
          <a:ahLst/>
          <a:cxnLst/>
          <a:rect l="0" t="0" r="0" b="0"/>
          <a:pathLst>
            <a:path>
              <a:moveTo>
                <a:pt x="3594753" y="743873"/>
              </a:moveTo>
              <a:arcTo wR="2026034" hR="2026034" stAng="19244389" swAng="128099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C76BB-54AA-41D5-B1E0-CCC7FB350344}">
      <dsp:nvSpPr>
        <dsp:cNvPr id="0" name=""/>
        <dsp:cNvSpPr/>
      </dsp:nvSpPr>
      <dsp:spPr>
        <a:xfrm>
          <a:off x="4837814" y="1676139"/>
          <a:ext cx="812160" cy="527904"/>
        </a:xfrm>
        <a:prstGeom prst="roundRect">
          <a:avLst/>
        </a:prstGeom>
        <a:solidFill>
          <a:srgbClr val="347BF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b="1" kern="1200" dirty="0">
              <a:latin typeface="+mn-ea"/>
            </a:rPr>
            <a:t>金融市场</a:t>
          </a:r>
          <a:endParaRPr lang="zh-CN" altLang="en-US" sz="1300" b="1" kern="1200" dirty="0"/>
        </a:p>
      </dsp:txBody>
      <dsp:txXfrm>
        <a:off x="4863584" y="1701909"/>
        <a:ext cx="760620" cy="476364"/>
      </dsp:txXfrm>
    </dsp:sp>
    <dsp:sp modelId="{F617A88D-99E9-4A8B-9923-B531CF0C14B6}">
      <dsp:nvSpPr>
        <dsp:cNvPr id="0" name=""/>
        <dsp:cNvSpPr/>
      </dsp:nvSpPr>
      <dsp:spPr>
        <a:xfrm>
          <a:off x="1222605" y="265874"/>
          <a:ext cx="4052069" cy="4052069"/>
        </a:xfrm>
        <a:custGeom>
          <a:avLst/>
          <a:gdLst/>
          <a:ahLst/>
          <a:cxnLst/>
          <a:rect l="0" t="0" r="0" b="0"/>
          <a:pathLst>
            <a:path>
              <a:moveTo>
                <a:pt x="4050513" y="1946650"/>
              </a:moveTo>
              <a:arcTo wR="2026034" hR="2026034" stAng="21465268" swAng="14222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1824D-5E98-4FAC-9ACE-387FD70B4A3A}">
      <dsp:nvSpPr>
        <dsp:cNvPr id="0" name=""/>
        <dsp:cNvSpPr/>
      </dsp:nvSpPr>
      <dsp:spPr>
        <a:xfrm>
          <a:off x="4597157" y="3040974"/>
          <a:ext cx="812160" cy="527904"/>
        </a:xfrm>
        <a:prstGeom prst="roundRect">
          <a:avLst/>
        </a:prstGeom>
        <a:solidFill>
          <a:srgbClr val="347BF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b="1" kern="1200" dirty="0">
              <a:latin typeface="+mn-ea"/>
            </a:rPr>
            <a:t>产业运行</a:t>
          </a:r>
          <a:endParaRPr lang="zh-CN" altLang="en-US" sz="1300" b="1" kern="1200" dirty="0"/>
        </a:p>
      </dsp:txBody>
      <dsp:txXfrm>
        <a:off x="4622927" y="3066744"/>
        <a:ext cx="760620" cy="476364"/>
      </dsp:txXfrm>
    </dsp:sp>
    <dsp:sp modelId="{6BD1B028-69B2-4DEA-A88D-DDA61EDB87D0}">
      <dsp:nvSpPr>
        <dsp:cNvPr id="0" name=""/>
        <dsp:cNvSpPr/>
      </dsp:nvSpPr>
      <dsp:spPr>
        <a:xfrm>
          <a:off x="1222605" y="265874"/>
          <a:ext cx="4052069" cy="4052069"/>
        </a:xfrm>
        <a:custGeom>
          <a:avLst/>
          <a:gdLst/>
          <a:ahLst/>
          <a:cxnLst/>
          <a:rect l="0" t="0" r="0" b="0"/>
          <a:pathLst>
            <a:path>
              <a:moveTo>
                <a:pt x="3594962" y="3307940"/>
              </a:moveTo>
              <a:arcTo wR="2026034" hR="2026034" stAng="2355050" swAng="10631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128F1-92FD-431E-9F22-D85EAC936532}">
      <dsp:nvSpPr>
        <dsp:cNvPr id="0" name=""/>
        <dsp:cNvSpPr/>
      </dsp:nvSpPr>
      <dsp:spPr>
        <a:xfrm>
          <a:off x="3535504" y="3931806"/>
          <a:ext cx="812160" cy="527904"/>
        </a:xfrm>
        <a:prstGeom prst="roundRect">
          <a:avLst/>
        </a:prstGeom>
        <a:solidFill>
          <a:srgbClr val="347BF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b="1" kern="1200" dirty="0">
              <a:latin typeface="+mn-ea"/>
            </a:rPr>
            <a:t>区域经济</a:t>
          </a:r>
          <a:endParaRPr lang="zh-CN" altLang="en-US" sz="1300" b="1" kern="1200" dirty="0"/>
        </a:p>
      </dsp:txBody>
      <dsp:txXfrm>
        <a:off x="3561274" y="3957576"/>
        <a:ext cx="760620" cy="476364"/>
      </dsp:txXfrm>
    </dsp:sp>
    <dsp:sp modelId="{ABF24FDE-7765-4DF6-839C-B6D364E06F2D}">
      <dsp:nvSpPr>
        <dsp:cNvPr id="0" name=""/>
        <dsp:cNvSpPr/>
      </dsp:nvSpPr>
      <dsp:spPr>
        <a:xfrm>
          <a:off x="1222605" y="265874"/>
          <a:ext cx="4052069" cy="4052069"/>
        </a:xfrm>
        <a:custGeom>
          <a:avLst/>
          <a:gdLst/>
          <a:ahLst/>
          <a:cxnLst/>
          <a:rect l="0" t="0" r="0" b="0"/>
          <a:pathLst>
            <a:path>
              <a:moveTo>
                <a:pt x="2307218" y="4032462"/>
              </a:moveTo>
              <a:arcTo wR="2026034" hR="2026034" stAng="4921346" swAng="95730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AC5DA-4EFF-464D-88D3-5D2337F37C7E}">
      <dsp:nvSpPr>
        <dsp:cNvPr id="0" name=""/>
        <dsp:cNvSpPr/>
      </dsp:nvSpPr>
      <dsp:spPr>
        <a:xfrm>
          <a:off x="2149615" y="3931806"/>
          <a:ext cx="812160" cy="527904"/>
        </a:xfrm>
        <a:prstGeom prst="roundRect">
          <a:avLst/>
        </a:prstGeom>
        <a:solidFill>
          <a:srgbClr val="347BF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b="1" kern="1200" dirty="0">
              <a:latin typeface="+mn-ea"/>
            </a:rPr>
            <a:t>贸易外经</a:t>
          </a:r>
          <a:endParaRPr lang="zh-CN" altLang="en-US" sz="1300" b="1" kern="1200" dirty="0"/>
        </a:p>
      </dsp:txBody>
      <dsp:txXfrm>
        <a:off x="2175385" y="3957576"/>
        <a:ext cx="760620" cy="476364"/>
      </dsp:txXfrm>
    </dsp:sp>
    <dsp:sp modelId="{60317281-9DFE-4219-A197-64025E5B6D86}">
      <dsp:nvSpPr>
        <dsp:cNvPr id="0" name=""/>
        <dsp:cNvSpPr/>
      </dsp:nvSpPr>
      <dsp:spPr>
        <a:xfrm>
          <a:off x="1222605" y="265874"/>
          <a:ext cx="4052069" cy="4052069"/>
        </a:xfrm>
        <a:custGeom>
          <a:avLst/>
          <a:gdLst/>
          <a:ahLst/>
          <a:cxnLst/>
          <a:rect l="0" t="0" r="0" b="0"/>
          <a:pathLst>
            <a:path>
              <a:moveTo>
                <a:pt x="921667" y="3724618"/>
              </a:moveTo>
              <a:arcTo wR="2026034" hR="2026034" stAng="7381841" swAng="10631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AD290-BD16-4829-8AE1-D3A675E9BDBF}">
      <dsp:nvSpPr>
        <dsp:cNvPr id="0" name=""/>
        <dsp:cNvSpPr/>
      </dsp:nvSpPr>
      <dsp:spPr>
        <a:xfrm>
          <a:off x="1087962" y="3040974"/>
          <a:ext cx="812160" cy="527904"/>
        </a:xfrm>
        <a:prstGeom prst="roundRect">
          <a:avLst/>
        </a:prstGeom>
        <a:solidFill>
          <a:srgbClr val="347BF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b="1" kern="1200" dirty="0">
              <a:latin typeface="+mn-ea"/>
            </a:rPr>
            <a:t>资源环境</a:t>
          </a:r>
          <a:endParaRPr lang="zh-CN" altLang="en-US" sz="1300" b="1" kern="1200" dirty="0"/>
        </a:p>
      </dsp:txBody>
      <dsp:txXfrm>
        <a:off x="1113732" y="3066744"/>
        <a:ext cx="760620" cy="476364"/>
      </dsp:txXfrm>
    </dsp:sp>
    <dsp:sp modelId="{240CD890-F709-42C4-AB5E-7912773A90F4}">
      <dsp:nvSpPr>
        <dsp:cNvPr id="0" name=""/>
        <dsp:cNvSpPr/>
      </dsp:nvSpPr>
      <dsp:spPr>
        <a:xfrm>
          <a:off x="1222605" y="265874"/>
          <a:ext cx="4052069" cy="4052069"/>
        </a:xfrm>
        <a:custGeom>
          <a:avLst/>
          <a:gdLst/>
          <a:ahLst/>
          <a:cxnLst/>
          <a:rect l="0" t="0" r="0" b="0"/>
          <a:pathLst>
            <a:path>
              <a:moveTo>
                <a:pt x="140436" y="2767206"/>
              </a:moveTo>
              <a:arcTo wR="2026034" hR="2026034" stAng="9512502" swAng="14222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78A31-7321-4957-9E50-A23D9FC234B6}">
      <dsp:nvSpPr>
        <dsp:cNvPr id="0" name=""/>
        <dsp:cNvSpPr/>
      </dsp:nvSpPr>
      <dsp:spPr>
        <a:xfrm>
          <a:off x="847305" y="1676139"/>
          <a:ext cx="812160" cy="527904"/>
        </a:xfrm>
        <a:prstGeom prst="roundRect">
          <a:avLst/>
        </a:prstGeom>
        <a:solidFill>
          <a:srgbClr val="347BF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b="1" kern="1200" dirty="0">
              <a:latin typeface="+mn-ea"/>
            </a:rPr>
            <a:t>县市数据</a:t>
          </a:r>
          <a:endParaRPr lang="zh-CN" altLang="en-US" sz="1300" b="1" kern="1200" dirty="0"/>
        </a:p>
      </dsp:txBody>
      <dsp:txXfrm>
        <a:off x="873075" y="1701909"/>
        <a:ext cx="760620" cy="476364"/>
      </dsp:txXfrm>
    </dsp:sp>
    <dsp:sp modelId="{63E1BBC7-A3BD-4F16-9EDC-768FB280B9EE}">
      <dsp:nvSpPr>
        <dsp:cNvPr id="0" name=""/>
        <dsp:cNvSpPr/>
      </dsp:nvSpPr>
      <dsp:spPr>
        <a:xfrm>
          <a:off x="1222605" y="265874"/>
          <a:ext cx="4052069" cy="4052069"/>
        </a:xfrm>
        <a:custGeom>
          <a:avLst/>
          <a:gdLst/>
          <a:ahLst/>
          <a:cxnLst/>
          <a:rect l="0" t="0" r="0" b="0"/>
          <a:pathLst>
            <a:path>
              <a:moveTo>
                <a:pt x="98182" y="1402975"/>
              </a:moveTo>
              <a:arcTo wR="2026034" hR="2026034" stAng="11874613" swAng="128099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46AFC-1892-42BA-94E1-7638463714C6}">
      <dsp:nvSpPr>
        <dsp:cNvPr id="0" name=""/>
        <dsp:cNvSpPr/>
      </dsp:nvSpPr>
      <dsp:spPr>
        <a:xfrm>
          <a:off x="1540250" y="475924"/>
          <a:ext cx="812160" cy="527904"/>
        </a:xfrm>
        <a:prstGeom prst="roundRect">
          <a:avLst/>
        </a:prstGeom>
        <a:solidFill>
          <a:srgbClr val="347BF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b="1" kern="1200" dirty="0">
              <a:latin typeface="+mn-ea"/>
            </a:rPr>
            <a:t>人文社科</a:t>
          </a:r>
          <a:endParaRPr lang="zh-CN" altLang="en-US" sz="1300" b="1" kern="1200" dirty="0"/>
        </a:p>
      </dsp:txBody>
      <dsp:txXfrm>
        <a:off x="1566020" y="501694"/>
        <a:ext cx="760620" cy="476364"/>
      </dsp:txXfrm>
    </dsp:sp>
    <dsp:sp modelId="{FD407DFB-97C3-479A-A8BB-AD953A6A34B6}">
      <dsp:nvSpPr>
        <dsp:cNvPr id="0" name=""/>
        <dsp:cNvSpPr/>
      </dsp:nvSpPr>
      <dsp:spPr>
        <a:xfrm>
          <a:off x="1222605" y="265874"/>
          <a:ext cx="4052069" cy="4052069"/>
        </a:xfrm>
        <a:custGeom>
          <a:avLst/>
          <a:gdLst/>
          <a:ahLst/>
          <a:cxnLst/>
          <a:rect l="0" t="0" r="0" b="0"/>
          <a:pathLst>
            <a:path>
              <a:moveTo>
                <a:pt x="1132361" y="207748"/>
              </a:moveTo>
              <a:arcTo wR="2026034" hR="2026034" stAng="14629575" swAng="86786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59713-FE17-49A9-AEB5-1C2F71F7DDB6}">
      <dsp:nvSpPr>
        <dsp:cNvPr id="0" name=""/>
        <dsp:cNvSpPr/>
      </dsp:nvSpPr>
      <dsp:spPr>
        <a:xfrm>
          <a:off x="0" y="474383"/>
          <a:ext cx="734291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8221B-8981-46D0-834B-DF7EFE15939F}">
      <dsp:nvSpPr>
        <dsp:cNvPr id="0" name=""/>
        <dsp:cNvSpPr/>
      </dsp:nvSpPr>
      <dsp:spPr>
        <a:xfrm>
          <a:off x="367145" y="31583"/>
          <a:ext cx="5140037" cy="885600"/>
        </a:xfrm>
        <a:prstGeom prst="roundRect">
          <a:avLst/>
        </a:prstGeom>
        <a:solidFill>
          <a:srgbClr val="347B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81" tIns="0" rIns="19428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/>
            <a:t>环境污染与经济发展分析</a:t>
          </a:r>
        </a:p>
      </dsp:txBody>
      <dsp:txXfrm>
        <a:off x="410376" y="74814"/>
        <a:ext cx="5053575" cy="799138"/>
      </dsp:txXfrm>
    </dsp:sp>
    <dsp:sp modelId="{4DE3071D-867A-4607-AB68-7A62C7007DA6}">
      <dsp:nvSpPr>
        <dsp:cNvPr id="0" name=""/>
        <dsp:cNvSpPr/>
      </dsp:nvSpPr>
      <dsp:spPr>
        <a:xfrm>
          <a:off x="0" y="1835183"/>
          <a:ext cx="734291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676A2-D399-4C9B-A50D-01ADE1473DBD}">
      <dsp:nvSpPr>
        <dsp:cNvPr id="0" name=""/>
        <dsp:cNvSpPr/>
      </dsp:nvSpPr>
      <dsp:spPr>
        <a:xfrm>
          <a:off x="367145" y="1392383"/>
          <a:ext cx="5140037" cy="885600"/>
        </a:xfrm>
        <a:prstGeom prst="roundRect">
          <a:avLst/>
        </a:prstGeom>
        <a:solidFill>
          <a:srgbClr val="347B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81" tIns="0" rIns="19428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/>
            <a:t>高技术产业分析</a:t>
          </a:r>
        </a:p>
      </dsp:txBody>
      <dsp:txXfrm>
        <a:off x="410376" y="1435614"/>
        <a:ext cx="5053575" cy="799138"/>
      </dsp:txXfrm>
    </dsp:sp>
    <dsp:sp modelId="{691A8BA2-6DC8-4D42-BAC6-0003C816E65C}">
      <dsp:nvSpPr>
        <dsp:cNvPr id="0" name=""/>
        <dsp:cNvSpPr/>
      </dsp:nvSpPr>
      <dsp:spPr>
        <a:xfrm>
          <a:off x="0" y="3195983"/>
          <a:ext cx="734291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FFE9D-C3E7-42B4-8691-D39B63505569}">
      <dsp:nvSpPr>
        <dsp:cNvPr id="0" name=""/>
        <dsp:cNvSpPr/>
      </dsp:nvSpPr>
      <dsp:spPr>
        <a:xfrm>
          <a:off x="367145" y="2753183"/>
          <a:ext cx="5140037" cy="885600"/>
        </a:xfrm>
        <a:prstGeom prst="roundRect">
          <a:avLst/>
        </a:prstGeom>
        <a:solidFill>
          <a:srgbClr val="347B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81" tIns="0" rIns="19428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/>
            <a:t>中美贸易大战</a:t>
          </a:r>
        </a:p>
      </dsp:txBody>
      <dsp:txXfrm>
        <a:off x="410376" y="2796414"/>
        <a:ext cx="5053575" cy="799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3071D-867A-4607-AB68-7A62C7007DA6}">
      <dsp:nvSpPr>
        <dsp:cNvPr id="0" name=""/>
        <dsp:cNvSpPr/>
      </dsp:nvSpPr>
      <dsp:spPr>
        <a:xfrm>
          <a:off x="0" y="474383"/>
          <a:ext cx="734291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676A2-D399-4C9B-A50D-01ADE1473DBD}">
      <dsp:nvSpPr>
        <dsp:cNvPr id="0" name=""/>
        <dsp:cNvSpPr/>
      </dsp:nvSpPr>
      <dsp:spPr>
        <a:xfrm>
          <a:off x="367145" y="31583"/>
          <a:ext cx="5140037" cy="885600"/>
        </a:xfrm>
        <a:prstGeom prst="roundRect">
          <a:avLst/>
        </a:prstGeom>
        <a:solidFill>
          <a:srgbClr val="347B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81" tIns="0" rIns="19428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/>
            <a:t>环境污染与经济发展分析</a:t>
          </a:r>
        </a:p>
      </dsp:txBody>
      <dsp:txXfrm>
        <a:off x="410376" y="74814"/>
        <a:ext cx="5053575" cy="799138"/>
      </dsp:txXfrm>
    </dsp:sp>
    <dsp:sp modelId="{F5551B74-5594-4C40-B7B4-4DAEFA4C15FD}">
      <dsp:nvSpPr>
        <dsp:cNvPr id="0" name=""/>
        <dsp:cNvSpPr/>
      </dsp:nvSpPr>
      <dsp:spPr>
        <a:xfrm>
          <a:off x="0" y="1835183"/>
          <a:ext cx="734291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78D35-6B25-4F9D-94F4-15D696C89C50}">
      <dsp:nvSpPr>
        <dsp:cNvPr id="0" name=""/>
        <dsp:cNvSpPr/>
      </dsp:nvSpPr>
      <dsp:spPr>
        <a:xfrm>
          <a:off x="367145" y="1392383"/>
          <a:ext cx="5140037" cy="88560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81" tIns="0" rIns="19428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/>
            <a:t>高技术产业</a:t>
          </a:r>
          <a:r>
            <a:rPr lang="zh-CN" altLang="en-US" sz="3000" kern="1200" dirty="0"/>
            <a:t>分析</a:t>
          </a:r>
        </a:p>
      </dsp:txBody>
      <dsp:txXfrm>
        <a:off x="410376" y="1435614"/>
        <a:ext cx="5053575" cy="799138"/>
      </dsp:txXfrm>
    </dsp:sp>
    <dsp:sp modelId="{691A8BA2-6DC8-4D42-BAC6-0003C816E65C}">
      <dsp:nvSpPr>
        <dsp:cNvPr id="0" name=""/>
        <dsp:cNvSpPr/>
      </dsp:nvSpPr>
      <dsp:spPr>
        <a:xfrm>
          <a:off x="0" y="3195983"/>
          <a:ext cx="734291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FFE9D-C3E7-42B4-8691-D39B63505569}">
      <dsp:nvSpPr>
        <dsp:cNvPr id="0" name=""/>
        <dsp:cNvSpPr/>
      </dsp:nvSpPr>
      <dsp:spPr>
        <a:xfrm>
          <a:off x="367145" y="2753183"/>
          <a:ext cx="5140037" cy="88560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81" tIns="0" rIns="19428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/>
            <a:t>中美贸易大战</a:t>
          </a:r>
        </a:p>
      </dsp:txBody>
      <dsp:txXfrm>
        <a:off x="410376" y="2796414"/>
        <a:ext cx="5053575" cy="799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F6A6B-0544-46EE-9C13-A4B7C535CCA0}">
      <dsp:nvSpPr>
        <dsp:cNvPr id="0" name=""/>
        <dsp:cNvSpPr/>
      </dsp:nvSpPr>
      <dsp:spPr>
        <a:xfrm>
          <a:off x="0" y="370757"/>
          <a:ext cx="2850865" cy="1710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b="0" i="0" u="none" kern="1200"/>
            <a:t>二氧化硫</a:t>
          </a:r>
          <a:r>
            <a:rPr lang="en-US" altLang="zh-CN" sz="3400" b="0" i="0" u="none" kern="1200"/>
            <a:t>(</a:t>
          </a:r>
          <a:r>
            <a:rPr lang="en-US" sz="3400" b="0" i="0" u="none" kern="1200"/>
            <a:t>SO2)</a:t>
          </a:r>
          <a:endParaRPr lang="zh-CN" altLang="en-US" sz="3400" kern="1200"/>
        </a:p>
      </dsp:txBody>
      <dsp:txXfrm>
        <a:off x="0" y="370757"/>
        <a:ext cx="2850865" cy="1710519"/>
      </dsp:txXfrm>
    </dsp:sp>
    <dsp:sp modelId="{337C59DF-8E64-4DD9-B700-00C0AD263FFB}">
      <dsp:nvSpPr>
        <dsp:cNvPr id="0" name=""/>
        <dsp:cNvSpPr/>
      </dsp:nvSpPr>
      <dsp:spPr>
        <a:xfrm>
          <a:off x="3135952" y="370757"/>
          <a:ext cx="2850865" cy="1710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b="0" i="0" u="none" kern="1200"/>
            <a:t>二氧化氮</a:t>
          </a:r>
          <a:r>
            <a:rPr lang="en-US" altLang="zh-CN" sz="3400" b="0" i="0" u="none" kern="1200"/>
            <a:t>(</a:t>
          </a:r>
          <a:r>
            <a:rPr lang="en-US" sz="3400" b="0" i="0" u="none" kern="1200"/>
            <a:t>NO2)</a:t>
          </a:r>
          <a:endParaRPr lang="en-US" sz="3400" kern="1200"/>
        </a:p>
      </dsp:txBody>
      <dsp:txXfrm>
        <a:off x="3135952" y="370757"/>
        <a:ext cx="2850865" cy="1710519"/>
      </dsp:txXfrm>
    </dsp:sp>
    <dsp:sp modelId="{8D185388-F42D-4E70-9188-B75C35284085}">
      <dsp:nvSpPr>
        <dsp:cNvPr id="0" name=""/>
        <dsp:cNvSpPr/>
      </dsp:nvSpPr>
      <dsp:spPr>
        <a:xfrm>
          <a:off x="6271905" y="370757"/>
          <a:ext cx="2850865" cy="1710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b="0" i="0" u="none" kern="1200"/>
            <a:t>一氧化碳</a:t>
          </a:r>
          <a:r>
            <a:rPr lang="en-US" altLang="zh-CN" sz="3400" b="0" i="0" u="none" kern="1200"/>
            <a:t>(</a:t>
          </a:r>
          <a:r>
            <a:rPr lang="en-US" sz="3400" b="0" i="0" u="none" kern="1200"/>
            <a:t>CO)</a:t>
          </a:r>
          <a:endParaRPr lang="en-US" sz="3400" kern="1200"/>
        </a:p>
      </dsp:txBody>
      <dsp:txXfrm>
        <a:off x="6271905" y="370757"/>
        <a:ext cx="2850865" cy="1710519"/>
      </dsp:txXfrm>
    </dsp:sp>
    <dsp:sp modelId="{B6D7E13C-A7A7-40BA-9426-759829D49BEE}">
      <dsp:nvSpPr>
        <dsp:cNvPr id="0" name=""/>
        <dsp:cNvSpPr/>
      </dsp:nvSpPr>
      <dsp:spPr>
        <a:xfrm>
          <a:off x="0" y="2366363"/>
          <a:ext cx="2850865" cy="1710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b="0" i="0" u="none" kern="1200" dirty="0"/>
            <a:t>臭氧</a:t>
          </a:r>
          <a:r>
            <a:rPr lang="en-US" altLang="zh-CN" sz="3400" b="0" i="0" u="none" kern="1200" dirty="0"/>
            <a:t/>
          </a:r>
          <a:br>
            <a:rPr lang="en-US" altLang="zh-CN" sz="3400" b="0" i="0" u="none" kern="1200" dirty="0"/>
          </a:br>
          <a:r>
            <a:rPr lang="en-US" altLang="zh-CN" sz="3400" b="0" i="0" u="none" kern="1200" dirty="0"/>
            <a:t>(</a:t>
          </a:r>
          <a:r>
            <a:rPr lang="en-US" sz="3400" b="0" i="0" u="none" kern="1200" dirty="0"/>
            <a:t>O3)</a:t>
          </a:r>
          <a:endParaRPr lang="en-US" sz="3400" kern="1200" dirty="0"/>
        </a:p>
      </dsp:txBody>
      <dsp:txXfrm>
        <a:off x="0" y="2366363"/>
        <a:ext cx="2850865" cy="1710519"/>
      </dsp:txXfrm>
    </dsp:sp>
    <dsp:sp modelId="{DFEE946A-576D-4BAF-8DBB-A757A5C2B57F}">
      <dsp:nvSpPr>
        <dsp:cNvPr id="0" name=""/>
        <dsp:cNvSpPr/>
      </dsp:nvSpPr>
      <dsp:spPr>
        <a:xfrm>
          <a:off x="3135952" y="2366363"/>
          <a:ext cx="2850865" cy="1710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b="0" i="0" u="none" kern="1200" dirty="0"/>
            <a:t>可吸入颗粒物</a:t>
          </a:r>
          <a:r>
            <a:rPr lang="en-US" altLang="zh-CN" sz="3400" b="0" i="0" u="none" kern="1200" dirty="0"/>
            <a:t/>
          </a:r>
          <a:br>
            <a:rPr lang="en-US" altLang="zh-CN" sz="3400" b="0" i="0" u="none" kern="1200" dirty="0"/>
          </a:br>
          <a:r>
            <a:rPr lang="en-US" altLang="zh-CN" sz="3400" b="0" i="0" u="none" kern="1200" dirty="0"/>
            <a:t>(PM10)</a:t>
          </a:r>
          <a:endParaRPr lang="zh-CN" altLang="en-US" sz="3400" kern="1200" dirty="0"/>
        </a:p>
      </dsp:txBody>
      <dsp:txXfrm>
        <a:off x="3135952" y="2366363"/>
        <a:ext cx="2850865" cy="1710519"/>
      </dsp:txXfrm>
    </dsp:sp>
    <dsp:sp modelId="{43230EEA-41E1-4137-A5A0-76BA0E60483A}">
      <dsp:nvSpPr>
        <dsp:cNvPr id="0" name=""/>
        <dsp:cNvSpPr/>
      </dsp:nvSpPr>
      <dsp:spPr>
        <a:xfrm>
          <a:off x="6271905" y="2366363"/>
          <a:ext cx="2850865" cy="1710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b="0" i="0" u="none" kern="1200"/>
            <a:t>细颗粒物</a:t>
          </a:r>
          <a:r>
            <a:rPr lang="en-US" altLang="zh-CN" sz="3400" b="0" i="0" u="none" kern="1200"/>
            <a:t>(</a:t>
          </a:r>
          <a:r>
            <a:rPr lang="en-US" sz="3400" b="0" i="0" u="none" kern="1200"/>
            <a:t>PM2.5)</a:t>
          </a:r>
          <a:endParaRPr lang="en-US" altLang="zh-CN" sz="3400" kern="1200"/>
        </a:p>
      </dsp:txBody>
      <dsp:txXfrm>
        <a:off x="6271905" y="2366363"/>
        <a:ext cx="2850865" cy="17105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CC3EA-D477-4876-9942-22161AC0C2DF}">
      <dsp:nvSpPr>
        <dsp:cNvPr id="0" name=""/>
        <dsp:cNvSpPr/>
      </dsp:nvSpPr>
      <dsp:spPr>
        <a:xfrm>
          <a:off x="3056709" y="0"/>
          <a:ext cx="2014581" cy="1119211"/>
        </a:xfrm>
        <a:prstGeom prst="roundRect">
          <a:avLst>
            <a:gd name="adj" fmla="val 10000"/>
          </a:avLst>
        </a:prstGeom>
        <a:solidFill>
          <a:srgbClr val="347B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b="1" kern="1200" dirty="0"/>
            <a:t>1.</a:t>
          </a:r>
          <a:r>
            <a:rPr lang="zh-CN" altLang="en-US" sz="2300" b="1" kern="1200" dirty="0"/>
            <a:t>选择数据库</a:t>
          </a:r>
        </a:p>
      </dsp:txBody>
      <dsp:txXfrm>
        <a:off x="3089490" y="32781"/>
        <a:ext cx="1949019" cy="1053649"/>
      </dsp:txXfrm>
    </dsp:sp>
    <dsp:sp modelId="{E4D72D7C-788E-4C3A-AE71-D7084CD6AD25}">
      <dsp:nvSpPr>
        <dsp:cNvPr id="0" name=""/>
        <dsp:cNvSpPr/>
      </dsp:nvSpPr>
      <dsp:spPr>
        <a:xfrm rot="5400000">
          <a:off x="3854147" y="1147192"/>
          <a:ext cx="419704" cy="503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900" kern="1200"/>
        </a:p>
      </dsp:txBody>
      <dsp:txXfrm rot="-5400000">
        <a:off x="3912906" y="1189163"/>
        <a:ext cx="302187" cy="293793"/>
      </dsp:txXfrm>
    </dsp:sp>
    <dsp:sp modelId="{86FFCCF6-EAC6-49DB-A0B2-D7112D067E5D}">
      <dsp:nvSpPr>
        <dsp:cNvPr id="0" name=""/>
        <dsp:cNvSpPr/>
      </dsp:nvSpPr>
      <dsp:spPr>
        <a:xfrm>
          <a:off x="3056709" y="1678817"/>
          <a:ext cx="2014581" cy="1119211"/>
        </a:xfrm>
        <a:prstGeom prst="roundRect">
          <a:avLst>
            <a:gd name="adj" fmla="val 10000"/>
          </a:avLst>
        </a:prstGeom>
        <a:solidFill>
          <a:srgbClr val="347B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b="1" kern="1200" dirty="0"/>
            <a:t>2.</a:t>
          </a:r>
          <a:r>
            <a:rPr lang="zh-CN" altLang="en-US" sz="2300" b="1" kern="1200" dirty="0"/>
            <a:t>设置维度</a:t>
          </a:r>
        </a:p>
      </dsp:txBody>
      <dsp:txXfrm>
        <a:off x="3089490" y="1711598"/>
        <a:ext cx="1949019" cy="1053649"/>
      </dsp:txXfrm>
    </dsp:sp>
    <dsp:sp modelId="{308A006D-ACC6-4037-8B83-D9DDDF95F294}">
      <dsp:nvSpPr>
        <dsp:cNvPr id="0" name=""/>
        <dsp:cNvSpPr/>
      </dsp:nvSpPr>
      <dsp:spPr>
        <a:xfrm rot="5400000">
          <a:off x="3854147" y="2826009"/>
          <a:ext cx="419704" cy="503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900" kern="1200"/>
        </a:p>
      </dsp:txBody>
      <dsp:txXfrm rot="-5400000">
        <a:off x="3912906" y="2867980"/>
        <a:ext cx="302187" cy="293793"/>
      </dsp:txXfrm>
    </dsp:sp>
    <dsp:sp modelId="{50BEAD35-BDFD-4B36-A2CA-852948CE892F}">
      <dsp:nvSpPr>
        <dsp:cNvPr id="0" name=""/>
        <dsp:cNvSpPr/>
      </dsp:nvSpPr>
      <dsp:spPr>
        <a:xfrm>
          <a:off x="3056709" y="3357635"/>
          <a:ext cx="2014581" cy="1119211"/>
        </a:xfrm>
        <a:prstGeom prst="roundRect">
          <a:avLst>
            <a:gd name="adj" fmla="val 10000"/>
          </a:avLst>
        </a:prstGeom>
        <a:solidFill>
          <a:srgbClr val="347B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b="1" kern="1200" dirty="0"/>
            <a:t>3.</a:t>
          </a:r>
          <a:r>
            <a:rPr lang="zh-CN" altLang="en-US" sz="2300" b="1" kern="1200" dirty="0"/>
            <a:t>点击查询</a:t>
          </a:r>
        </a:p>
      </dsp:txBody>
      <dsp:txXfrm>
        <a:off x="3089490" y="3390416"/>
        <a:ext cx="1949019" cy="10536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CC3EA-D477-4876-9942-22161AC0C2DF}">
      <dsp:nvSpPr>
        <dsp:cNvPr id="0" name=""/>
        <dsp:cNvSpPr/>
      </dsp:nvSpPr>
      <dsp:spPr>
        <a:xfrm>
          <a:off x="278260" y="0"/>
          <a:ext cx="2014581" cy="1119211"/>
        </a:xfrm>
        <a:prstGeom prst="roundRect">
          <a:avLst>
            <a:gd name="adj" fmla="val 10000"/>
          </a:avLst>
        </a:prstGeom>
        <a:solidFill>
          <a:srgbClr val="347B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b="1" kern="1200" dirty="0"/>
            <a:t>1.</a:t>
          </a:r>
          <a:r>
            <a:rPr lang="zh-CN" altLang="en-US" sz="2300" b="1" kern="1200" dirty="0"/>
            <a:t>选择数据库</a:t>
          </a:r>
        </a:p>
      </dsp:txBody>
      <dsp:txXfrm>
        <a:off x="311041" y="32781"/>
        <a:ext cx="1949019" cy="1053649"/>
      </dsp:txXfrm>
    </dsp:sp>
    <dsp:sp modelId="{E4D72D7C-788E-4C3A-AE71-D7084CD6AD25}">
      <dsp:nvSpPr>
        <dsp:cNvPr id="0" name=""/>
        <dsp:cNvSpPr/>
      </dsp:nvSpPr>
      <dsp:spPr>
        <a:xfrm rot="5400000">
          <a:off x="1075699" y="1147192"/>
          <a:ext cx="419704" cy="503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900" kern="1200"/>
        </a:p>
      </dsp:txBody>
      <dsp:txXfrm rot="-5400000">
        <a:off x="1134458" y="1189163"/>
        <a:ext cx="302187" cy="293793"/>
      </dsp:txXfrm>
    </dsp:sp>
    <dsp:sp modelId="{86FFCCF6-EAC6-49DB-A0B2-D7112D067E5D}">
      <dsp:nvSpPr>
        <dsp:cNvPr id="0" name=""/>
        <dsp:cNvSpPr/>
      </dsp:nvSpPr>
      <dsp:spPr>
        <a:xfrm>
          <a:off x="278260" y="1678817"/>
          <a:ext cx="2014581" cy="1119211"/>
        </a:xfrm>
        <a:prstGeom prst="roundRect">
          <a:avLst>
            <a:gd name="adj" fmla="val 10000"/>
          </a:avLst>
        </a:prstGeom>
        <a:solidFill>
          <a:srgbClr val="347B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b="1" kern="1200" dirty="0"/>
            <a:t>2.</a:t>
          </a:r>
          <a:r>
            <a:rPr lang="zh-CN" altLang="en-US" sz="2300" b="1" kern="1200" dirty="0"/>
            <a:t>设置维度</a:t>
          </a:r>
        </a:p>
      </dsp:txBody>
      <dsp:txXfrm>
        <a:off x="311041" y="1711598"/>
        <a:ext cx="1949019" cy="1053649"/>
      </dsp:txXfrm>
    </dsp:sp>
    <dsp:sp modelId="{308A006D-ACC6-4037-8B83-D9DDDF95F294}">
      <dsp:nvSpPr>
        <dsp:cNvPr id="0" name=""/>
        <dsp:cNvSpPr/>
      </dsp:nvSpPr>
      <dsp:spPr>
        <a:xfrm rot="5400000">
          <a:off x="1075699" y="2826009"/>
          <a:ext cx="419704" cy="503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900" kern="1200"/>
        </a:p>
      </dsp:txBody>
      <dsp:txXfrm rot="-5400000">
        <a:off x="1134458" y="2867980"/>
        <a:ext cx="302187" cy="293793"/>
      </dsp:txXfrm>
    </dsp:sp>
    <dsp:sp modelId="{50BEAD35-BDFD-4B36-A2CA-852948CE892F}">
      <dsp:nvSpPr>
        <dsp:cNvPr id="0" name=""/>
        <dsp:cNvSpPr/>
      </dsp:nvSpPr>
      <dsp:spPr>
        <a:xfrm>
          <a:off x="278260" y="3357635"/>
          <a:ext cx="2014581" cy="1119211"/>
        </a:xfrm>
        <a:prstGeom prst="roundRect">
          <a:avLst>
            <a:gd name="adj" fmla="val 10000"/>
          </a:avLst>
        </a:prstGeom>
        <a:solidFill>
          <a:srgbClr val="347B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b="1" kern="1200" dirty="0"/>
            <a:t>3.</a:t>
          </a:r>
          <a:r>
            <a:rPr lang="zh-CN" altLang="en-US" sz="2300" b="1" kern="1200" dirty="0"/>
            <a:t>点击查询</a:t>
          </a:r>
        </a:p>
      </dsp:txBody>
      <dsp:txXfrm>
        <a:off x="311041" y="3390416"/>
        <a:ext cx="1949019" cy="10536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92235-6520-4C7A-88FB-9A7673DDDC56}">
      <dsp:nvSpPr>
        <dsp:cNvPr id="0" name=""/>
        <dsp:cNvSpPr/>
      </dsp:nvSpPr>
      <dsp:spPr>
        <a:xfrm>
          <a:off x="0" y="474383"/>
          <a:ext cx="734291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A2260-92EC-4473-AEF3-1F90A4FFDDA4}">
      <dsp:nvSpPr>
        <dsp:cNvPr id="0" name=""/>
        <dsp:cNvSpPr/>
      </dsp:nvSpPr>
      <dsp:spPr>
        <a:xfrm>
          <a:off x="367145" y="31583"/>
          <a:ext cx="5140037" cy="88560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81" tIns="0" rIns="19428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/>
            <a:t>环境污染与经济发展分析</a:t>
          </a:r>
        </a:p>
      </dsp:txBody>
      <dsp:txXfrm>
        <a:off x="410376" y="74814"/>
        <a:ext cx="5053575" cy="799138"/>
      </dsp:txXfrm>
    </dsp:sp>
    <dsp:sp modelId="{4DE3071D-867A-4607-AB68-7A62C7007DA6}">
      <dsp:nvSpPr>
        <dsp:cNvPr id="0" name=""/>
        <dsp:cNvSpPr/>
      </dsp:nvSpPr>
      <dsp:spPr>
        <a:xfrm>
          <a:off x="0" y="1835183"/>
          <a:ext cx="734291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676A2-D399-4C9B-A50D-01ADE1473DBD}">
      <dsp:nvSpPr>
        <dsp:cNvPr id="0" name=""/>
        <dsp:cNvSpPr/>
      </dsp:nvSpPr>
      <dsp:spPr>
        <a:xfrm>
          <a:off x="367145" y="1392383"/>
          <a:ext cx="5140037" cy="885600"/>
        </a:xfrm>
        <a:prstGeom prst="roundRect">
          <a:avLst/>
        </a:prstGeom>
        <a:solidFill>
          <a:srgbClr val="347B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81" tIns="0" rIns="19428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/>
            <a:t>高技术产业分析</a:t>
          </a:r>
        </a:p>
      </dsp:txBody>
      <dsp:txXfrm>
        <a:off x="410376" y="1435614"/>
        <a:ext cx="5053575" cy="799138"/>
      </dsp:txXfrm>
    </dsp:sp>
    <dsp:sp modelId="{691A8BA2-6DC8-4D42-BAC6-0003C816E65C}">
      <dsp:nvSpPr>
        <dsp:cNvPr id="0" name=""/>
        <dsp:cNvSpPr/>
      </dsp:nvSpPr>
      <dsp:spPr>
        <a:xfrm>
          <a:off x="0" y="3195983"/>
          <a:ext cx="734291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FFE9D-C3E7-42B4-8691-D39B63505569}">
      <dsp:nvSpPr>
        <dsp:cNvPr id="0" name=""/>
        <dsp:cNvSpPr/>
      </dsp:nvSpPr>
      <dsp:spPr>
        <a:xfrm>
          <a:off x="367145" y="2753183"/>
          <a:ext cx="5140037" cy="88560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81" tIns="0" rIns="19428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/>
            <a:t>中美贸易大战</a:t>
          </a:r>
        </a:p>
      </dsp:txBody>
      <dsp:txXfrm>
        <a:off x="410376" y="2796414"/>
        <a:ext cx="5053575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C2656-DD0E-4FA9-97B2-20AE2414A984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17434-F766-4707-BA3C-74AFFE8C89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11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959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3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651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722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541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727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753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383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608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00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36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482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954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401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144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023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701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758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8736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13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4941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84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915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724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2498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530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633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148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543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204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7434-F766-4707-BA3C-74AFFE8C898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0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CA04EB6-67B8-443E-B38A-C387E5E417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6000">
                <a:srgbClr val="347BF9">
                  <a:alpha val="94000"/>
                </a:srgbClr>
              </a:gs>
              <a:gs pos="0">
                <a:srgbClr val="347BF9">
                  <a:alpha val="40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56532CF6-323A-4539-8A3B-FABC34D5FD4C}"/>
              </a:ext>
            </a:extLst>
          </p:cNvPr>
          <p:cNvSpPr/>
          <p:nvPr userDrawn="1"/>
        </p:nvSpPr>
        <p:spPr>
          <a:xfrm>
            <a:off x="10287000" y="6076950"/>
            <a:ext cx="19050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8F31305-67DB-41F8-BFF8-66076BBF66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54203"/>
            <a:ext cx="9144000" cy="165576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培训题目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7F4AA48-9C15-4171-BB8A-603965CC68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培训师：单击此处编辑母版副标题样式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74AFA8E-60B5-4159-9668-61D98216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383A-D716-43EA-829C-B588B09D6A38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EA89F18-C9AB-4E46-B978-01D2B246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A132F31-21B7-435B-8964-6D656A6F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1600200" cy="365125"/>
          </a:xfrm>
        </p:spPr>
        <p:txBody>
          <a:bodyPr/>
          <a:lstStyle/>
          <a:p>
            <a:fld id="{83D4ABA1-F827-4B08-A449-5DFFCF1A569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862F3B9E-9D96-48A5-B81D-2932DF830DE9}"/>
              </a:ext>
            </a:extLst>
          </p:cNvPr>
          <p:cNvCxnSpPr>
            <a:cxnSpLocks/>
          </p:cNvCxnSpPr>
          <p:nvPr userDrawn="1"/>
        </p:nvCxnSpPr>
        <p:spPr>
          <a:xfrm>
            <a:off x="1524000" y="2676529"/>
            <a:ext cx="0" cy="1304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F605062-8D5E-462B-A8D4-53296EADCA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76" y="6207125"/>
            <a:ext cx="169545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8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7C8B383-A4E7-4FB9-9A2C-52343D21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BB1A8E0-3BD4-4C8D-B0BB-D814C5462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346FAD2-FC7A-49C7-93A4-AB3D2CBF5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469BF27-E46F-4977-8478-997400E02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383A-D716-43EA-829C-B588B09D6A38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5A07661-0718-42DF-9BFE-82971A18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AB8F64B-6BD2-4C98-A5D0-8C018D99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ABA1-F827-4B08-A449-5DFFCF1A56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41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CCFC39-4D09-4712-A73C-CA050514B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BD7DBD1E-54A3-4C12-A9B5-14B4AA275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E2C0DE6-6BBF-4409-978D-A5E45182B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1344411-8527-41BA-8711-14CA9342B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383A-D716-43EA-829C-B588B09D6A38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39A2527-F0F0-4117-8096-46D196CAD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6177331-FC6A-4DCE-84DB-B6F8095D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ABA1-F827-4B08-A449-5DFFCF1A56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439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3788973-3342-457F-82C5-916329E9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C9A84FA-57B0-4649-9F41-6FFC584C5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0BBACA4-2735-4165-BA3C-84C5BE06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383A-D716-43EA-829C-B588B09D6A38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1DD9E77-6206-4484-835E-639AB3FC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FED645-589F-4384-9F6A-23909D15E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ABA1-F827-4B08-A449-5DFFCF1A56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12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9D18C110-3087-4807-B972-55484D8AA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6BB66BD-76C9-4E2C-9C10-DD2FA2904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B448241-204B-48F9-9C05-0EBEC49B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383A-D716-43EA-829C-B588B09D6A38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97F56D5-E50B-45F5-82FB-A1A30199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25DD50A-D907-48A5-A2C2-22614307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ABA1-F827-4B08-A449-5DFFCF1A56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49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BCF5629-B9BC-4113-B79C-03C4572EE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r="30556"/>
          <a:stretch/>
        </p:blipFill>
        <p:spPr>
          <a:xfrm>
            <a:off x="1" y="0"/>
            <a:ext cx="558165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B3816-4979-4403-9C3E-78128B0B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383A-D716-43EA-829C-B588B09D6A38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38270D2-9D56-4293-BFDB-2D3967D5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24BDE0B-04AA-4943-9D89-B3946E734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4"/>
            <a:ext cx="2343151" cy="365125"/>
          </a:xfrm>
        </p:spPr>
        <p:txBody>
          <a:bodyPr/>
          <a:lstStyle/>
          <a:p>
            <a:fld id="{83D4ABA1-F827-4B08-A449-5DFFCF1A569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1" descr="采用LOGO（无背景）">
            <a:extLst>
              <a:ext uri="{FF2B5EF4-FFF2-40B4-BE49-F238E27FC236}">
                <a16:creationId xmlns:a16="http://schemas.microsoft.com/office/drawing/2014/main" xmlns="" id="{B27540A8-D099-4CCC-AC41-EEDC6E4A29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53749" y="5737225"/>
            <a:ext cx="1238251" cy="1238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2730CFA7-19A9-4CC2-A345-B0D103A4FDF7}"/>
              </a:ext>
            </a:extLst>
          </p:cNvPr>
          <p:cNvSpPr/>
          <p:nvPr userDrawn="1"/>
        </p:nvSpPr>
        <p:spPr>
          <a:xfrm>
            <a:off x="5581651" y="552450"/>
            <a:ext cx="6610351" cy="1004888"/>
          </a:xfrm>
          <a:prstGeom prst="rect">
            <a:avLst/>
          </a:prstGeom>
          <a:solidFill>
            <a:srgbClr val="347BF9"/>
          </a:solidFill>
          <a:ln>
            <a:solidFill>
              <a:srgbClr val="347B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48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 </a:t>
            </a:r>
            <a:r>
              <a:rPr lang="zh-CN" altLang="en-US" sz="48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目录</a:t>
            </a:r>
            <a:r>
              <a:rPr lang="zh-CN" altLang="en-US" sz="5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32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Contents</a:t>
            </a:r>
            <a:endParaRPr lang="zh-CN" altLang="en-US" sz="5400" kern="12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346CC6EE-D22B-4380-998F-F2D68CBE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383A-D716-43EA-829C-B588B09D6A38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2DA497D-08EE-4771-A187-B5851491E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52708AE6-2B91-4AD3-BD5C-4A3C6547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4"/>
            <a:ext cx="2343151" cy="365125"/>
          </a:xfrm>
        </p:spPr>
        <p:txBody>
          <a:bodyPr/>
          <a:lstStyle/>
          <a:p>
            <a:fld id="{83D4ABA1-F827-4B08-A449-5DFFCF1A569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30E0D86-327D-4287-A82A-8B57C073B947}"/>
              </a:ext>
            </a:extLst>
          </p:cNvPr>
          <p:cNvSpPr/>
          <p:nvPr userDrawn="1"/>
        </p:nvSpPr>
        <p:spPr>
          <a:xfrm>
            <a:off x="0" y="1651834"/>
            <a:ext cx="12192000" cy="3554332"/>
          </a:xfrm>
          <a:prstGeom prst="rect">
            <a:avLst/>
          </a:prstGeom>
          <a:solidFill>
            <a:srgbClr val="347BF9"/>
          </a:solidFill>
          <a:ln w="0">
            <a:noFill/>
          </a:ln>
          <a:effectLst>
            <a:outerShdw blurRad="317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2327090-727A-460A-B9A0-78AAC6DC618B}"/>
              </a:ext>
            </a:extLst>
          </p:cNvPr>
          <p:cNvSpPr txBox="1"/>
          <p:nvPr userDrawn="1"/>
        </p:nvSpPr>
        <p:spPr>
          <a:xfrm>
            <a:off x="310056" y="1965947"/>
            <a:ext cx="693370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spc="500" dirty="0">
                <a:solidFill>
                  <a:schemeClr val="bg1">
                    <a:alpha val="7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PART</a:t>
            </a:r>
            <a:endParaRPr lang="zh-CN" altLang="en-US" sz="19900" spc="500" dirty="0">
              <a:solidFill>
                <a:schemeClr val="bg1">
                  <a:alpha val="7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4D401B2-4D79-4095-AF40-6D287CBF4089}"/>
              </a:ext>
            </a:extLst>
          </p:cNvPr>
          <p:cNvSpPr txBox="1"/>
          <p:nvPr userDrawn="1"/>
        </p:nvSpPr>
        <p:spPr>
          <a:xfrm>
            <a:off x="911267" y="2943138"/>
            <a:ext cx="507519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altLang="zh-CN" sz="7200" spc="300" dirty="0">
                <a:solidFill>
                  <a:schemeClr val="bg1"/>
                </a:solidFill>
                <a:effectLst>
                  <a:outerShdw blurRad="63500" dist="38100" dir="2700000" algn="tl">
                    <a:srgbClr val="000000">
                      <a:alpha val="20000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		</a:t>
            </a:r>
            <a:r>
              <a:rPr lang="zh-CN" altLang="en-US" sz="7200" spc="300" dirty="0">
                <a:solidFill>
                  <a:schemeClr val="bg1"/>
                </a:solidFill>
                <a:effectLst>
                  <a:outerShdw blurRad="63500" dist="38100" dir="2700000" algn="tl">
                    <a:srgbClr val="000000">
                      <a:alpha val="20000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丨</a:t>
            </a:r>
            <a:endParaRPr lang="zh-CN" altLang="en-US" sz="7200" spc="300" dirty="0">
              <a:solidFill>
                <a:schemeClr val="bg1"/>
              </a:solidFill>
              <a:effectLst>
                <a:outerShdw blurRad="63500" dist="38100" dir="2700000" algn="tl">
                  <a:srgbClr val="000000">
                    <a:alpha val="20000"/>
                  </a:srgb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xmlns="" id="{71AC759F-89E1-4393-8822-54E70840D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1401" y="2943899"/>
            <a:ext cx="7105651" cy="1198800"/>
          </a:xfrm>
        </p:spPr>
        <p:txBody>
          <a:bodyPr>
            <a:noAutofit/>
          </a:bodyPr>
          <a:lstStyle>
            <a:lvl1pPr marL="0" algn="l" defTabSz="914377" rtl="0" eaLnBrk="1" latinLnBrk="0" hangingPunct="1">
              <a:defRPr lang="zh-CN" altLang="en-US" sz="7200" kern="1200" spc="300" dirty="0">
                <a:solidFill>
                  <a:schemeClr val="bg1"/>
                </a:solidFill>
                <a:effectLst>
                  <a:outerShdw blurRad="63500" dist="38100" dir="2700000" algn="tl">
                    <a:srgbClr val="000000">
                      <a:alpha val="20000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defRPr>
            </a:lvl1pPr>
          </a:lstStyle>
          <a:p>
            <a:r>
              <a:rPr lang="zh-CN" altLang="en-US" dirty="0"/>
              <a:t>标题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xmlns="" id="{41998B0A-7BDA-4A87-9B9B-E725DCD1C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2" y="2943899"/>
            <a:ext cx="2342164" cy="1198800"/>
          </a:xfrm>
        </p:spPr>
        <p:txBody>
          <a:bodyPr anchor="b">
            <a:noAutofit/>
          </a:bodyPr>
          <a:lstStyle>
            <a:lvl1pPr marL="0" indent="0" algn="r" defTabSz="914377" rtl="0" eaLnBrk="1" latinLnBrk="0" hangingPunct="1">
              <a:buNone/>
              <a:defRPr lang="zh-CN" altLang="en-US" sz="7200" kern="1200" spc="300" dirty="0" smtClean="0">
                <a:solidFill>
                  <a:schemeClr val="bg1"/>
                </a:solidFill>
                <a:effectLst>
                  <a:outerShdw blurRad="63500" dist="38100" dir="2700000" algn="tl">
                    <a:srgbClr val="000000">
                      <a:alpha val="20000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标题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xmlns="" id="{10640B85-76D5-42E5-8F10-21CFCE01B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6627" y="1967055"/>
            <a:ext cx="3802063" cy="3153600"/>
          </a:xfrm>
        </p:spPr>
        <p:txBody>
          <a:bodyPr anchor="ctr">
            <a:noAutofit/>
          </a:bodyPr>
          <a:lstStyle>
            <a:lvl1pPr marL="0" indent="0">
              <a:buNone/>
              <a:defRPr lang="zh-CN" altLang="en-US" sz="19900" kern="1200" spc="500" dirty="0" smtClean="0">
                <a:solidFill>
                  <a:schemeClr val="bg1">
                    <a:alpha val="7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defRPr>
            </a:lvl1pPr>
            <a:lvl2pPr>
              <a:defRPr lang="zh-CN" altLang="en-US" sz="19900" kern="1200" spc="500" dirty="0" smtClean="0">
                <a:solidFill>
                  <a:schemeClr val="bg1">
                    <a:alpha val="7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defRPr>
            </a:lvl2pPr>
            <a:lvl3pPr>
              <a:defRPr lang="zh-CN" altLang="en-US" sz="19900" kern="1200" spc="500" dirty="0" smtClean="0">
                <a:solidFill>
                  <a:schemeClr val="bg1">
                    <a:alpha val="7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defRPr>
            </a:lvl3pPr>
            <a:lvl4pPr>
              <a:defRPr lang="zh-CN" altLang="en-US" sz="19900" kern="1200" spc="500" dirty="0" smtClean="0">
                <a:solidFill>
                  <a:schemeClr val="bg1">
                    <a:alpha val="7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defRPr>
            </a:lvl4pPr>
            <a:lvl5pPr>
              <a:defRPr lang="zh-CN" altLang="en-US" sz="19900" kern="1200" spc="500" dirty="0">
                <a:solidFill>
                  <a:schemeClr val="bg1">
                    <a:alpha val="7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defRPr>
            </a:lvl5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pic>
        <p:nvPicPr>
          <p:cNvPr id="11" name="图片 1" descr="采用LOGO（无背景）">
            <a:extLst>
              <a:ext uri="{FF2B5EF4-FFF2-40B4-BE49-F238E27FC236}">
                <a16:creationId xmlns:a16="http://schemas.microsoft.com/office/drawing/2014/main" xmlns="" id="{219B9C40-3610-431E-A4AA-FD2248BE9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53749" y="5737225"/>
            <a:ext cx="1238251" cy="12382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2601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7D3B980-0DF3-423E-9BB0-A89804CB834B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bg1"/>
          </a:solidFill>
          <a:ln>
            <a:solidFill>
              <a:srgbClr val="A5A5A5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F9AB9A3-780E-49BF-B797-FA240B107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85" y="777922"/>
            <a:ext cx="10282617" cy="912766"/>
          </a:xfrm>
        </p:spPr>
        <p:txBody>
          <a:bodyPr/>
          <a:lstStyle>
            <a:lvl1pPr>
              <a:defRPr>
                <a:solidFill>
                  <a:srgbClr val="347BF9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A9DA63A-D200-453D-91E1-C9B75C30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181" y="1825625"/>
            <a:ext cx="10282619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27855E6-0B27-4033-83F2-2D8A3EC39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383A-D716-43EA-829C-B588B09D6A38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A1D5024-EEDC-4EED-A05F-05DFD6C5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F193441-5576-427A-9E49-4744ED8D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ABA1-F827-4B08-A449-5DFFCF1A569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7C5A925-8A79-4A95-8119-AAA4CB27263F}"/>
              </a:ext>
            </a:extLst>
          </p:cNvPr>
          <p:cNvSpPr/>
          <p:nvPr userDrawn="1"/>
        </p:nvSpPr>
        <p:spPr>
          <a:xfrm>
            <a:off x="0" y="6492878"/>
            <a:ext cx="12192000" cy="365125"/>
          </a:xfrm>
          <a:prstGeom prst="rect">
            <a:avLst/>
          </a:prstGeom>
          <a:solidFill>
            <a:srgbClr val="347BF9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E5F99A5E-10AA-43A6-84A8-59A1BDF4E274}"/>
              </a:ext>
            </a:extLst>
          </p:cNvPr>
          <p:cNvCxnSpPr>
            <a:cxnSpLocks/>
          </p:cNvCxnSpPr>
          <p:nvPr userDrawn="1"/>
        </p:nvCxnSpPr>
        <p:spPr>
          <a:xfrm>
            <a:off x="1" y="559558"/>
            <a:ext cx="107346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" descr="采用LOGO（无背景）">
            <a:extLst>
              <a:ext uri="{FF2B5EF4-FFF2-40B4-BE49-F238E27FC236}">
                <a16:creationId xmlns:a16="http://schemas.microsoft.com/office/drawing/2014/main" xmlns="" id="{D7B3C28C-5DB1-4719-BE26-4ED85071C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34676" y="-166686"/>
            <a:ext cx="1238251" cy="1238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91228384-5577-4764-AEAD-A5E564628D35}"/>
              </a:ext>
            </a:extLst>
          </p:cNvPr>
          <p:cNvGrpSpPr/>
          <p:nvPr userDrawn="1"/>
        </p:nvGrpSpPr>
        <p:grpSpPr>
          <a:xfrm>
            <a:off x="219075" y="885046"/>
            <a:ext cx="852108" cy="619125"/>
            <a:chOff x="-90488" y="1672468"/>
            <a:chExt cx="852108" cy="619125"/>
          </a:xfrm>
        </p:grpSpPr>
        <p:sp>
          <p:nvSpPr>
            <p:cNvPr id="15" name="菱形 14">
              <a:extLst>
                <a:ext uri="{FF2B5EF4-FFF2-40B4-BE49-F238E27FC236}">
                  <a16:creationId xmlns:a16="http://schemas.microsoft.com/office/drawing/2014/main" xmlns="" id="{7DCA2025-4E2D-4898-863C-EA6151AEB82E}"/>
                </a:ext>
              </a:extLst>
            </p:cNvPr>
            <p:cNvSpPr/>
            <p:nvPr userDrawn="1"/>
          </p:nvSpPr>
          <p:spPr>
            <a:xfrm>
              <a:off x="295653" y="1749047"/>
              <a:ext cx="465967" cy="465967"/>
            </a:xfrm>
            <a:prstGeom prst="diamond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" name="菱形 13">
              <a:extLst>
                <a:ext uri="{FF2B5EF4-FFF2-40B4-BE49-F238E27FC236}">
                  <a16:creationId xmlns:a16="http://schemas.microsoft.com/office/drawing/2014/main" xmlns="" id="{1FC72A9A-07CD-4AAE-9442-1B1B80BD451A}"/>
                </a:ext>
              </a:extLst>
            </p:cNvPr>
            <p:cNvSpPr/>
            <p:nvPr userDrawn="1"/>
          </p:nvSpPr>
          <p:spPr>
            <a:xfrm>
              <a:off x="-90488" y="1672468"/>
              <a:ext cx="619125" cy="619125"/>
            </a:xfrm>
            <a:prstGeom prst="diamond">
              <a:avLst/>
            </a:prstGeom>
            <a:solidFill>
              <a:srgbClr val="347BF9"/>
            </a:solidFill>
            <a:ln>
              <a:solidFill>
                <a:srgbClr val="347B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94804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4FE51B28-9108-4E78-96A6-9B08ACBA5281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bg1"/>
          </a:solidFill>
          <a:ln>
            <a:solidFill>
              <a:srgbClr val="A5A5A5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53317D0-F9CA-4D60-9E2D-C60C0025E4BE}"/>
              </a:ext>
            </a:extLst>
          </p:cNvPr>
          <p:cNvSpPr/>
          <p:nvPr userDrawn="1"/>
        </p:nvSpPr>
        <p:spPr>
          <a:xfrm>
            <a:off x="0" y="6492878"/>
            <a:ext cx="12192000" cy="365125"/>
          </a:xfrm>
          <a:prstGeom prst="rect">
            <a:avLst/>
          </a:prstGeom>
          <a:solidFill>
            <a:srgbClr val="347BF9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7E2326-3E34-4516-844C-B1993635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29" y="740537"/>
            <a:ext cx="10316571" cy="950155"/>
          </a:xfrm>
        </p:spPr>
        <p:txBody>
          <a:bodyPr/>
          <a:lstStyle>
            <a:lvl1pPr>
              <a:defRPr>
                <a:solidFill>
                  <a:srgbClr val="347BF9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99D346F-8507-4CD6-AFF9-396671D2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383A-D716-43EA-829C-B588B09D6A38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D00B82F-8128-4579-8065-71F2A6972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A6AECF1-5DE8-45C6-831E-B08447CB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ABA1-F827-4B08-A449-5DFFCF1A569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7BED9A54-3BFE-4FE6-895B-5AAF89F47E86}"/>
              </a:ext>
            </a:extLst>
          </p:cNvPr>
          <p:cNvCxnSpPr>
            <a:cxnSpLocks/>
          </p:cNvCxnSpPr>
          <p:nvPr userDrawn="1"/>
        </p:nvCxnSpPr>
        <p:spPr>
          <a:xfrm>
            <a:off x="1" y="559558"/>
            <a:ext cx="107346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1" descr="采用LOGO（无背景）">
            <a:extLst>
              <a:ext uri="{FF2B5EF4-FFF2-40B4-BE49-F238E27FC236}">
                <a16:creationId xmlns:a16="http://schemas.microsoft.com/office/drawing/2014/main" xmlns="" id="{635E9A81-31E4-4F79-BADA-2EB4635987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34676" y="-166686"/>
            <a:ext cx="1238251" cy="1238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074EE29-717F-47D4-98E0-CD66398747B0}"/>
              </a:ext>
            </a:extLst>
          </p:cNvPr>
          <p:cNvGrpSpPr/>
          <p:nvPr userDrawn="1"/>
        </p:nvGrpSpPr>
        <p:grpSpPr>
          <a:xfrm>
            <a:off x="219075" y="885046"/>
            <a:ext cx="852108" cy="619125"/>
            <a:chOff x="-90488" y="1672468"/>
            <a:chExt cx="852108" cy="619125"/>
          </a:xfrm>
        </p:grpSpPr>
        <p:sp>
          <p:nvSpPr>
            <p:cNvPr id="11" name="菱形 10">
              <a:extLst>
                <a:ext uri="{FF2B5EF4-FFF2-40B4-BE49-F238E27FC236}">
                  <a16:creationId xmlns:a16="http://schemas.microsoft.com/office/drawing/2014/main" xmlns="" id="{7659AA50-679E-4A62-A6CA-BA058852507D}"/>
                </a:ext>
              </a:extLst>
            </p:cNvPr>
            <p:cNvSpPr/>
            <p:nvPr userDrawn="1"/>
          </p:nvSpPr>
          <p:spPr>
            <a:xfrm>
              <a:off x="295653" y="1749047"/>
              <a:ext cx="465967" cy="465967"/>
            </a:xfrm>
            <a:prstGeom prst="diamond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" name="菱形 11">
              <a:extLst>
                <a:ext uri="{FF2B5EF4-FFF2-40B4-BE49-F238E27FC236}">
                  <a16:creationId xmlns:a16="http://schemas.microsoft.com/office/drawing/2014/main" xmlns="" id="{4937CC58-CCFB-4FCE-89DD-802AA37CD792}"/>
                </a:ext>
              </a:extLst>
            </p:cNvPr>
            <p:cNvSpPr/>
            <p:nvPr userDrawn="1"/>
          </p:nvSpPr>
          <p:spPr>
            <a:xfrm>
              <a:off x="-90488" y="1672468"/>
              <a:ext cx="619125" cy="619125"/>
            </a:xfrm>
            <a:prstGeom prst="diamond">
              <a:avLst/>
            </a:prstGeom>
            <a:solidFill>
              <a:srgbClr val="347BF9"/>
            </a:solidFill>
            <a:ln>
              <a:solidFill>
                <a:srgbClr val="347B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73648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截图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C343207-8C7F-4D63-8CD4-73AB4AAD7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383A-D716-43EA-829C-B588B09D6A38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FFDFFF8-74D1-49EE-BF32-CF562C1D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D8139FA-F2F0-4D89-9819-58FF7BCC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ABA1-F827-4B08-A449-5DFFCF1A569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CCD371F-3287-435C-AA5B-182B21F78827}"/>
              </a:ext>
            </a:extLst>
          </p:cNvPr>
          <p:cNvSpPr/>
          <p:nvPr userDrawn="1"/>
        </p:nvSpPr>
        <p:spPr>
          <a:xfrm>
            <a:off x="3" y="0"/>
            <a:ext cx="2118167" cy="6858000"/>
          </a:xfrm>
          <a:prstGeom prst="rect">
            <a:avLst/>
          </a:prstGeom>
          <a:solidFill>
            <a:srgbClr val="347BF9"/>
          </a:solidFill>
          <a:ln>
            <a:solidFill>
              <a:srgbClr val="347B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1" descr="采用LOGO（无背景）">
            <a:extLst>
              <a:ext uri="{FF2B5EF4-FFF2-40B4-BE49-F238E27FC236}">
                <a16:creationId xmlns:a16="http://schemas.microsoft.com/office/drawing/2014/main" xmlns="" id="{447C0B6A-E141-4D4E-8AC6-0CEE2B427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439957" y="0"/>
            <a:ext cx="1238251" cy="1238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8D6430-9899-4FF4-8382-9610A2D47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981" y="1449143"/>
            <a:ext cx="1678209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示例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D06FD8BD-296B-494F-A8B1-41834969C462}"/>
              </a:ext>
            </a:extLst>
          </p:cNvPr>
          <p:cNvCxnSpPr>
            <a:cxnSpLocks/>
          </p:cNvCxnSpPr>
          <p:nvPr userDrawn="1"/>
        </p:nvCxnSpPr>
        <p:spPr>
          <a:xfrm>
            <a:off x="219982" y="1620388"/>
            <a:ext cx="167820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11">
            <a:extLst>
              <a:ext uri="{FF2B5EF4-FFF2-40B4-BE49-F238E27FC236}">
                <a16:creationId xmlns:a16="http://schemas.microsoft.com/office/drawing/2014/main" xmlns="" id="{4873D34F-B576-484D-B0DD-7D6C23D002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9981" y="2816183"/>
            <a:ext cx="1678209" cy="259267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1"/>
            <a:r>
              <a:rPr lang="zh-CN" altLang="en-US" dirty="0"/>
              <a:t>数据库名</a:t>
            </a:r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xmlns="" id="{8BF753F6-E1AB-4036-B90F-D246D97DB0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97139" y="1238250"/>
            <a:ext cx="9474200" cy="49815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xmlns="" id="{A67B1F9F-260C-4C3F-8123-B184D62853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7139" y="287338"/>
            <a:ext cx="9474200" cy="804862"/>
          </a:xfrm>
        </p:spPr>
        <p:txBody>
          <a:bodyPr anchor="ctr"/>
          <a:lstStyle>
            <a:lvl1pPr marL="228594" indent="-228594">
              <a:buFont typeface="Wingdings" panose="05000000000000000000" pitchFamily="2" charset="2"/>
              <a:buChar char="Ø"/>
              <a:defRPr>
                <a:solidFill>
                  <a:srgbClr val="347BF9"/>
                </a:solidFill>
              </a:defRPr>
            </a:lvl1pPr>
          </a:lstStyle>
          <a:p>
            <a:pPr lvl="0"/>
            <a:r>
              <a:rPr lang="zh-CN" altLang="en-US" dirty="0"/>
              <a:t>提问或说明</a:t>
            </a:r>
          </a:p>
        </p:txBody>
      </p:sp>
    </p:spTree>
    <p:extLst>
      <p:ext uri="{BB962C8B-B14F-4D97-AF65-F5344CB8AC3E}">
        <p14:creationId xmlns:p14="http://schemas.microsoft.com/office/powerpoint/2010/main" val="74751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E5B6557-1A8E-4825-BC62-8C614A8E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CBC102E-3C98-4590-BC2C-E67409720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7B2BA2-40BC-4F45-A35F-A0E8970F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383A-D716-43EA-829C-B588B09D6A38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539C410-8BAD-48CE-88BA-0F447E57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4A51B72-2744-4C4A-986F-4AE6404E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ABA1-F827-4B08-A449-5DFFCF1A56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2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BD530D0-372A-463E-BFEF-39C79CFB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2FA8C1-F1F5-44B6-9F6B-465645E6C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EA67D50-E93D-45BD-A32E-42CED1384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E6C163B-0D57-4540-8C80-13C96FC6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383A-D716-43EA-829C-B588B09D6A38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0696BFC-5944-4F64-AF2C-99D8649D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1258BB0-48E7-4666-AFF8-021D134F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ABA1-F827-4B08-A449-5DFFCF1A56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45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85556B-7EFA-491A-A8AC-3EE517DE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18F0EA8-2591-4230-826F-98EC09DFE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2C7D4C6-58C6-4B01-8E7E-31D9B1CDD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49921B6-93B7-4414-B91B-A58DF1DA0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DC6B2FC-8661-4AAC-92A6-2B600AC31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566F0E9-81AA-4BB0-BF42-0D41051D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383A-D716-43EA-829C-B588B09D6A38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42435E9-0FCC-471A-8BB6-DE524EFC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4F54575-5406-4F98-8211-C1A9ADDD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ABA1-F827-4B08-A449-5DFFCF1A56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62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F0FCBDC-D8A0-4D68-80DB-E15464A5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DDCA6AB-CE40-4CDA-81AF-76B6E5D8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C1F231B-C488-4581-B083-25CBFBD67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A383A-D716-43EA-829C-B588B09D6A38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69658F6-F5E7-47A0-B8B0-7EEFD6CCC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AE49B42-555F-4CA4-AFF5-0B9008381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4ABA1-F827-4B08-A449-5DFFCF1A56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99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  <p:sldLayoutId id="2147483650" r:id="rId4"/>
    <p:sldLayoutId id="2147483654" r:id="rId5"/>
    <p:sldLayoutId id="2147483661" r:id="rId6"/>
    <p:sldLayoutId id="2147483651" r:id="rId7"/>
    <p:sldLayoutId id="2147483652" r:id="rId8"/>
    <p:sldLayoutId id="2147483653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6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62F80C3-F99A-4BC6-A652-22B262CEFD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EPS</a:t>
            </a:r>
            <a:r>
              <a:rPr lang="zh-CN" altLang="en-US" dirty="0"/>
              <a:t>数据平台培训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A3DBC22-7AA5-4A5B-A485-A46C9E608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510599"/>
            <a:ext cx="7578436" cy="1655763"/>
          </a:xfrm>
        </p:spPr>
        <p:txBody>
          <a:bodyPr/>
          <a:lstStyle/>
          <a:p>
            <a:r>
              <a:rPr lang="zh-CN" altLang="en-US" sz="3200" dirty="0"/>
              <a:t>如何应用</a:t>
            </a:r>
            <a:r>
              <a:rPr lang="en-US" altLang="zh-CN" sz="3200" dirty="0"/>
              <a:t>EPS</a:t>
            </a:r>
            <a:r>
              <a:rPr lang="zh-CN" altLang="en-US" sz="3200" dirty="0"/>
              <a:t>进行热点问题分析</a:t>
            </a:r>
            <a:endParaRPr lang="en-US" altLang="zh-CN" sz="3200" dirty="0"/>
          </a:p>
          <a:p>
            <a:pPr algn="r"/>
            <a:endParaRPr lang="en-US" altLang="zh-CN" sz="3200" dirty="0"/>
          </a:p>
          <a:p>
            <a:pPr algn="r"/>
            <a:r>
              <a:rPr lang="zh-CN" altLang="en-US" b="1" dirty="0"/>
              <a:t>培训师：韩磊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9823116-0C98-4F83-87C7-73043C8F77D3}"/>
              </a:ext>
            </a:extLst>
          </p:cNvPr>
          <p:cNvSpPr/>
          <p:nvPr/>
        </p:nvSpPr>
        <p:spPr>
          <a:xfrm>
            <a:off x="5686117" y="5043289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北京福卡斯特信息技术有限公司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7"/>
    </mc:Choice>
    <mc:Fallback xmlns="">
      <p:transition spd="slow" advTm="8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uiExpand="1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xmlns="" id="{1F2CF495-D9A7-483D-B6D5-A0692E19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案例分析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xmlns="" id="{F988786D-DA5F-4B16-AACF-499FA4736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839681"/>
              </p:ext>
            </p:extLst>
          </p:nvPr>
        </p:nvGraphicFramePr>
        <p:xfrm>
          <a:off x="2524063" y="1690691"/>
          <a:ext cx="7342911" cy="3983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62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xmlns="" id="{1F2CF495-D9A7-483D-B6D5-A0692E19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案例分析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xmlns="" id="{F988786D-DA5F-4B16-AACF-499FA4736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865065"/>
              </p:ext>
            </p:extLst>
          </p:nvPr>
        </p:nvGraphicFramePr>
        <p:xfrm>
          <a:off x="2524063" y="1690691"/>
          <a:ext cx="7342911" cy="3983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7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86072C-DDBD-4EA2-B2BA-0B9DD647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环境污染分析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060BEE6-EC84-492D-B516-267115C1FDCF}"/>
              </a:ext>
            </a:extLst>
          </p:cNvPr>
          <p:cNvSpPr/>
          <p:nvPr/>
        </p:nvSpPr>
        <p:spPr>
          <a:xfrm>
            <a:off x="973018" y="1632997"/>
            <a:ext cx="10380785" cy="4192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693" algn="just">
              <a:lnSpc>
                <a:spcPct val="150000"/>
              </a:lnSpc>
            </a:pP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  <a:r>
              <a:rPr lang="zh-CN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日，在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中国环保产业投融资论坛上，环保部政策法规司司长别涛在谈到环境现状时说：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000" b="1" u="sng" kern="1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我们的发展与保护的矛盾依然十分突出</a:t>
            </a:r>
            <a:r>
              <a:rPr lang="zh-CN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，环境承载能力已经达到或接近上限，像京津冀地区超过上限，环境污染重，污染排放大，生态损失大，还有一个环境风险高，造成的结果是生态产品的供需矛盾突出。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</a:p>
          <a:p>
            <a:pPr indent="266693" algn="just">
              <a:lnSpc>
                <a:spcPct val="150000"/>
              </a:lnSpc>
            </a:pPr>
            <a:endParaRPr lang="zh-CN" altLang="zh-CN" sz="20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别涛表示，</a:t>
            </a:r>
            <a:r>
              <a:rPr lang="zh-CN" altLang="zh-CN" sz="2000" b="1" u="sng" kern="1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环保投入占同期</a:t>
            </a:r>
            <a:r>
              <a:rPr lang="en-US" altLang="zh-CN" sz="2000" b="1" u="sng" kern="1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GDP</a:t>
            </a:r>
            <a:r>
              <a:rPr lang="zh-CN" altLang="zh-CN" sz="2000" b="1" u="sng" kern="1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的比重，跟环境状况的变化有一个关联数据</a:t>
            </a:r>
            <a:r>
              <a:rPr lang="zh-CN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，环保投入占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GDP</a:t>
            </a:r>
            <a:r>
              <a:rPr lang="zh-CN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比重</a:t>
            </a:r>
            <a:r>
              <a:rPr lang="zh-CN" altLang="zh-CN" sz="20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低于</a:t>
            </a:r>
            <a:r>
              <a:rPr lang="en-US" altLang="zh-CN" sz="20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1.5%</a:t>
            </a:r>
            <a:r>
              <a:rPr lang="zh-CN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，环境质量将持续</a:t>
            </a:r>
            <a:r>
              <a:rPr lang="zh-CN" altLang="zh-CN" sz="20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恶化</a:t>
            </a:r>
            <a:r>
              <a:rPr lang="zh-CN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。比重大于</a:t>
            </a:r>
            <a:r>
              <a:rPr lang="en-US" altLang="zh-CN" sz="2000" b="1" kern="1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1.5%</a:t>
            </a:r>
            <a:r>
              <a:rPr lang="zh-CN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可能会</a:t>
            </a:r>
            <a:r>
              <a:rPr lang="zh-CN" altLang="zh-CN" sz="2000" b="1" kern="1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逐步好转或者出现平衡</a:t>
            </a:r>
            <a:r>
              <a:rPr lang="zh-CN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，但仍然解决不了历史遗留问题，只有在环保投入占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GDP</a:t>
            </a:r>
            <a:r>
              <a:rPr lang="zh-CN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大于或等于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3%</a:t>
            </a:r>
            <a:r>
              <a:rPr lang="zh-CN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的时候，才能使遗留的环境问题逐步得以解决，环境质量状况才会得以好转。</a:t>
            </a:r>
          </a:p>
        </p:txBody>
      </p:sp>
    </p:spTree>
    <p:extLst>
      <p:ext uri="{BB962C8B-B14F-4D97-AF65-F5344CB8AC3E}">
        <p14:creationId xmlns:p14="http://schemas.microsoft.com/office/powerpoint/2010/main" val="22418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B0DFA06-81D6-4532-BC2F-A371428D8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中国环境数据库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A28B1BF-E446-471A-8332-88E0A3D91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29" y="1473406"/>
            <a:ext cx="9609978" cy="464405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5110575-B6CA-43CA-B690-45C2617D51C2}"/>
              </a:ext>
            </a:extLst>
          </p:cNvPr>
          <p:cNvSpPr/>
          <p:nvPr/>
        </p:nvSpPr>
        <p:spPr>
          <a:xfrm>
            <a:off x="5753100" y="1690692"/>
            <a:ext cx="781050" cy="404808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8B41984-1379-4B0E-BA5D-A9032993D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386" y="1690692"/>
            <a:ext cx="8571428" cy="231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1213432-D3C8-4ECC-BFA1-7A22DB686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166" y="740537"/>
            <a:ext cx="6866667" cy="5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0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36BC4D-E3CD-45C7-BFB0-676FBC8C7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我们常说的空气质量标准有几种污染物？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xmlns="" id="{E737A8D0-BB47-4448-A1B8-C8E21D0B3D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450666"/>
              </p:ext>
            </p:extLst>
          </p:nvPr>
        </p:nvGraphicFramePr>
        <p:xfrm>
          <a:off x="1634128" y="1690692"/>
          <a:ext cx="9122771" cy="444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07DCF47-76F2-4E2D-AD68-28AF1ACCD15A}"/>
              </a:ext>
            </a:extLst>
          </p:cNvPr>
          <p:cNvSpPr/>
          <p:nvPr/>
        </p:nvSpPr>
        <p:spPr>
          <a:xfrm>
            <a:off x="1530351" y="1924050"/>
            <a:ext cx="2995022" cy="196215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77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2F6A6B-0544-46EE-9C13-A4B7C535C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872F6A6B-0544-46EE-9C13-A4B7C535C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7C59DF-8E64-4DD9-B700-00C0AD263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37C59DF-8E64-4DD9-B700-00C0AD263F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185388-F42D-4E70-9188-B75C35284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8D185388-F42D-4E70-9188-B75C35284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D7E13C-A7A7-40BA-9426-759829D49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6D7E13C-A7A7-40BA-9426-759829D49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EE946A-576D-4BAF-8DBB-A757A5C2B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DFEE946A-576D-4BAF-8DBB-A757A5C2B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230EEA-41E1-4137-A5A0-76BA0E604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43230EEA-41E1-4137-A5A0-76BA0E604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7A8B4E9-FFFF-4158-A4B5-53BE23405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选取二氧化硫作为研究指标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xmlns="" id="{BCEED278-5804-4FA8-B7F3-8A98A1C068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413631"/>
              </p:ext>
            </p:extLst>
          </p:nvPr>
        </p:nvGraphicFramePr>
        <p:xfrm>
          <a:off x="6398727" y="1690692"/>
          <a:ext cx="8128000" cy="447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xmlns="" id="{6E70E1ED-4FF9-4840-8EAD-BC09E91B20D9}"/>
              </a:ext>
            </a:extLst>
          </p:cNvPr>
          <p:cNvSpPr/>
          <p:nvPr/>
        </p:nvSpPr>
        <p:spPr>
          <a:xfrm>
            <a:off x="9209529" y="921249"/>
            <a:ext cx="24416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dirty="0">
                <a:ln w="0"/>
                <a:solidFill>
                  <a:srgbClr val="347BF9"/>
                </a:solidFill>
              </a:rPr>
              <a:t>库内检索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5F862A-47F4-47D8-9FB3-BA8AC17F25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229" y="1480329"/>
            <a:ext cx="7786076" cy="48975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63FE2AF-7200-4000-9D2A-5E7D55FD35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4407" y="2930699"/>
            <a:ext cx="3514286" cy="35523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A306C2D-78CC-4EB0-AA45-B3A26F5070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0192" y="1521808"/>
            <a:ext cx="7692325" cy="533619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C38D7315-6C27-4D72-B66B-B920D1B5AABF}"/>
              </a:ext>
            </a:extLst>
          </p:cNvPr>
          <p:cNvSpPr txBox="1"/>
          <p:nvPr/>
        </p:nvSpPr>
        <p:spPr>
          <a:xfrm>
            <a:off x="4991370" y="4553000"/>
            <a:ext cx="149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2"/>
                </a:solidFill>
              </a:rPr>
              <a:t>二氧化硫</a:t>
            </a:r>
            <a:r>
              <a:rPr lang="en-US" altLang="zh-CN" sz="1400" dirty="0">
                <a:solidFill>
                  <a:schemeClr val="tx2"/>
                </a:solidFill>
              </a:rPr>
              <a:t/>
            </a:r>
            <a:br>
              <a:rPr lang="en-US" altLang="zh-CN" sz="1400" dirty="0">
                <a:solidFill>
                  <a:schemeClr val="tx2"/>
                </a:solidFill>
              </a:rPr>
            </a:br>
            <a:r>
              <a:rPr lang="zh-CN" altLang="en-US" sz="1400" dirty="0">
                <a:solidFill>
                  <a:schemeClr val="tx2"/>
                </a:solidFill>
              </a:rPr>
              <a:t>（毫克</a:t>
            </a:r>
            <a:r>
              <a:rPr lang="en-US" altLang="zh-CN" sz="1400" dirty="0">
                <a:solidFill>
                  <a:schemeClr val="tx2"/>
                </a:solidFill>
              </a:rPr>
              <a:t>/</a:t>
            </a:r>
            <a:r>
              <a:rPr lang="zh-CN" altLang="en-US" sz="1400" dirty="0">
                <a:solidFill>
                  <a:schemeClr val="tx2"/>
                </a:solidFill>
              </a:rPr>
              <a:t>立方米）</a:t>
            </a:r>
          </a:p>
        </p:txBody>
      </p:sp>
    </p:spTree>
    <p:extLst>
      <p:ext uri="{BB962C8B-B14F-4D97-AF65-F5344CB8AC3E}">
        <p14:creationId xmlns:p14="http://schemas.microsoft.com/office/powerpoint/2010/main" val="5400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8D0FCF-5392-4C2E-84E3-CAE81C999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环境空气质量标准</a:t>
            </a:r>
            <a:r>
              <a:rPr lang="en-US" altLang="zh-CN" dirty="0"/>
              <a:t>》(GB3095-2012)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ED79EDA-7644-4B61-A5FA-F4A742F0F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04" y="2043288"/>
            <a:ext cx="10503596" cy="3405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9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3813DB2-76C9-4E2B-9EB7-9D112CAE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如何设置质量低于二级的地区高亮显示？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D5D0B54-F6E9-4582-BE08-555710765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42" y="1502758"/>
            <a:ext cx="7692325" cy="533619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E570F764-E65D-4F98-B123-E7E8BD57DE52}"/>
              </a:ext>
            </a:extLst>
          </p:cNvPr>
          <p:cNvSpPr txBox="1"/>
          <p:nvPr/>
        </p:nvSpPr>
        <p:spPr>
          <a:xfrm>
            <a:off x="6787787" y="4572050"/>
            <a:ext cx="149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2"/>
                </a:solidFill>
              </a:rPr>
              <a:t>二氧化硫</a:t>
            </a:r>
            <a:r>
              <a:rPr lang="en-US" altLang="zh-CN" sz="1400" dirty="0">
                <a:solidFill>
                  <a:schemeClr val="tx2"/>
                </a:solidFill>
              </a:rPr>
              <a:t/>
            </a:r>
            <a:br>
              <a:rPr lang="en-US" altLang="zh-CN" sz="1400" dirty="0">
                <a:solidFill>
                  <a:schemeClr val="tx2"/>
                </a:solidFill>
              </a:rPr>
            </a:br>
            <a:r>
              <a:rPr lang="zh-CN" altLang="en-US" sz="1400" dirty="0">
                <a:solidFill>
                  <a:schemeClr val="tx2"/>
                </a:solidFill>
              </a:rPr>
              <a:t>（毫克</a:t>
            </a:r>
            <a:r>
              <a:rPr lang="en-US" altLang="zh-CN" sz="1400" dirty="0">
                <a:solidFill>
                  <a:schemeClr val="tx2"/>
                </a:solidFill>
              </a:rPr>
              <a:t>/</a:t>
            </a:r>
            <a:r>
              <a:rPr lang="zh-CN" altLang="en-US" sz="1400" dirty="0">
                <a:solidFill>
                  <a:schemeClr val="tx2"/>
                </a:solidFill>
              </a:rPr>
              <a:t>立方米）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ACD18AE-8FF1-4485-9A81-1B4F96FC3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15" y="1690692"/>
            <a:ext cx="4257143" cy="389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D34BD62-9D70-4B60-8273-DF237B3BA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24" y="2481142"/>
            <a:ext cx="4009524" cy="209523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558A1A4-18E5-4C9F-A5AE-1F9A39CF8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8582" y="1566092"/>
            <a:ext cx="7009524" cy="5209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120CAA5-CB18-4A93-AAFF-D371DA866A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229" y="1971955"/>
            <a:ext cx="4200000" cy="382857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F9551A00-58FC-4896-A7A8-2500561AF579}"/>
              </a:ext>
            </a:extLst>
          </p:cNvPr>
          <p:cNvSpPr/>
          <p:nvPr/>
        </p:nvSpPr>
        <p:spPr>
          <a:xfrm>
            <a:off x="1276350" y="3086100"/>
            <a:ext cx="1809792" cy="3429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0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FBF6188-4E58-4839-A3A6-0F158281D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二氧化硫的来源有哪些？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34A84ED-13B7-4D31-B7E7-41B26D807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90"/>
            <a:ext cx="10139155" cy="3907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92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F5D86D8-D8EA-415E-B390-6B70BC2A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煤炭消费量与二氧化硫排放量对比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3B2E16D-3369-4A9A-A858-890C73117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29" y="1563363"/>
            <a:ext cx="7567211" cy="5157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DEA8D2E-5EC9-4123-A22C-109F2D1D4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987" y="2938611"/>
            <a:ext cx="1671067" cy="3855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713531AA-C0C6-47F9-8162-BF7405D378A5}"/>
              </a:ext>
            </a:extLst>
          </p:cNvPr>
          <p:cNvSpPr/>
          <p:nvPr/>
        </p:nvSpPr>
        <p:spPr>
          <a:xfrm>
            <a:off x="8694060" y="1690688"/>
            <a:ext cx="3497943" cy="1524000"/>
          </a:xfrm>
          <a:prstGeom prst="roundRect">
            <a:avLst/>
          </a:prstGeom>
          <a:solidFill>
            <a:srgbClr val="347BF9"/>
          </a:solidFill>
          <a:ln>
            <a:solidFill>
              <a:srgbClr val="347BF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/>
              <a:t>不同地区的煤炭消费量与二氧化硫的排放量不是完全相关。后续可以研究不同城市二氧化硫的污染源。</a:t>
            </a:r>
          </a:p>
        </p:txBody>
      </p:sp>
    </p:spTree>
    <p:extLst>
      <p:ext uri="{BB962C8B-B14F-4D97-AF65-F5344CB8AC3E}">
        <p14:creationId xmlns:p14="http://schemas.microsoft.com/office/powerpoint/2010/main" val="172678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9B3B79E4-1910-4FDA-9452-6D001BA96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075139"/>
              </p:ext>
            </p:extLst>
          </p:nvPr>
        </p:nvGraphicFramePr>
        <p:xfrm>
          <a:off x="6858001" y="1945640"/>
          <a:ext cx="4754418" cy="36654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2545">
                  <a:extLst>
                    <a:ext uri="{9D8B030D-6E8A-4147-A177-3AD203B41FA5}">
                      <a16:colId xmlns:a16="http://schemas.microsoft.com/office/drawing/2014/main" xmlns="" val="1330857768"/>
                    </a:ext>
                  </a:extLst>
                </a:gridCol>
                <a:gridCol w="3091873">
                  <a:extLst>
                    <a:ext uri="{9D8B030D-6E8A-4147-A177-3AD203B41FA5}">
                      <a16:colId xmlns:a16="http://schemas.microsoft.com/office/drawing/2014/main" xmlns="" val="1139111307"/>
                    </a:ext>
                  </a:extLst>
                </a:gridCol>
              </a:tblGrid>
              <a:tr h="91636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0" dirty="0">
                          <a:solidFill>
                            <a:srgbClr val="347BF9"/>
                          </a:solidFill>
                          <a:effectLst/>
                        </a:rPr>
                        <a:t>第一部分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0" dirty="0"/>
                        <a:t>EPS</a:t>
                      </a:r>
                      <a:r>
                        <a:rPr lang="zh-CN" altLang="en-US" sz="2400" b="0" dirty="0"/>
                        <a:t>简介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87728360"/>
                  </a:ext>
                </a:extLst>
              </a:tr>
              <a:tr h="91636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0" dirty="0">
                          <a:solidFill>
                            <a:srgbClr val="347BF9"/>
                          </a:solidFill>
                          <a:effectLst/>
                        </a:rPr>
                        <a:t>第二部分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0" dirty="0"/>
                        <a:t>案例分析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52145895"/>
                  </a:ext>
                </a:extLst>
              </a:tr>
              <a:tr h="91636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0" dirty="0">
                          <a:solidFill>
                            <a:srgbClr val="347BF9"/>
                          </a:solidFill>
                          <a:effectLst/>
                        </a:rPr>
                        <a:t>第三部分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0" dirty="0"/>
                        <a:t>操作说明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39293982"/>
                  </a:ext>
                </a:extLst>
              </a:tr>
              <a:tr h="91636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0" dirty="0">
                          <a:solidFill>
                            <a:srgbClr val="347BF9"/>
                          </a:solidFill>
                          <a:effectLst/>
                        </a:rPr>
                        <a:t>第四部分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0" dirty="0"/>
                        <a:t>售后服务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58650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55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3"/>
    </mc:Choice>
    <mc:Fallback xmlns="">
      <p:transition spd="slow" advTm="310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128B89-8F52-41CC-84BA-3708BB99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高亮显示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A639439-4ECE-48F9-9531-FD3DC44DB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32" y="1817755"/>
            <a:ext cx="8976609" cy="446930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3794A6D-8060-4947-ACDD-0C9BDDDBB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06" y="2119073"/>
            <a:ext cx="4238095" cy="386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F561FB40-B265-4A88-A633-C698F636C58B}"/>
              </a:ext>
            </a:extLst>
          </p:cNvPr>
          <p:cNvSpPr/>
          <p:nvPr/>
        </p:nvSpPr>
        <p:spPr>
          <a:xfrm>
            <a:off x="4550768" y="1839634"/>
            <a:ext cx="6604000" cy="442674"/>
          </a:xfrm>
          <a:prstGeom prst="roundRect">
            <a:avLst/>
          </a:prstGeom>
          <a:solidFill>
            <a:srgbClr val="347BF9"/>
          </a:solidFill>
        </p:spPr>
        <p:txBody>
          <a:bodyPr wrap="square">
            <a:spAutoFit/>
          </a:bodyPr>
          <a:lstStyle/>
          <a:p>
            <a:r>
              <a: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环保投入占</a:t>
            </a:r>
            <a:r>
              <a:rPr lang="en-US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GDP</a:t>
            </a:r>
            <a:r>
              <a: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比重低于</a:t>
            </a:r>
            <a:r>
              <a:rPr lang="en-US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1.5%</a:t>
            </a:r>
            <a:r>
              <a: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，环境质量将持续恶化。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xmlns="" id="{D437092E-7E46-4929-BEA1-9A2CDE9CA538}"/>
              </a:ext>
            </a:extLst>
          </p:cNvPr>
          <p:cNvCxnSpPr>
            <a:cxnSpLocks/>
          </p:cNvCxnSpPr>
          <p:nvPr/>
        </p:nvCxnSpPr>
        <p:spPr>
          <a:xfrm flipH="1">
            <a:off x="4368800" y="2377442"/>
            <a:ext cx="1544320" cy="4030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0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9A36901-3849-4A59-AB42-939E0FF3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数据筛选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C01E022-4FEC-4859-A36D-EA2F0CAED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39" y="1522738"/>
            <a:ext cx="7092152" cy="43262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6A32DF4-8278-427C-843E-D88FF4337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13" y="1811443"/>
            <a:ext cx="4209524" cy="2914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EA32480F-F68F-497C-B9F5-5C30BE625B3C}"/>
              </a:ext>
            </a:extLst>
          </p:cNvPr>
          <p:cNvSpPr/>
          <p:nvPr/>
        </p:nvSpPr>
        <p:spPr>
          <a:xfrm>
            <a:off x="2911151" y="4846487"/>
            <a:ext cx="8957388" cy="1498331"/>
          </a:xfrm>
          <a:prstGeom prst="roundRect">
            <a:avLst/>
          </a:prstGeom>
          <a:solidFill>
            <a:srgbClr val="347BF9"/>
          </a:solidFill>
          <a:ln>
            <a:solidFill>
              <a:srgbClr val="347B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latin typeface="+mn-ea"/>
              </a:rPr>
              <a:t>比重大于</a:t>
            </a:r>
            <a:r>
              <a:rPr lang="en-US" altLang="zh-CN" sz="2000" b="1" dirty="0">
                <a:latin typeface="+mn-ea"/>
              </a:rPr>
              <a:t>1.5%</a:t>
            </a:r>
            <a:r>
              <a:rPr lang="zh-CN" altLang="zh-CN" sz="2000" b="1" dirty="0">
                <a:latin typeface="+mn-ea"/>
              </a:rPr>
              <a:t>可能会逐步好转或者出现平衡，但仍然解决不了历史遗留问题，只有在环保投入占</a:t>
            </a:r>
            <a:r>
              <a:rPr lang="en-US" altLang="zh-CN" sz="2000" b="1" dirty="0">
                <a:latin typeface="+mn-ea"/>
              </a:rPr>
              <a:t>GDP</a:t>
            </a:r>
            <a:r>
              <a:rPr lang="zh-CN" altLang="zh-CN" sz="2000" b="1" dirty="0">
                <a:latin typeface="+mn-ea"/>
              </a:rPr>
              <a:t>大于或等于</a:t>
            </a:r>
            <a:r>
              <a:rPr lang="en-US" altLang="zh-CN" sz="2000" b="1" dirty="0">
                <a:latin typeface="+mn-ea"/>
              </a:rPr>
              <a:t>3%</a:t>
            </a:r>
            <a:r>
              <a:rPr lang="zh-CN" altLang="zh-CN" sz="2000" b="1" dirty="0">
                <a:latin typeface="+mn-ea"/>
              </a:rPr>
              <a:t>的时候，才能使遗留的环境问题逐步得以解决，环境质量状况才会得以好转。</a:t>
            </a:r>
            <a:endParaRPr lang="zh-CN" altLang="en-US" sz="2000" b="1" dirty="0">
              <a:latin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4F42525-05C9-477A-926D-F20957FC3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624" y="1928968"/>
            <a:ext cx="2923809" cy="28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00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C831C0E-8857-4768-98DC-6EBF771A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操作回顾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xmlns="" id="{8309E64F-EF8F-4209-9DD3-5A36574071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07949"/>
              </p:ext>
            </p:extLst>
          </p:nvPr>
        </p:nvGraphicFramePr>
        <p:xfrm>
          <a:off x="838202" y="1592731"/>
          <a:ext cx="2571103" cy="447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EEF3D35-C59F-431B-8794-06B978F704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917"/>
          <a:stretch/>
        </p:blipFill>
        <p:spPr>
          <a:xfrm>
            <a:off x="3511871" y="898288"/>
            <a:ext cx="8040960" cy="521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EB957D-9666-4DDD-A3A5-EA86B511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操作回顾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1666082-6E07-4ECE-A799-BCED5A68C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31" y="1596121"/>
            <a:ext cx="4819048" cy="372380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B01A2B6-3628-4A66-AB4F-B640B6FF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373" y="1596121"/>
            <a:ext cx="5753029" cy="366576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092C7AA-B236-47C0-AEF8-A5C95B03E019}"/>
              </a:ext>
            </a:extLst>
          </p:cNvPr>
          <p:cNvSpPr/>
          <p:nvPr/>
        </p:nvSpPr>
        <p:spPr>
          <a:xfrm>
            <a:off x="1037231" y="5428343"/>
            <a:ext cx="4928140" cy="689124"/>
          </a:xfrm>
          <a:prstGeom prst="rect">
            <a:avLst/>
          </a:prstGeom>
          <a:solidFill>
            <a:srgbClr val="347BF9"/>
          </a:solidFill>
          <a:ln>
            <a:solidFill>
              <a:srgbClr val="347B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筛选数据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6792967-5873-48B4-B5CF-21F17CF8F99A}"/>
              </a:ext>
            </a:extLst>
          </p:cNvPr>
          <p:cNvSpPr/>
          <p:nvPr/>
        </p:nvSpPr>
        <p:spPr>
          <a:xfrm>
            <a:off x="6226633" y="5428343"/>
            <a:ext cx="4928140" cy="689124"/>
          </a:xfrm>
          <a:prstGeom prst="rect">
            <a:avLst/>
          </a:prstGeom>
          <a:solidFill>
            <a:srgbClr val="347BF9"/>
          </a:solidFill>
          <a:ln>
            <a:solidFill>
              <a:srgbClr val="347B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高亮显示</a:t>
            </a:r>
          </a:p>
        </p:txBody>
      </p:sp>
    </p:spTree>
    <p:extLst>
      <p:ext uri="{BB962C8B-B14F-4D97-AF65-F5344CB8AC3E}">
        <p14:creationId xmlns:p14="http://schemas.microsoft.com/office/powerpoint/2010/main" val="32272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xmlns="" id="{1F2CF495-D9A7-483D-B6D5-A0692E19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案例分析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xmlns="" id="{F988786D-DA5F-4B16-AACF-499FA4736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827012"/>
              </p:ext>
            </p:extLst>
          </p:nvPr>
        </p:nvGraphicFramePr>
        <p:xfrm>
          <a:off x="2524063" y="1690691"/>
          <a:ext cx="7342911" cy="3983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8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F72B251-32A1-46D1-A1A3-B9658D93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A337717-C649-4180-BF37-70D2A74EA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11" y="614639"/>
            <a:ext cx="9752381" cy="44095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535D88B-D7DE-4247-ADF2-492702F19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859" y="572743"/>
            <a:ext cx="9314287" cy="27904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18E5556-627A-4E89-A92B-74FC83155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858" y="2786221"/>
            <a:ext cx="9257143" cy="3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9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DABE2B-B2E0-48E2-9C16-169F0DA3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北上广是高技术产业的发达地区吗？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5EBB23E-FBCD-4F93-B5BF-CB0D061C56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7" r="15382"/>
          <a:stretch/>
        </p:blipFill>
        <p:spPr>
          <a:xfrm>
            <a:off x="2684584" y="1592216"/>
            <a:ext cx="6822832" cy="4771910"/>
          </a:xfrm>
          <a:prstGeom prst="rect">
            <a:avLst/>
          </a:prstGeom>
          <a:ln w="3810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705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83C3F0D-38A4-4E1F-92F5-8D821785A5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21" y="1626013"/>
            <a:ext cx="2022523" cy="25926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中国高技术产业数据库</a:t>
            </a:r>
            <a:r>
              <a:rPr lang="en-US" altLang="zh-CN" sz="2000" b="1" dirty="0">
                <a:solidFill>
                  <a:schemeClr val="bg1"/>
                </a:solidFill>
              </a:rPr>
              <a:t/>
            </a:r>
            <a:br>
              <a:rPr lang="en-US" altLang="zh-CN" sz="2000" b="1" dirty="0">
                <a:solidFill>
                  <a:schemeClr val="bg1"/>
                </a:solidFill>
              </a:rPr>
            </a:br>
            <a:r>
              <a:rPr lang="zh-CN" altLang="en-US" sz="2000" b="1" dirty="0">
                <a:solidFill>
                  <a:schemeClr val="bg1"/>
                </a:solidFill>
              </a:rPr>
              <a:t>（年度分地区）</a:t>
            </a:r>
          </a:p>
        </p:txBody>
      </p:sp>
      <p:pic>
        <p:nvPicPr>
          <p:cNvPr id="3" name="图片占位符 2">
            <a:extLst>
              <a:ext uri="{FF2B5EF4-FFF2-40B4-BE49-F238E27FC236}">
                <a16:creationId xmlns:a16="http://schemas.microsoft.com/office/drawing/2014/main" xmlns="" id="{6C0F9D62-538E-4499-B511-E08AB07700E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6345" b="634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3F8609AD-9E37-4361-84F9-34E6C42BA0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/>
              <a:t>全国高技术产业利润总额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572CB294-97E6-440F-A18E-D66F556B7B76}"/>
              </a:ext>
            </a:extLst>
          </p:cNvPr>
          <p:cNvSpPr/>
          <p:nvPr/>
        </p:nvSpPr>
        <p:spPr>
          <a:xfrm>
            <a:off x="6884078" y="4338434"/>
            <a:ext cx="12105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dirty="0">
                <a:ln w="0"/>
              </a:rPr>
              <a:t>利润总额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3E12BF6A-55D4-4510-96BE-997C8518FB64}"/>
              </a:ext>
            </a:extLst>
          </p:cNvPr>
          <p:cNvGrpSpPr/>
          <p:nvPr/>
        </p:nvGrpSpPr>
        <p:grpSpPr>
          <a:xfrm>
            <a:off x="3349946" y="1626015"/>
            <a:ext cx="7996037" cy="4864185"/>
            <a:chOff x="3349943" y="1579137"/>
            <a:chExt cx="7996037" cy="486418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022D6CAB-6FF8-42C7-A2CF-CFA321FC9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9943" y="1579137"/>
              <a:ext cx="7996037" cy="48641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53AE94A3-419B-479D-B870-9450EE4CA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0495" y="3682031"/>
              <a:ext cx="1352381" cy="428571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7FB66E46-32A3-4AFD-BB5C-1F41011EE707}"/>
              </a:ext>
            </a:extLst>
          </p:cNvPr>
          <p:cNvSpPr txBox="1"/>
          <p:nvPr/>
        </p:nvSpPr>
        <p:spPr>
          <a:xfrm>
            <a:off x="3349945" y="1626016"/>
            <a:ext cx="7921075" cy="966931"/>
          </a:xfrm>
          <a:prstGeom prst="roundRect">
            <a:avLst/>
          </a:prstGeom>
          <a:solidFill>
            <a:srgbClr val="347BF9"/>
          </a:solidFill>
          <a:ln>
            <a:solidFill>
              <a:srgbClr val="347BF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根据</a:t>
            </a:r>
            <a:r>
              <a:rPr lang="en-US" altLang="zh-CN" b="1" dirty="0">
                <a:solidFill>
                  <a:schemeClr val="bg1"/>
                </a:solidFill>
              </a:rPr>
              <a:t>2016</a:t>
            </a:r>
            <a:r>
              <a:rPr lang="zh-CN" altLang="en-US" b="1" dirty="0">
                <a:solidFill>
                  <a:schemeClr val="bg1"/>
                </a:solidFill>
              </a:rPr>
              <a:t>年数据，广东地区排名第一，江苏高技术产业利润总额仅次于广东超过第三名山东</a:t>
            </a:r>
            <a:r>
              <a:rPr lang="en-US" altLang="zh-CN" b="1" dirty="0">
                <a:solidFill>
                  <a:schemeClr val="bg1"/>
                </a:solidFill>
              </a:rPr>
              <a:t>2</a:t>
            </a:r>
            <a:r>
              <a:rPr lang="zh-CN" altLang="en-US" b="1" dirty="0">
                <a:solidFill>
                  <a:schemeClr val="bg1"/>
                </a:solidFill>
              </a:rPr>
              <a:t>倍多。</a:t>
            </a:r>
            <a:endParaRPr lang="en-US" altLang="zh-C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2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83C3F0D-38A4-4E1F-92F5-8D821785A5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21" y="1626013"/>
            <a:ext cx="2022523" cy="25926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中国高技术产业数据库</a:t>
            </a:r>
            <a:r>
              <a:rPr lang="en-US" altLang="zh-CN" sz="2000" b="1" dirty="0">
                <a:solidFill>
                  <a:schemeClr val="bg1"/>
                </a:solidFill>
              </a:rPr>
              <a:t/>
            </a:r>
            <a:br>
              <a:rPr lang="en-US" altLang="zh-CN" sz="2000" b="1" dirty="0">
                <a:solidFill>
                  <a:schemeClr val="bg1"/>
                </a:solidFill>
              </a:rPr>
            </a:br>
            <a:r>
              <a:rPr lang="zh-CN" altLang="en-US" sz="2000" b="1" dirty="0">
                <a:solidFill>
                  <a:schemeClr val="bg1"/>
                </a:solidFill>
              </a:rPr>
              <a:t>（年度分行业分地区）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3F8609AD-9E37-4361-84F9-34E6C42BA0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/>
              <a:t>广东与江苏高技术产业行业对比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3BEC302-14EC-43D6-A3BB-310B438A8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139" y="1092203"/>
            <a:ext cx="8827699" cy="569868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2E687D74-3272-417F-8463-E258CCFCCEBC}"/>
              </a:ext>
            </a:extLst>
          </p:cNvPr>
          <p:cNvSpPr/>
          <p:nvPr/>
        </p:nvSpPr>
        <p:spPr>
          <a:xfrm>
            <a:off x="6968838" y="3699020"/>
            <a:ext cx="2923309" cy="805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562B6B18-5611-4DCC-8D62-392751D0CB26}"/>
              </a:ext>
            </a:extLst>
          </p:cNvPr>
          <p:cNvSpPr txBox="1"/>
          <p:nvPr/>
        </p:nvSpPr>
        <p:spPr>
          <a:xfrm>
            <a:off x="4724402" y="5309034"/>
            <a:ext cx="7246939" cy="966931"/>
          </a:xfrm>
          <a:prstGeom prst="roundRect">
            <a:avLst/>
          </a:prstGeom>
          <a:solidFill>
            <a:srgbClr val="347BF9"/>
          </a:solidFill>
          <a:ln>
            <a:solidFill>
              <a:srgbClr val="347BF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通过分行业分区域数据库对比发现，电子及通信设备制造业和航空、航天及设备制造业利润总额低于广东。医药相关行业高于广东地区。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AB77E91-C442-49C8-9BAE-C2397A360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139" y="909361"/>
            <a:ext cx="8770291" cy="5039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694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xmlns="" id="{611BCB92-BB70-4385-9EAA-315515C5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操作回顾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DFDD8B2-965B-44D9-B4ED-E999FBD85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81" y="1690689"/>
            <a:ext cx="9543379" cy="470141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57EF2B36-AA1C-43B9-8C4C-B1555CFB04B9}"/>
              </a:ext>
            </a:extLst>
          </p:cNvPr>
          <p:cNvSpPr/>
          <p:nvPr/>
        </p:nvSpPr>
        <p:spPr>
          <a:xfrm>
            <a:off x="7263861" y="889743"/>
            <a:ext cx="4928140" cy="689124"/>
          </a:xfrm>
          <a:prstGeom prst="rect">
            <a:avLst/>
          </a:prstGeom>
          <a:solidFill>
            <a:srgbClr val="347BF9"/>
          </a:solidFill>
          <a:ln>
            <a:solidFill>
              <a:srgbClr val="347B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数据可视化显示</a:t>
            </a:r>
          </a:p>
        </p:txBody>
      </p:sp>
    </p:spTree>
    <p:extLst>
      <p:ext uri="{BB962C8B-B14F-4D97-AF65-F5344CB8AC3E}">
        <p14:creationId xmlns:p14="http://schemas.microsoft.com/office/powerpoint/2010/main" val="8884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3097E85-FF12-44DB-83C4-4096B8F06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EPS</a:t>
            </a:r>
            <a:r>
              <a:rPr lang="zh-CN" altLang="en-US" dirty="0"/>
              <a:t>简介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5C82A8B-8949-415E-889B-2215D79021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50A13B0-5895-470E-9F15-067767B78B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73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"/>
    </mc:Choice>
    <mc:Fallback xmlns="">
      <p:transition spd="slow" advTm="74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xmlns="" id="{1F2CF495-D9A7-483D-B6D5-A0692E19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案例分析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xmlns="" id="{F988786D-DA5F-4B16-AACF-499FA4736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1026007"/>
              </p:ext>
            </p:extLst>
          </p:nvPr>
        </p:nvGraphicFramePr>
        <p:xfrm>
          <a:off x="2524063" y="1690691"/>
          <a:ext cx="7342911" cy="3983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36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83C3F0D-38A4-4E1F-92F5-8D821785A5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21" y="1626013"/>
            <a:ext cx="2022523" cy="25926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3F8609AD-9E37-4361-84F9-34E6C42BA0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/>
              <a:t>中美贸易大战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A3D6C8B-2586-411A-8C76-FD0F8EC10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742" y="1341935"/>
            <a:ext cx="9132129" cy="496188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1F38F2F-8DCB-40BC-A1FA-F4D5EB61BF5D}"/>
              </a:ext>
            </a:extLst>
          </p:cNvPr>
          <p:cNvSpPr/>
          <p:nvPr/>
        </p:nvSpPr>
        <p:spPr>
          <a:xfrm>
            <a:off x="3241967" y="1626014"/>
            <a:ext cx="7910945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美国总统特朗普3月22日签署总统备忘录，将对中国进口的商品大规模征收关税，并限制中国企业对美投资并购。</a:t>
            </a:r>
          </a:p>
        </p:txBody>
      </p:sp>
    </p:spTree>
    <p:extLst>
      <p:ext uri="{BB962C8B-B14F-4D97-AF65-F5344CB8AC3E}">
        <p14:creationId xmlns:p14="http://schemas.microsoft.com/office/powerpoint/2010/main" val="24260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0FCBAD-C3A5-49E2-B98B-28CBABD8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xmlns="" id="{BBD6D24B-2286-4A1D-A154-723AEFAF51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4883559"/>
              </p:ext>
            </p:extLst>
          </p:nvPr>
        </p:nvGraphicFramePr>
        <p:xfrm>
          <a:off x="219980" y="1754155"/>
          <a:ext cx="1678209" cy="365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图片占位符 3">
            <a:extLst>
              <a:ext uri="{FF2B5EF4-FFF2-40B4-BE49-F238E27FC236}">
                <a16:creationId xmlns:a16="http://schemas.microsoft.com/office/drawing/2014/main" xmlns="" id="{69F83320-95CF-45FA-8F83-F527C013C4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898C013-4159-4F72-BAD2-50497CCD91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/>
              <a:t>跨库检索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074E77C-DD3C-4F7D-8A6B-90DB6F978F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7139" y="1238253"/>
            <a:ext cx="9474200" cy="47964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8A2CC7F-0D53-4982-B0C3-62D718AB44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9656" y="2111923"/>
            <a:ext cx="8758335" cy="4363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8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83C3F0D-38A4-4E1F-92F5-8D821785A5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21" y="1626013"/>
            <a:ext cx="2022523" cy="25926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世界贸易数据库</a:t>
            </a:r>
            <a:r>
              <a:rPr lang="en-US" altLang="zh-CN" sz="2000" b="1" dirty="0">
                <a:solidFill>
                  <a:schemeClr val="bg1"/>
                </a:solidFill>
              </a:rPr>
              <a:t>HS2012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3F8609AD-9E37-4361-84F9-34E6C42BA0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/>
              <a:t>中美贸易大战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6824F73-F845-4100-A7F6-898516E66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339" y="1339858"/>
            <a:ext cx="9800000" cy="470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88595FA-C123-4502-9C1B-4BAFB83E0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139" y="3491346"/>
            <a:ext cx="9304763" cy="3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855DA3E-D6F0-44A6-9309-435E8EEA6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148" y="1563366"/>
            <a:ext cx="9919855" cy="4839841"/>
          </a:xfrm>
          <a:prstGeom prst="rect">
            <a:avLst/>
          </a:prstGeo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83C3F0D-38A4-4E1F-92F5-8D821785A5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21" y="1626013"/>
            <a:ext cx="2022523" cy="25926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世界贸易数据库</a:t>
            </a:r>
            <a:r>
              <a:rPr lang="en-US" altLang="zh-CN" sz="2000" b="1" dirty="0">
                <a:solidFill>
                  <a:schemeClr val="bg1"/>
                </a:solidFill>
              </a:rPr>
              <a:t>HS2012</a:t>
            </a:r>
            <a:endParaRPr lang="zh-CN" altLang="en-US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3F8609AD-9E37-4361-84F9-34E6C42BA0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/>
              <a:t>中美贸易大战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E34D0B9-90A4-4513-85F1-1C56C2232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218" y="3755587"/>
            <a:ext cx="3142857" cy="26476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F61E134-B898-4389-9570-F515AD8F7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834" y="1256379"/>
            <a:ext cx="8590476" cy="531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CACFB4B7-5C4B-4018-BAF7-7DB5058E4178}"/>
              </a:ext>
            </a:extLst>
          </p:cNvPr>
          <p:cNvSpPr txBox="1"/>
          <p:nvPr/>
        </p:nvSpPr>
        <p:spPr>
          <a:xfrm>
            <a:off x="3746626" y="3097028"/>
            <a:ext cx="7246939" cy="510778"/>
          </a:xfrm>
          <a:prstGeom prst="roundRect">
            <a:avLst/>
          </a:prstGeom>
          <a:solidFill>
            <a:srgbClr val="347BF9"/>
          </a:solidFill>
          <a:ln>
            <a:solidFill>
              <a:srgbClr val="347BF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在中美贸易中，中国持续处于贸易的顺差状态。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4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801814F-C364-4B65-9858-55A6CDC16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618" y="1235505"/>
            <a:ext cx="9889601" cy="550302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124252-1D0C-430E-B107-4B3828A0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7FB7BD4-7B05-468B-816B-B6129110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6FD44EF-BC49-46C6-B7B8-114EB087D1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/>
              <a:t>美国进口目的地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F040543C-B040-451B-87F1-FC4D81B4C64B}"/>
              </a:ext>
            </a:extLst>
          </p:cNvPr>
          <p:cNvSpPr/>
          <p:nvPr/>
        </p:nvSpPr>
        <p:spPr>
          <a:xfrm>
            <a:off x="5785855" y="3941605"/>
            <a:ext cx="16209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进口金额（美元）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D7B7848-82CA-46C0-98E7-667A51EEB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860" y="1828802"/>
            <a:ext cx="4776359" cy="2672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9C9B5B3D-CB46-477E-ADEA-D45EFC496EA5}"/>
              </a:ext>
            </a:extLst>
          </p:cNvPr>
          <p:cNvSpPr txBox="1"/>
          <p:nvPr/>
        </p:nvSpPr>
        <p:spPr>
          <a:xfrm>
            <a:off x="3546947" y="1092201"/>
            <a:ext cx="7246939" cy="510778"/>
          </a:xfrm>
          <a:prstGeom prst="roundRect">
            <a:avLst/>
          </a:prstGeom>
          <a:solidFill>
            <a:srgbClr val="347BF9"/>
          </a:solidFill>
          <a:ln>
            <a:solidFill>
              <a:srgbClr val="347BF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中国是美国进口的最大来源地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1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13DCA31-2EF8-4667-8BD9-FB837181D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27" y="1383999"/>
            <a:ext cx="9696612" cy="521643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124252-1D0C-430E-B107-4B3828A0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7FB7BD4-7B05-468B-816B-B6129110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6FD44EF-BC49-46C6-B7B8-114EB087D1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/>
              <a:t>美国出口目的地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F040543C-B040-451B-87F1-FC4D81B4C64B}"/>
              </a:ext>
            </a:extLst>
          </p:cNvPr>
          <p:cNvSpPr/>
          <p:nvPr/>
        </p:nvSpPr>
        <p:spPr>
          <a:xfrm>
            <a:off x="5785855" y="3941605"/>
            <a:ext cx="16209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出口金额（美元）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98F866-1530-45C0-8D5E-AE467B693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145" y="1859577"/>
            <a:ext cx="4957763" cy="2688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876A2DD-D9B2-498E-BA48-77707478F736}"/>
              </a:ext>
            </a:extLst>
          </p:cNvPr>
          <p:cNvSpPr txBox="1"/>
          <p:nvPr/>
        </p:nvSpPr>
        <p:spPr>
          <a:xfrm>
            <a:off x="3295291" y="1085990"/>
            <a:ext cx="7498592" cy="510778"/>
          </a:xfrm>
          <a:prstGeom prst="roundRect">
            <a:avLst/>
          </a:prstGeom>
          <a:solidFill>
            <a:srgbClr val="347BF9"/>
          </a:solidFill>
          <a:ln>
            <a:solidFill>
              <a:srgbClr val="347BF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中国是美国除加拿大和墨西哥以外的第三大出口市场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4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14324A-FF36-4505-8064-0F2F2614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0" y="1706841"/>
            <a:ext cx="1678209" cy="10678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b="1" dirty="0"/>
              <a:t>中国地区贸易数据库（年度）</a:t>
            </a:r>
            <a:r>
              <a:rPr lang="zh-CN" altLang="en-US" sz="2000" dirty="0"/>
              <a:t/>
            </a:r>
            <a:br>
              <a:rPr lang="zh-CN" altLang="en-US" sz="2000" dirty="0"/>
            </a:br>
            <a:endParaRPr lang="zh-CN" altLang="en-US" sz="200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BFAB661-9707-4FCC-B8D4-ABC51A8D7F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71910C8-1F4B-4D67-AC31-DAD99F57E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/>
              <a:t>中美贸易大战</a:t>
            </a:r>
            <a:r>
              <a:rPr lang="en-US" altLang="zh-CN" dirty="0"/>
              <a:t>——</a:t>
            </a:r>
            <a:r>
              <a:rPr lang="zh-CN" altLang="en-US" b="1" dirty="0"/>
              <a:t> </a:t>
            </a:r>
            <a:r>
              <a:rPr lang="zh-CN" altLang="en-US" dirty="0"/>
              <a:t>中国哪些地区深受影响？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495E254-DE73-41D7-B32A-95A0B8A0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139" y="1706843"/>
            <a:ext cx="8904763" cy="3961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678A1BF-EB24-4D19-AD50-CB478735F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409" y="1318802"/>
            <a:ext cx="9907663" cy="47379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D257B83-EE6A-4E70-9599-E3941A545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410" y="1483237"/>
            <a:ext cx="9916129" cy="45735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5760E73-A250-4E46-936E-9753DCB01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8619" y="1318802"/>
            <a:ext cx="9791827" cy="473798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B1B36AA-4F8B-4D82-AB57-9EC75E2D0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3396" y="1030649"/>
            <a:ext cx="7495239" cy="531428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B18AECA-5A04-4D37-9034-CD28BB3E84EA}"/>
              </a:ext>
            </a:extLst>
          </p:cNvPr>
          <p:cNvSpPr txBox="1"/>
          <p:nvPr/>
        </p:nvSpPr>
        <p:spPr>
          <a:xfrm>
            <a:off x="3524443" y="1092203"/>
            <a:ext cx="7498592" cy="919401"/>
          </a:xfrm>
          <a:prstGeom prst="roundRect">
            <a:avLst/>
          </a:prstGeom>
          <a:solidFill>
            <a:srgbClr val="347BF9"/>
          </a:solidFill>
          <a:ln>
            <a:solidFill>
              <a:srgbClr val="347BF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中国东部沿海省份外贸发达，对外贸易在本省经济活动中占据了重要地位，这其中对美贸易是其重点之一。</a:t>
            </a:r>
          </a:p>
        </p:txBody>
      </p:sp>
    </p:spTree>
    <p:extLst>
      <p:ext uri="{BB962C8B-B14F-4D97-AF65-F5344CB8AC3E}">
        <p14:creationId xmlns:p14="http://schemas.microsoft.com/office/powerpoint/2010/main" val="151371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B34BB5E-416B-415A-885D-1D565B63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0" y="1716833"/>
            <a:ext cx="1678209" cy="1057871"/>
          </a:xfrm>
        </p:spPr>
        <p:txBody>
          <a:bodyPr>
            <a:normAutofit fontScale="90000"/>
          </a:bodyPr>
          <a:lstStyle/>
          <a:p>
            <a:r>
              <a:rPr lang="en-US" altLang="zh-CN" sz="3600" dirty="0"/>
              <a:t>80/20</a:t>
            </a:r>
            <a:r>
              <a:rPr lang="zh-CN" altLang="en-US" sz="3600" dirty="0"/>
              <a:t>分析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75D6C46-3FF9-440D-8EEF-94A3704116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图片占位符 3">
            <a:extLst>
              <a:ext uri="{FF2B5EF4-FFF2-40B4-BE49-F238E27FC236}">
                <a16:creationId xmlns:a16="http://schemas.microsoft.com/office/drawing/2014/main" xmlns="" id="{2934FF00-F736-44E1-8CAD-7976F06B3F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68E6591-5628-4454-A2C2-CE96694C55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/>
              <a:t>中美贸易大战</a:t>
            </a:r>
            <a:r>
              <a:rPr lang="en-US" altLang="zh-CN" dirty="0"/>
              <a:t>——</a:t>
            </a:r>
            <a:r>
              <a:rPr lang="zh-CN" altLang="en-US" b="1" dirty="0"/>
              <a:t> </a:t>
            </a:r>
            <a:r>
              <a:rPr lang="zh-CN" altLang="en-US" dirty="0"/>
              <a:t>中国哪些地区深受影响？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AA19C9F-DFDF-47C6-82A2-E915F24AE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491" y="1716835"/>
            <a:ext cx="9602848" cy="468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AEC987EA-3C7C-4619-979C-47A4C4A7B034}"/>
              </a:ext>
            </a:extLst>
          </p:cNvPr>
          <p:cNvSpPr/>
          <p:nvPr/>
        </p:nvSpPr>
        <p:spPr>
          <a:xfrm>
            <a:off x="631109" y="2774703"/>
            <a:ext cx="3004459" cy="2404404"/>
          </a:xfrm>
          <a:prstGeom prst="roundRect">
            <a:avLst/>
          </a:prstGeom>
          <a:solidFill>
            <a:srgbClr val="347BF9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b="1" dirty="0"/>
              <a:t>广东、江苏、浙江、上海、山东、福建六个地区出口总额占全国</a:t>
            </a:r>
            <a:r>
              <a:rPr lang="en-US" altLang="zh-CN" b="1" dirty="0"/>
              <a:t>31</a:t>
            </a:r>
            <a:r>
              <a:rPr lang="zh-CN" altLang="en-US" b="1" dirty="0"/>
              <a:t>个地区</a:t>
            </a:r>
            <a:r>
              <a:rPr lang="en-US" altLang="zh-CN" b="1" dirty="0"/>
              <a:t>80%</a:t>
            </a:r>
            <a:r>
              <a:rPr lang="zh-CN" altLang="en-US" b="1" dirty="0"/>
              <a:t>的份额。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D9EBBA6-4F4B-417C-9B15-52B6B97C2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139" y="1272562"/>
            <a:ext cx="9474200" cy="4967819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0FC152AE-D054-499F-A81E-40BF15D770AB}"/>
              </a:ext>
            </a:extLst>
          </p:cNvPr>
          <p:cNvSpPr/>
          <p:nvPr/>
        </p:nvSpPr>
        <p:spPr>
          <a:xfrm>
            <a:off x="631109" y="2775007"/>
            <a:ext cx="3004459" cy="2404404"/>
          </a:xfrm>
          <a:prstGeom prst="roundRect">
            <a:avLst/>
          </a:prstGeom>
          <a:solidFill>
            <a:srgbClr val="347BF9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b="1" dirty="0"/>
              <a:t>从出口总额数据看，美国为江苏最大的出口市场。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与广东相比江苏对美国的出口依赖更大。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6B9B6819-BC73-4A1E-8C0F-BD45BC338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303" y="3756471"/>
            <a:ext cx="4500705" cy="27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7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D158D6D-B1B8-46D5-AB7C-E09EC53BD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731" y="1589823"/>
            <a:ext cx="9622608" cy="435678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31D998-A2AB-4611-ABF3-C41A4B3F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0" y="1589820"/>
            <a:ext cx="1678209" cy="1184883"/>
          </a:xfrm>
        </p:spPr>
        <p:txBody>
          <a:bodyPr>
            <a:normAutofit fontScale="90000"/>
          </a:bodyPr>
          <a:lstStyle/>
          <a:p>
            <a:r>
              <a:rPr lang="zh-CN" altLang="en-US" sz="2000" b="1" dirty="0"/>
              <a:t>国民行业经济分类（</a:t>
            </a:r>
            <a:r>
              <a:rPr lang="en-US" altLang="zh-CN" sz="2000" b="1" dirty="0"/>
              <a:t>2011</a:t>
            </a:r>
            <a:r>
              <a:rPr lang="zh-CN" altLang="en-US" sz="2000" b="1" dirty="0"/>
              <a:t>）</a:t>
            </a:r>
            <a:br>
              <a:rPr lang="zh-CN" altLang="en-US" sz="2000" b="1" dirty="0"/>
            </a:br>
            <a:endParaRPr lang="zh-CN" altLang="en-US" sz="2000" b="1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0FB71A5-2C6B-42F2-869A-B597267C9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zh-CN" altLang="en-US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B207948-F128-4E35-B5C3-C60334B350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/>
              <a:t>中美贸易大战</a:t>
            </a:r>
            <a:r>
              <a:rPr lang="en-US" altLang="zh-CN" dirty="0"/>
              <a:t>——</a:t>
            </a:r>
            <a:r>
              <a:rPr lang="zh-CN" altLang="en-US" b="1" dirty="0"/>
              <a:t> </a:t>
            </a:r>
            <a:r>
              <a:rPr lang="zh-CN" altLang="en-US" dirty="0"/>
              <a:t>中国哪些行业深受影响？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F63C6ED-C535-4580-9041-ED04FC7740AB}"/>
              </a:ext>
            </a:extLst>
          </p:cNvPr>
          <p:cNvSpPr/>
          <p:nvPr/>
        </p:nvSpPr>
        <p:spPr>
          <a:xfrm>
            <a:off x="5862069" y="4112525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/>
              <a:t>各行业对美出口总额</a:t>
            </a:r>
          </a:p>
        </p:txBody>
      </p:sp>
    </p:spTree>
    <p:extLst>
      <p:ext uri="{BB962C8B-B14F-4D97-AF65-F5344CB8AC3E}">
        <p14:creationId xmlns:p14="http://schemas.microsoft.com/office/powerpoint/2010/main" val="32080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xmlns="" id="{9706A484-74BF-4F85-80BE-FF3C35474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数据搜集应用中遇到过哪些的难题？</a:t>
            </a: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xmlns="" id="{B6DA9985-B165-4BE1-8B70-6236D251A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364663"/>
              </p:ext>
            </p:extLst>
          </p:nvPr>
        </p:nvGraphicFramePr>
        <p:xfrm>
          <a:off x="1071563" y="1825625"/>
          <a:ext cx="8815387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3D9A46E-F24E-4D6D-89F1-5C09052B8DE7}"/>
              </a:ext>
            </a:extLst>
          </p:cNvPr>
          <p:cNvSpPr/>
          <p:nvPr/>
        </p:nvSpPr>
        <p:spPr>
          <a:xfrm>
            <a:off x="1071185" y="5278437"/>
            <a:ext cx="8815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EB5A32"/>
                </a:solidFill>
              </a:rPr>
              <a:t>EPS</a:t>
            </a:r>
            <a:r>
              <a:rPr lang="zh-CN" altLang="en-US" sz="5400" b="0" cap="none" spc="0" dirty="0">
                <a:ln w="0"/>
                <a:solidFill>
                  <a:srgbClr val="EB5A32"/>
                </a:solidFill>
              </a:rPr>
              <a:t>让数据应用变得简单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45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58"/>
    </mc:Choice>
    <mc:Fallback xmlns="">
      <p:transition spd="slow" advTm="93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9D420F-992F-49EF-8B15-3667A4871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09D420F-992F-49EF-8B15-3667A4871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AF3714-3E65-4281-AF4B-85174E55F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D6AF3714-3E65-4281-AF4B-85174E55F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EBFA2A-B00F-47AD-BB98-FD274DA58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A0EBFA2A-B00F-47AD-BB98-FD274DA58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8B3C738-B105-4A5D-A878-3FE97A2B4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65" y="1682369"/>
            <a:ext cx="9949036" cy="456424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65229ED-AC31-4B69-8196-6DF92AF9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2D0DDA6-0A59-4A8F-B513-9C0D08E967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835DBEF-F32D-4DD7-9EC1-F524506A24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/>
              <a:t>中美贸易大战</a:t>
            </a:r>
            <a:r>
              <a:rPr lang="en-US" altLang="zh-CN" dirty="0"/>
              <a:t>——</a:t>
            </a:r>
            <a:r>
              <a:rPr lang="zh-CN" altLang="en-US" b="1" dirty="0"/>
              <a:t> </a:t>
            </a:r>
            <a:r>
              <a:rPr lang="zh-CN" altLang="en-US" dirty="0"/>
              <a:t>中国哪些行业深受影响？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C9E34B5-3170-4151-8E26-6A55EDB2A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779" y="1900724"/>
            <a:ext cx="8205927" cy="466994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4BF88CE8-EFB2-4245-B587-291EC76D565B}"/>
              </a:ext>
            </a:extLst>
          </p:cNvPr>
          <p:cNvSpPr txBox="1"/>
          <p:nvPr/>
        </p:nvSpPr>
        <p:spPr>
          <a:xfrm>
            <a:off x="3524443" y="1092203"/>
            <a:ext cx="7498592" cy="919401"/>
          </a:xfrm>
          <a:prstGeom prst="roundRect">
            <a:avLst/>
          </a:prstGeom>
          <a:solidFill>
            <a:srgbClr val="347BF9"/>
          </a:solidFill>
          <a:ln>
            <a:solidFill>
              <a:srgbClr val="347BF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若美国对中国输美商品都加征重税，出口绝对金额高、对美出口依赖强的行业遭受到的损失无疑最为严重。</a:t>
            </a:r>
          </a:p>
        </p:txBody>
      </p:sp>
    </p:spTree>
    <p:extLst>
      <p:ext uri="{BB962C8B-B14F-4D97-AF65-F5344CB8AC3E}">
        <p14:creationId xmlns:p14="http://schemas.microsoft.com/office/powerpoint/2010/main" val="319257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64DDB31-2FD9-4C97-A4E7-9FE297FC7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0314F9C-ED9D-4658-91D8-C52D6D64C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7C2477B-8F55-4B5F-8415-4A7F601E4C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中国对美贸易顺差、贸易逆差主要商品来源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0602111-ADC7-4F0C-B998-EA19D9039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287" y="1656271"/>
            <a:ext cx="9695073" cy="4429540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F502F785-42EB-4D4A-8152-AC06E342E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645" y="2774705"/>
            <a:ext cx="5908675" cy="405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D2A0518F-E4EA-4A00-BBFE-7640B8B28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193" y="1387919"/>
            <a:ext cx="6259830" cy="381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F55779E-1D37-4082-BEBD-B0E37BD754F4}"/>
              </a:ext>
            </a:extLst>
          </p:cNvPr>
          <p:cNvSpPr txBox="1"/>
          <p:nvPr/>
        </p:nvSpPr>
        <p:spPr>
          <a:xfrm>
            <a:off x="3089723" y="1030378"/>
            <a:ext cx="7498592" cy="715089"/>
          </a:xfrm>
          <a:prstGeom prst="roundRect">
            <a:avLst/>
          </a:prstGeom>
          <a:solidFill>
            <a:srgbClr val="347BF9"/>
          </a:solidFill>
          <a:ln>
            <a:solidFill>
              <a:srgbClr val="347BF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中美贸易，合则两利，战则两伤</a:t>
            </a:r>
          </a:p>
        </p:txBody>
      </p:sp>
    </p:spTree>
    <p:extLst>
      <p:ext uri="{BB962C8B-B14F-4D97-AF65-F5344CB8AC3E}">
        <p14:creationId xmlns:p14="http://schemas.microsoft.com/office/powerpoint/2010/main" val="33322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0A5008-5CB5-4E80-ADD3-41A87EF6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跨库检索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B3AD45C-C945-4ADD-A7D2-71137F543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2F0EB62-8C1F-4958-902E-BB6F6B231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83" y="1826308"/>
            <a:ext cx="8593656" cy="4350657"/>
          </a:xfrm>
          <a:prstGeom prst="rect">
            <a:avLst/>
          </a:prstGeom>
        </p:spPr>
      </p:pic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xmlns="" id="{E218A70D-505C-4EB6-9957-B1746130BF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685144"/>
              </p:ext>
            </p:extLst>
          </p:nvPr>
        </p:nvGraphicFramePr>
        <p:xfrm>
          <a:off x="10035786" y="1878436"/>
          <a:ext cx="1678209" cy="4350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60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xmlns="" id="{F48B1450-D945-4EFF-BE39-23B30C4C8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操作回顾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xmlns="" id="{5B8F6880-4F7E-4D08-BA7C-A0D46FCEE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D982820-73C9-492F-9C8A-B0DB0EA49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187" y="1825628"/>
            <a:ext cx="9622608" cy="43567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81F0C13-5BEE-4B08-9858-03192D6C5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33" y="2201295"/>
            <a:ext cx="4866667" cy="3600000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F3E709C7-9CFE-4725-AC79-02E58CE5E289}"/>
              </a:ext>
            </a:extLst>
          </p:cNvPr>
          <p:cNvCxnSpPr>
            <a:cxnSpLocks/>
          </p:cNvCxnSpPr>
          <p:nvPr/>
        </p:nvCxnSpPr>
        <p:spPr>
          <a:xfrm flipH="1">
            <a:off x="5505066" y="2855167"/>
            <a:ext cx="110101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69F425D-B814-4446-B50E-44E385E2A82D}"/>
              </a:ext>
            </a:extLst>
          </p:cNvPr>
          <p:cNvSpPr/>
          <p:nvPr/>
        </p:nvSpPr>
        <p:spPr>
          <a:xfrm>
            <a:off x="3993503" y="2855170"/>
            <a:ext cx="858416" cy="3172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323A91A6-3018-4038-9F77-91BC35981CA9}"/>
              </a:ext>
            </a:extLst>
          </p:cNvPr>
          <p:cNvCxnSpPr>
            <a:cxnSpLocks/>
          </p:cNvCxnSpPr>
          <p:nvPr/>
        </p:nvCxnSpPr>
        <p:spPr>
          <a:xfrm flipV="1">
            <a:off x="3079106" y="4161456"/>
            <a:ext cx="6997957" cy="12503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02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87DF8F49-BF04-4D12-B1CA-13F98C8A9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操作说明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A4E1B88-3959-4DF6-AD87-AEE1680F3A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D363B731-2C78-443A-A994-568A4DD865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01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A56E91B-33F9-4637-963F-03CAFDF4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操作总结</a:t>
            </a:r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xmlns="" id="{293FF44C-70F9-482D-99EF-A23FD9C007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430332"/>
              </p:ext>
            </p:extLst>
          </p:nvPr>
        </p:nvGraphicFramePr>
        <p:xfrm>
          <a:off x="682172" y="1553030"/>
          <a:ext cx="10671629" cy="4623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agnifier_39014">
            <a:extLst>
              <a:ext uri="{FF2B5EF4-FFF2-40B4-BE49-F238E27FC236}">
                <a16:creationId xmlns:a16="http://schemas.microsoft.com/office/drawing/2014/main" xmlns="" id="{721EC475-7A89-4BBC-9241-1CED87A70AF9}"/>
              </a:ext>
            </a:extLst>
          </p:cNvPr>
          <p:cNvSpPr>
            <a:spLocks noChangeAspect="1"/>
          </p:cNvSpPr>
          <p:nvPr/>
        </p:nvSpPr>
        <p:spPr bwMode="auto">
          <a:xfrm>
            <a:off x="1686622" y="3804781"/>
            <a:ext cx="1153915" cy="1152000"/>
          </a:xfrm>
          <a:custGeom>
            <a:avLst/>
            <a:gdLst>
              <a:gd name="connsiteX0" fmla="*/ 104666 w 596543"/>
              <a:gd name="connsiteY0" fmla="*/ 183384 h 595554"/>
              <a:gd name="connsiteX1" fmla="*/ 122430 w 596543"/>
              <a:gd name="connsiteY1" fmla="*/ 201149 h 595554"/>
              <a:gd name="connsiteX2" fmla="*/ 151498 w 596543"/>
              <a:gd name="connsiteY2" fmla="*/ 270594 h 595554"/>
              <a:gd name="connsiteX3" fmla="*/ 151498 w 596543"/>
              <a:gd name="connsiteY3" fmla="*/ 294819 h 595554"/>
              <a:gd name="connsiteX4" fmla="*/ 127275 w 596543"/>
              <a:gd name="connsiteY4" fmla="*/ 294819 h 595554"/>
              <a:gd name="connsiteX5" fmla="*/ 88517 w 596543"/>
              <a:gd name="connsiteY5" fmla="*/ 201149 h 595554"/>
              <a:gd name="connsiteX6" fmla="*/ 104666 w 596543"/>
              <a:gd name="connsiteY6" fmla="*/ 183384 h 595554"/>
              <a:gd name="connsiteX7" fmla="*/ 205583 w 596543"/>
              <a:gd name="connsiteY7" fmla="*/ 67742 h 595554"/>
              <a:gd name="connsiteX8" fmla="*/ 107840 w 596543"/>
              <a:gd name="connsiteY8" fmla="*/ 107662 h 595554"/>
              <a:gd name="connsiteX9" fmla="*/ 107840 w 596543"/>
              <a:gd name="connsiteY9" fmla="*/ 302824 h 595554"/>
              <a:gd name="connsiteX10" fmla="*/ 303326 w 596543"/>
              <a:gd name="connsiteY10" fmla="*/ 302824 h 595554"/>
              <a:gd name="connsiteX11" fmla="*/ 303326 w 596543"/>
              <a:gd name="connsiteY11" fmla="*/ 107662 h 595554"/>
              <a:gd name="connsiteX12" fmla="*/ 205583 w 596543"/>
              <a:gd name="connsiteY12" fmla="*/ 67742 h 595554"/>
              <a:gd name="connsiteX13" fmla="*/ 205583 w 596543"/>
              <a:gd name="connsiteY13" fmla="*/ 0 h 595554"/>
              <a:gd name="connsiteX14" fmla="*/ 351794 w 596543"/>
              <a:gd name="connsiteY14" fmla="*/ 59275 h 595554"/>
              <a:gd name="connsiteX15" fmla="*/ 369565 w 596543"/>
              <a:gd name="connsiteY15" fmla="*/ 330243 h 595554"/>
              <a:gd name="connsiteX16" fmla="*/ 411571 w 596543"/>
              <a:gd name="connsiteY16" fmla="*/ 343147 h 595554"/>
              <a:gd name="connsiteX17" fmla="*/ 587670 w 596543"/>
              <a:gd name="connsiteY17" fmla="*/ 494760 h 595554"/>
              <a:gd name="connsiteX18" fmla="*/ 574745 w 596543"/>
              <a:gd name="connsiteY18" fmla="*/ 573793 h 595554"/>
              <a:gd name="connsiteX19" fmla="*/ 495581 w 596543"/>
              <a:gd name="connsiteY19" fmla="*/ 586696 h 595554"/>
              <a:gd name="connsiteX20" fmla="*/ 343716 w 596543"/>
              <a:gd name="connsiteY20" fmla="*/ 410889 h 595554"/>
              <a:gd name="connsiteX21" fmla="*/ 330791 w 596543"/>
              <a:gd name="connsiteY21" fmla="*/ 368953 h 595554"/>
              <a:gd name="connsiteX22" fmla="*/ 59373 w 596543"/>
              <a:gd name="connsiteY22" fmla="*/ 351211 h 595554"/>
              <a:gd name="connsiteX23" fmla="*/ 59373 w 596543"/>
              <a:gd name="connsiteY23" fmla="*/ 59275 h 595554"/>
              <a:gd name="connsiteX24" fmla="*/ 205583 w 596543"/>
              <a:gd name="connsiteY24" fmla="*/ 0 h 5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6543" h="595554">
                <a:moveTo>
                  <a:pt x="104666" y="183384"/>
                </a:moveTo>
                <a:cubicBezTo>
                  <a:pt x="114356" y="183384"/>
                  <a:pt x="122430" y="191459"/>
                  <a:pt x="122430" y="201149"/>
                </a:cubicBezTo>
                <a:cubicBezTo>
                  <a:pt x="122430" y="226989"/>
                  <a:pt x="133734" y="252829"/>
                  <a:pt x="151498" y="270594"/>
                </a:cubicBezTo>
                <a:cubicBezTo>
                  <a:pt x="157958" y="277054"/>
                  <a:pt x="157958" y="288359"/>
                  <a:pt x="151498" y="294819"/>
                </a:cubicBezTo>
                <a:cubicBezTo>
                  <a:pt x="145039" y="301279"/>
                  <a:pt x="135349" y="301279"/>
                  <a:pt x="127275" y="294819"/>
                </a:cubicBezTo>
                <a:cubicBezTo>
                  <a:pt x="103051" y="270594"/>
                  <a:pt x="88517" y="236679"/>
                  <a:pt x="88517" y="201149"/>
                </a:cubicBezTo>
                <a:cubicBezTo>
                  <a:pt x="88517" y="191459"/>
                  <a:pt x="94977" y="183384"/>
                  <a:pt x="104666" y="183384"/>
                </a:cubicBezTo>
                <a:close/>
                <a:moveTo>
                  <a:pt x="205583" y="67742"/>
                </a:moveTo>
                <a:cubicBezTo>
                  <a:pt x="170041" y="67742"/>
                  <a:pt x="134498" y="81049"/>
                  <a:pt x="107840" y="107662"/>
                </a:cubicBezTo>
                <a:cubicBezTo>
                  <a:pt x="54526" y="160888"/>
                  <a:pt x="54526" y="249598"/>
                  <a:pt x="107840" y="302824"/>
                </a:cubicBezTo>
                <a:cubicBezTo>
                  <a:pt x="161155" y="357663"/>
                  <a:pt x="250012" y="357663"/>
                  <a:pt x="303326" y="302824"/>
                </a:cubicBezTo>
                <a:cubicBezTo>
                  <a:pt x="358256" y="249598"/>
                  <a:pt x="358256" y="160888"/>
                  <a:pt x="303326" y="107662"/>
                </a:cubicBezTo>
                <a:cubicBezTo>
                  <a:pt x="276669" y="81049"/>
                  <a:pt x="241126" y="67742"/>
                  <a:pt x="205583" y="67742"/>
                </a:cubicBezTo>
                <a:close/>
                <a:moveTo>
                  <a:pt x="205583" y="0"/>
                </a:moveTo>
                <a:cubicBezTo>
                  <a:pt x="258494" y="0"/>
                  <a:pt x="311404" y="19758"/>
                  <a:pt x="351794" y="59275"/>
                </a:cubicBezTo>
                <a:cubicBezTo>
                  <a:pt x="424495" y="133468"/>
                  <a:pt x="430958" y="249598"/>
                  <a:pt x="369565" y="330243"/>
                </a:cubicBezTo>
                <a:cubicBezTo>
                  <a:pt x="384106" y="327018"/>
                  <a:pt x="400262" y="331856"/>
                  <a:pt x="411571" y="343147"/>
                </a:cubicBezTo>
                <a:lnTo>
                  <a:pt x="587670" y="494760"/>
                </a:lnTo>
                <a:cubicBezTo>
                  <a:pt x="605441" y="512502"/>
                  <a:pt x="594132" y="556051"/>
                  <a:pt x="574745" y="573793"/>
                </a:cubicBezTo>
                <a:cubicBezTo>
                  <a:pt x="556973" y="593148"/>
                  <a:pt x="513353" y="604438"/>
                  <a:pt x="495581" y="586696"/>
                </a:cubicBezTo>
                <a:lnTo>
                  <a:pt x="343716" y="410889"/>
                </a:lnTo>
                <a:cubicBezTo>
                  <a:pt x="332407" y="399599"/>
                  <a:pt x="327560" y="383469"/>
                  <a:pt x="330791" y="368953"/>
                </a:cubicBezTo>
                <a:cubicBezTo>
                  <a:pt x="250012" y="430244"/>
                  <a:pt x="133690" y="423792"/>
                  <a:pt x="59373" y="351211"/>
                </a:cubicBezTo>
                <a:cubicBezTo>
                  <a:pt x="-19791" y="270566"/>
                  <a:pt x="-19791" y="139920"/>
                  <a:pt x="59373" y="59275"/>
                </a:cubicBezTo>
                <a:cubicBezTo>
                  <a:pt x="99762" y="19758"/>
                  <a:pt x="152673" y="0"/>
                  <a:pt x="205583" y="0"/>
                </a:cubicBezTo>
                <a:close/>
              </a:path>
            </a:pathLst>
          </a:custGeom>
          <a:solidFill>
            <a:srgbClr val="347BF9"/>
          </a:solidFill>
          <a:ln>
            <a:noFill/>
          </a:ln>
        </p:spPr>
      </p:sp>
      <p:sp>
        <p:nvSpPr>
          <p:cNvPr id="8" name="spreadsheet-cell_31023">
            <a:extLst>
              <a:ext uri="{FF2B5EF4-FFF2-40B4-BE49-F238E27FC236}">
                <a16:creationId xmlns:a16="http://schemas.microsoft.com/office/drawing/2014/main" xmlns="" id="{E69394BD-D921-4734-99E4-67E3BED3610C}"/>
              </a:ext>
            </a:extLst>
          </p:cNvPr>
          <p:cNvSpPr>
            <a:spLocks noChangeAspect="1"/>
          </p:cNvSpPr>
          <p:nvPr/>
        </p:nvSpPr>
        <p:spPr bwMode="auto">
          <a:xfrm>
            <a:off x="5450091" y="3864996"/>
            <a:ext cx="1291825" cy="1152000"/>
          </a:xfrm>
          <a:custGeom>
            <a:avLst/>
            <a:gdLst>
              <a:gd name="T0" fmla="*/ 0 w 5960"/>
              <a:gd name="T1" fmla="*/ 223 h 5323"/>
              <a:gd name="T2" fmla="*/ 95 w 5960"/>
              <a:gd name="T3" fmla="*/ 5318 h 5323"/>
              <a:gd name="T4" fmla="*/ 5737 w 5960"/>
              <a:gd name="T5" fmla="*/ 5323 h 5323"/>
              <a:gd name="T6" fmla="*/ 5795 w 5960"/>
              <a:gd name="T7" fmla="*/ 5315 h 5323"/>
              <a:gd name="T8" fmla="*/ 5737 w 5960"/>
              <a:gd name="T9" fmla="*/ 0 h 5323"/>
              <a:gd name="T10" fmla="*/ 191 w 5960"/>
              <a:gd name="T11" fmla="*/ 5101 h 5323"/>
              <a:gd name="T12" fmla="*/ 880 w 5960"/>
              <a:gd name="T13" fmla="*/ 5127 h 5323"/>
              <a:gd name="T14" fmla="*/ 191 w 5960"/>
              <a:gd name="T15" fmla="*/ 3705 h 5323"/>
              <a:gd name="T16" fmla="*/ 880 w 5960"/>
              <a:gd name="T17" fmla="*/ 3514 h 5323"/>
              <a:gd name="T18" fmla="*/ 880 w 5960"/>
              <a:gd name="T19" fmla="*/ 2853 h 5323"/>
              <a:gd name="T20" fmla="*/ 191 w 5960"/>
              <a:gd name="T21" fmla="*/ 2662 h 5323"/>
              <a:gd name="T22" fmla="*/ 880 w 5960"/>
              <a:gd name="T23" fmla="*/ 2662 h 5323"/>
              <a:gd name="T24" fmla="*/ 191 w 5960"/>
              <a:gd name="T25" fmla="*/ 1055 h 5323"/>
              <a:gd name="T26" fmla="*/ 2487 w 5960"/>
              <a:gd name="T27" fmla="*/ 5127 h 5323"/>
              <a:gd name="T28" fmla="*/ 2487 w 5960"/>
              <a:gd name="T29" fmla="*/ 4523 h 5323"/>
              <a:gd name="T30" fmla="*/ 1071 w 5960"/>
              <a:gd name="T31" fmla="*/ 4332 h 5323"/>
              <a:gd name="T32" fmla="*/ 2487 w 5960"/>
              <a:gd name="T33" fmla="*/ 4332 h 5323"/>
              <a:gd name="T34" fmla="*/ 1071 w 5960"/>
              <a:gd name="T35" fmla="*/ 2853 h 5323"/>
              <a:gd name="T36" fmla="*/ 2487 w 5960"/>
              <a:gd name="T37" fmla="*/ 2662 h 5323"/>
              <a:gd name="T38" fmla="*/ 2487 w 5960"/>
              <a:gd name="T39" fmla="*/ 1946 h 5323"/>
              <a:gd name="T40" fmla="*/ 1071 w 5960"/>
              <a:gd name="T41" fmla="*/ 1755 h 5323"/>
              <a:gd name="T42" fmla="*/ 2487 w 5960"/>
              <a:gd name="T43" fmla="*/ 1755 h 5323"/>
              <a:gd name="T44" fmla="*/ 1071 w 5960"/>
              <a:gd name="T45" fmla="*/ 191 h 5323"/>
              <a:gd name="T46" fmla="*/ 4109 w 5960"/>
              <a:gd name="T47" fmla="*/ 5127 h 5323"/>
              <a:gd name="T48" fmla="*/ 4109 w 5960"/>
              <a:gd name="T49" fmla="*/ 4523 h 5323"/>
              <a:gd name="T50" fmla="*/ 2677 w 5960"/>
              <a:gd name="T51" fmla="*/ 4332 h 5323"/>
              <a:gd name="T52" fmla="*/ 4109 w 5960"/>
              <a:gd name="T53" fmla="*/ 4332 h 5323"/>
              <a:gd name="T54" fmla="*/ 2677 w 5960"/>
              <a:gd name="T55" fmla="*/ 2853 h 5323"/>
              <a:gd name="T56" fmla="*/ 4109 w 5960"/>
              <a:gd name="T57" fmla="*/ 2662 h 5323"/>
              <a:gd name="T58" fmla="*/ 4109 w 5960"/>
              <a:gd name="T59" fmla="*/ 1946 h 5323"/>
              <a:gd name="T60" fmla="*/ 2677 w 5960"/>
              <a:gd name="T61" fmla="*/ 1755 h 5323"/>
              <a:gd name="T62" fmla="*/ 4109 w 5960"/>
              <a:gd name="T63" fmla="*/ 1755 h 5323"/>
              <a:gd name="T64" fmla="*/ 2677 w 5960"/>
              <a:gd name="T65" fmla="*/ 191 h 5323"/>
              <a:gd name="T66" fmla="*/ 5769 w 5960"/>
              <a:gd name="T67" fmla="*/ 5101 h 5323"/>
              <a:gd name="T68" fmla="*/ 4300 w 5960"/>
              <a:gd name="T69" fmla="*/ 4523 h 5323"/>
              <a:gd name="T70" fmla="*/ 5769 w 5960"/>
              <a:gd name="T71" fmla="*/ 4332 h 5323"/>
              <a:gd name="T72" fmla="*/ 5769 w 5960"/>
              <a:gd name="T73" fmla="*/ 3705 h 5323"/>
              <a:gd name="T74" fmla="*/ 4300 w 5960"/>
              <a:gd name="T75" fmla="*/ 3514 h 5323"/>
              <a:gd name="T76" fmla="*/ 5769 w 5960"/>
              <a:gd name="T77" fmla="*/ 3514 h 5323"/>
              <a:gd name="T78" fmla="*/ 4300 w 5960"/>
              <a:gd name="T79" fmla="*/ 1946 h 5323"/>
              <a:gd name="T80" fmla="*/ 5769 w 5960"/>
              <a:gd name="T81" fmla="*/ 1755 h 5323"/>
              <a:gd name="T82" fmla="*/ 5769 w 5960"/>
              <a:gd name="T83" fmla="*/ 1055 h 5323"/>
              <a:gd name="T84" fmla="*/ 4300 w 5960"/>
              <a:gd name="T85" fmla="*/ 864 h 5323"/>
              <a:gd name="T86" fmla="*/ 5769 w 5960"/>
              <a:gd name="T87" fmla="*/ 223 h 5323"/>
              <a:gd name="T88" fmla="*/ 2818 w 5960"/>
              <a:gd name="T89" fmla="*/ 1579 h 5323"/>
              <a:gd name="T90" fmla="*/ 3963 w 5960"/>
              <a:gd name="T91" fmla="*/ 1579 h 5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60" h="5323">
                <a:moveTo>
                  <a:pt x="5737" y="0"/>
                </a:moveTo>
                <a:lnTo>
                  <a:pt x="223" y="0"/>
                </a:lnTo>
                <a:cubicBezTo>
                  <a:pt x="100" y="0"/>
                  <a:pt x="0" y="100"/>
                  <a:pt x="0" y="223"/>
                </a:cubicBezTo>
                <a:lnTo>
                  <a:pt x="0" y="5101"/>
                </a:lnTo>
                <a:cubicBezTo>
                  <a:pt x="0" y="5176"/>
                  <a:pt x="38" y="5243"/>
                  <a:pt x="95" y="5283"/>
                </a:cubicBezTo>
                <a:lnTo>
                  <a:pt x="95" y="5318"/>
                </a:lnTo>
                <a:lnTo>
                  <a:pt x="175" y="5318"/>
                </a:lnTo>
                <a:cubicBezTo>
                  <a:pt x="191" y="5321"/>
                  <a:pt x="206" y="5323"/>
                  <a:pt x="223" y="5323"/>
                </a:cubicBezTo>
                <a:lnTo>
                  <a:pt x="5737" y="5323"/>
                </a:lnTo>
                <a:cubicBezTo>
                  <a:pt x="5753" y="5323"/>
                  <a:pt x="5769" y="5321"/>
                  <a:pt x="5784" y="5318"/>
                </a:cubicBezTo>
                <a:lnTo>
                  <a:pt x="5795" y="5318"/>
                </a:lnTo>
                <a:lnTo>
                  <a:pt x="5795" y="5315"/>
                </a:lnTo>
                <a:cubicBezTo>
                  <a:pt x="5890" y="5289"/>
                  <a:pt x="5960" y="5203"/>
                  <a:pt x="5960" y="5101"/>
                </a:cubicBezTo>
                <a:lnTo>
                  <a:pt x="5960" y="223"/>
                </a:lnTo>
                <a:cubicBezTo>
                  <a:pt x="5960" y="100"/>
                  <a:pt x="5860" y="0"/>
                  <a:pt x="5737" y="0"/>
                </a:cubicBezTo>
                <a:close/>
                <a:moveTo>
                  <a:pt x="880" y="5127"/>
                </a:moveTo>
                <a:lnTo>
                  <a:pt x="206" y="5127"/>
                </a:lnTo>
                <a:cubicBezTo>
                  <a:pt x="197" y="5122"/>
                  <a:pt x="191" y="5112"/>
                  <a:pt x="191" y="5101"/>
                </a:cubicBezTo>
                <a:lnTo>
                  <a:pt x="191" y="4523"/>
                </a:lnTo>
                <a:lnTo>
                  <a:pt x="880" y="4523"/>
                </a:lnTo>
                <a:lnTo>
                  <a:pt x="880" y="5127"/>
                </a:lnTo>
                <a:close/>
                <a:moveTo>
                  <a:pt x="880" y="4332"/>
                </a:moveTo>
                <a:lnTo>
                  <a:pt x="191" y="4332"/>
                </a:lnTo>
                <a:lnTo>
                  <a:pt x="191" y="3705"/>
                </a:lnTo>
                <a:lnTo>
                  <a:pt x="880" y="3705"/>
                </a:lnTo>
                <a:lnTo>
                  <a:pt x="880" y="4332"/>
                </a:lnTo>
                <a:close/>
                <a:moveTo>
                  <a:pt x="880" y="3514"/>
                </a:moveTo>
                <a:lnTo>
                  <a:pt x="191" y="3514"/>
                </a:lnTo>
                <a:lnTo>
                  <a:pt x="191" y="2853"/>
                </a:lnTo>
                <a:lnTo>
                  <a:pt x="880" y="2853"/>
                </a:lnTo>
                <a:lnTo>
                  <a:pt x="880" y="3514"/>
                </a:lnTo>
                <a:close/>
                <a:moveTo>
                  <a:pt x="880" y="2662"/>
                </a:moveTo>
                <a:lnTo>
                  <a:pt x="191" y="2662"/>
                </a:lnTo>
                <a:lnTo>
                  <a:pt x="191" y="1946"/>
                </a:lnTo>
                <a:lnTo>
                  <a:pt x="880" y="1946"/>
                </a:lnTo>
                <a:lnTo>
                  <a:pt x="880" y="2662"/>
                </a:lnTo>
                <a:close/>
                <a:moveTo>
                  <a:pt x="880" y="1755"/>
                </a:moveTo>
                <a:lnTo>
                  <a:pt x="191" y="1755"/>
                </a:lnTo>
                <a:lnTo>
                  <a:pt x="191" y="1055"/>
                </a:lnTo>
                <a:lnTo>
                  <a:pt x="880" y="1055"/>
                </a:lnTo>
                <a:lnTo>
                  <a:pt x="880" y="1755"/>
                </a:lnTo>
                <a:close/>
                <a:moveTo>
                  <a:pt x="2487" y="5127"/>
                </a:moveTo>
                <a:lnTo>
                  <a:pt x="1071" y="5127"/>
                </a:lnTo>
                <a:lnTo>
                  <a:pt x="1071" y="4523"/>
                </a:lnTo>
                <a:lnTo>
                  <a:pt x="2487" y="4523"/>
                </a:lnTo>
                <a:lnTo>
                  <a:pt x="2487" y="5127"/>
                </a:lnTo>
                <a:close/>
                <a:moveTo>
                  <a:pt x="2487" y="4332"/>
                </a:moveTo>
                <a:lnTo>
                  <a:pt x="1071" y="4332"/>
                </a:lnTo>
                <a:lnTo>
                  <a:pt x="1071" y="3705"/>
                </a:lnTo>
                <a:lnTo>
                  <a:pt x="2487" y="3705"/>
                </a:lnTo>
                <a:lnTo>
                  <a:pt x="2487" y="4332"/>
                </a:lnTo>
                <a:close/>
                <a:moveTo>
                  <a:pt x="2487" y="3514"/>
                </a:moveTo>
                <a:lnTo>
                  <a:pt x="1071" y="3514"/>
                </a:lnTo>
                <a:lnTo>
                  <a:pt x="1071" y="2853"/>
                </a:lnTo>
                <a:lnTo>
                  <a:pt x="2487" y="2853"/>
                </a:lnTo>
                <a:lnTo>
                  <a:pt x="2487" y="3514"/>
                </a:lnTo>
                <a:close/>
                <a:moveTo>
                  <a:pt x="2487" y="2662"/>
                </a:moveTo>
                <a:lnTo>
                  <a:pt x="1071" y="2662"/>
                </a:lnTo>
                <a:lnTo>
                  <a:pt x="1071" y="1946"/>
                </a:lnTo>
                <a:lnTo>
                  <a:pt x="2487" y="1946"/>
                </a:lnTo>
                <a:lnTo>
                  <a:pt x="2487" y="2662"/>
                </a:lnTo>
                <a:close/>
                <a:moveTo>
                  <a:pt x="2487" y="1755"/>
                </a:moveTo>
                <a:lnTo>
                  <a:pt x="1071" y="1755"/>
                </a:lnTo>
                <a:lnTo>
                  <a:pt x="1071" y="1055"/>
                </a:lnTo>
                <a:lnTo>
                  <a:pt x="2487" y="1055"/>
                </a:lnTo>
                <a:lnTo>
                  <a:pt x="2487" y="1755"/>
                </a:lnTo>
                <a:close/>
                <a:moveTo>
                  <a:pt x="2487" y="864"/>
                </a:moveTo>
                <a:lnTo>
                  <a:pt x="1071" y="864"/>
                </a:lnTo>
                <a:lnTo>
                  <a:pt x="1071" y="191"/>
                </a:lnTo>
                <a:lnTo>
                  <a:pt x="2487" y="191"/>
                </a:lnTo>
                <a:lnTo>
                  <a:pt x="2487" y="864"/>
                </a:lnTo>
                <a:close/>
                <a:moveTo>
                  <a:pt x="4109" y="5127"/>
                </a:moveTo>
                <a:lnTo>
                  <a:pt x="2677" y="5127"/>
                </a:lnTo>
                <a:lnTo>
                  <a:pt x="2677" y="4523"/>
                </a:lnTo>
                <a:lnTo>
                  <a:pt x="4109" y="4523"/>
                </a:lnTo>
                <a:lnTo>
                  <a:pt x="4109" y="5127"/>
                </a:lnTo>
                <a:close/>
                <a:moveTo>
                  <a:pt x="4109" y="4332"/>
                </a:moveTo>
                <a:lnTo>
                  <a:pt x="2677" y="4332"/>
                </a:lnTo>
                <a:lnTo>
                  <a:pt x="2677" y="3705"/>
                </a:lnTo>
                <a:lnTo>
                  <a:pt x="4109" y="3705"/>
                </a:lnTo>
                <a:lnTo>
                  <a:pt x="4109" y="4332"/>
                </a:lnTo>
                <a:close/>
                <a:moveTo>
                  <a:pt x="4109" y="3514"/>
                </a:moveTo>
                <a:lnTo>
                  <a:pt x="2677" y="3514"/>
                </a:lnTo>
                <a:lnTo>
                  <a:pt x="2677" y="2853"/>
                </a:lnTo>
                <a:lnTo>
                  <a:pt x="4109" y="2853"/>
                </a:lnTo>
                <a:lnTo>
                  <a:pt x="4109" y="3514"/>
                </a:lnTo>
                <a:close/>
                <a:moveTo>
                  <a:pt x="4109" y="2662"/>
                </a:moveTo>
                <a:lnTo>
                  <a:pt x="2677" y="2662"/>
                </a:lnTo>
                <a:lnTo>
                  <a:pt x="2677" y="1946"/>
                </a:lnTo>
                <a:lnTo>
                  <a:pt x="4109" y="1946"/>
                </a:lnTo>
                <a:lnTo>
                  <a:pt x="4109" y="2662"/>
                </a:lnTo>
                <a:close/>
                <a:moveTo>
                  <a:pt x="4109" y="1755"/>
                </a:moveTo>
                <a:lnTo>
                  <a:pt x="2677" y="1755"/>
                </a:lnTo>
                <a:lnTo>
                  <a:pt x="2677" y="1055"/>
                </a:lnTo>
                <a:lnTo>
                  <a:pt x="4109" y="1055"/>
                </a:lnTo>
                <a:lnTo>
                  <a:pt x="4109" y="1755"/>
                </a:lnTo>
                <a:close/>
                <a:moveTo>
                  <a:pt x="4109" y="864"/>
                </a:moveTo>
                <a:lnTo>
                  <a:pt x="2677" y="864"/>
                </a:lnTo>
                <a:lnTo>
                  <a:pt x="2677" y="191"/>
                </a:lnTo>
                <a:lnTo>
                  <a:pt x="4109" y="191"/>
                </a:lnTo>
                <a:lnTo>
                  <a:pt x="4109" y="864"/>
                </a:lnTo>
                <a:close/>
                <a:moveTo>
                  <a:pt x="5769" y="5101"/>
                </a:moveTo>
                <a:cubicBezTo>
                  <a:pt x="5769" y="5112"/>
                  <a:pt x="5762" y="5122"/>
                  <a:pt x="5753" y="5127"/>
                </a:cubicBezTo>
                <a:lnTo>
                  <a:pt x="4300" y="5127"/>
                </a:lnTo>
                <a:lnTo>
                  <a:pt x="4300" y="4523"/>
                </a:lnTo>
                <a:lnTo>
                  <a:pt x="5769" y="4523"/>
                </a:lnTo>
                <a:lnTo>
                  <a:pt x="5769" y="5101"/>
                </a:lnTo>
                <a:close/>
                <a:moveTo>
                  <a:pt x="5769" y="4332"/>
                </a:moveTo>
                <a:lnTo>
                  <a:pt x="4300" y="4332"/>
                </a:lnTo>
                <a:lnTo>
                  <a:pt x="4300" y="3705"/>
                </a:lnTo>
                <a:lnTo>
                  <a:pt x="5769" y="3705"/>
                </a:lnTo>
                <a:lnTo>
                  <a:pt x="5769" y="4332"/>
                </a:lnTo>
                <a:close/>
                <a:moveTo>
                  <a:pt x="5769" y="3514"/>
                </a:moveTo>
                <a:lnTo>
                  <a:pt x="4300" y="3514"/>
                </a:lnTo>
                <a:lnTo>
                  <a:pt x="4300" y="2853"/>
                </a:lnTo>
                <a:lnTo>
                  <a:pt x="5769" y="2853"/>
                </a:lnTo>
                <a:lnTo>
                  <a:pt x="5769" y="3514"/>
                </a:lnTo>
                <a:close/>
                <a:moveTo>
                  <a:pt x="5769" y="2662"/>
                </a:moveTo>
                <a:lnTo>
                  <a:pt x="4300" y="2662"/>
                </a:lnTo>
                <a:lnTo>
                  <a:pt x="4300" y="1946"/>
                </a:lnTo>
                <a:lnTo>
                  <a:pt x="5769" y="1946"/>
                </a:lnTo>
                <a:lnTo>
                  <a:pt x="5769" y="2662"/>
                </a:lnTo>
                <a:close/>
                <a:moveTo>
                  <a:pt x="5769" y="1755"/>
                </a:moveTo>
                <a:lnTo>
                  <a:pt x="4300" y="1755"/>
                </a:lnTo>
                <a:lnTo>
                  <a:pt x="4300" y="1055"/>
                </a:lnTo>
                <a:lnTo>
                  <a:pt x="5769" y="1055"/>
                </a:lnTo>
                <a:lnTo>
                  <a:pt x="5769" y="1755"/>
                </a:lnTo>
                <a:close/>
                <a:moveTo>
                  <a:pt x="5769" y="864"/>
                </a:moveTo>
                <a:lnTo>
                  <a:pt x="4300" y="864"/>
                </a:lnTo>
                <a:lnTo>
                  <a:pt x="4300" y="191"/>
                </a:lnTo>
                <a:lnTo>
                  <a:pt x="5737" y="191"/>
                </a:lnTo>
                <a:cubicBezTo>
                  <a:pt x="5754" y="191"/>
                  <a:pt x="5769" y="205"/>
                  <a:pt x="5769" y="223"/>
                </a:cubicBezTo>
                <a:lnTo>
                  <a:pt x="5769" y="864"/>
                </a:lnTo>
                <a:close/>
                <a:moveTo>
                  <a:pt x="3963" y="1579"/>
                </a:moveTo>
                <a:lnTo>
                  <a:pt x="2818" y="1579"/>
                </a:lnTo>
                <a:lnTo>
                  <a:pt x="2818" y="1180"/>
                </a:lnTo>
                <a:lnTo>
                  <a:pt x="3963" y="1180"/>
                </a:lnTo>
                <a:lnTo>
                  <a:pt x="3963" y="1579"/>
                </a:lnTo>
                <a:lnTo>
                  <a:pt x="3963" y="1579"/>
                </a:lnTo>
                <a:close/>
              </a:path>
            </a:pathLst>
          </a:custGeom>
          <a:solidFill>
            <a:srgbClr val="347BF9"/>
          </a:solidFill>
          <a:ln>
            <a:noFill/>
          </a:ln>
        </p:spPr>
      </p:sp>
      <p:sp>
        <p:nvSpPr>
          <p:cNvPr id="9" name="ascending-bars-graphic-for-business_45722">
            <a:extLst>
              <a:ext uri="{FF2B5EF4-FFF2-40B4-BE49-F238E27FC236}">
                <a16:creationId xmlns:a16="http://schemas.microsoft.com/office/drawing/2014/main" xmlns="" id="{D2EE9A83-FF7F-4D24-85DA-FE1DA5332E76}"/>
              </a:ext>
            </a:extLst>
          </p:cNvPr>
          <p:cNvSpPr>
            <a:spLocks noChangeAspect="1"/>
          </p:cNvSpPr>
          <p:nvPr/>
        </p:nvSpPr>
        <p:spPr bwMode="auto">
          <a:xfrm>
            <a:off x="9351778" y="3864996"/>
            <a:ext cx="1153605" cy="1152000"/>
          </a:xfrm>
          <a:custGeom>
            <a:avLst/>
            <a:gdLst>
              <a:gd name="connsiteX0" fmla="*/ 130475 w 608697"/>
              <a:gd name="connsiteY0" fmla="*/ 247685 h 607851"/>
              <a:gd name="connsiteX1" fmla="*/ 229831 w 608697"/>
              <a:gd name="connsiteY1" fmla="*/ 247685 h 607851"/>
              <a:gd name="connsiteX2" fmla="*/ 229831 w 608697"/>
              <a:gd name="connsiteY2" fmla="*/ 541308 h 607851"/>
              <a:gd name="connsiteX3" fmla="*/ 130475 w 608697"/>
              <a:gd name="connsiteY3" fmla="*/ 541308 h 607851"/>
              <a:gd name="connsiteX4" fmla="*/ 293693 w 608697"/>
              <a:gd name="connsiteY4" fmla="*/ 155456 h 607851"/>
              <a:gd name="connsiteX5" fmla="*/ 393120 w 608697"/>
              <a:gd name="connsiteY5" fmla="*/ 155456 h 607851"/>
              <a:gd name="connsiteX6" fmla="*/ 393120 w 608697"/>
              <a:gd name="connsiteY6" fmla="*/ 541308 h 607851"/>
              <a:gd name="connsiteX7" fmla="*/ 293693 w 608697"/>
              <a:gd name="connsiteY7" fmla="*/ 541308 h 607851"/>
              <a:gd name="connsiteX8" fmla="*/ 456981 w 608697"/>
              <a:gd name="connsiteY8" fmla="*/ 63227 h 607851"/>
              <a:gd name="connsiteX9" fmla="*/ 556408 w 608697"/>
              <a:gd name="connsiteY9" fmla="*/ 63227 h 607851"/>
              <a:gd name="connsiteX10" fmla="*/ 556408 w 608697"/>
              <a:gd name="connsiteY10" fmla="*/ 541379 h 607851"/>
              <a:gd name="connsiteX11" fmla="*/ 456981 w 608697"/>
              <a:gd name="connsiteY11" fmla="*/ 541379 h 607851"/>
              <a:gd name="connsiteX12" fmla="*/ 0 w 608697"/>
              <a:gd name="connsiteY12" fmla="*/ 0 h 607851"/>
              <a:gd name="connsiteX13" fmla="*/ 38044 w 608697"/>
              <a:gd name="connsiteY13" fmla="*/ 0 h 607851"/>
              <a:gd name="connsiteX14" fmla="*/ 38044 w 608697"/>
              <a:gd name="connsiteY14" fmla="*/ 43429 h 607851"/>
              <a:gd name="connsiteX15" fmla="*/ 65196 w 608697"/>
              <a:gd name="connsiteY15" fmla="*/ 43429 h 607851"/>
              <a:gd name="connsiteX16" fmla="*/ 81533 w 608697"/>
              <a:gd name="connsiteY16" fmla="*/ 59668 h 607851"/>
              <a:gd name="connsiteX17" fmla="*/ 65196 w 608697"/>
              <a:gd name="connsiteY17" fmla="*/ 75982 h 607851"/>
              <a:gd name="connsiteX18" fmla="*/ 38044 w 608697"/>
              <a:gd name="connsiteY18" fmla="*/ 75982 h 607851"/>
              <a:gd name="connsiteX19" fmla="*/ 38044 w 608697"/>
              <a:gd name="connsiteY19" fmla="*/ 148685 h 607851"/>
              <a:gd name="connsiteX20" fmla="*/ 65196 w 608697"/>
              <a:gd name="connsiteY20" fmla="*/ 148685 h 607851"/>
              <a:gd name="connsiteX21" fmla="*/ 81533 w 608697"/>
              <a:gd name="connsiteY21" fmla="*/ 164999 h 607851"/>
              <a:gd name="connsiteX22" fmla="*/ 65196 w 608697"/>
              <a:gd name="connsiteY22" fmla="*/ 181238 h 607851"/>
              <a:gd name="connsiteX23" fmla="*/ 38044 w 608697"/>
              <a:gd name="connsiteY23" fmla="*/ 181238 h 607851"/>
              <a:gd name="connsiteX24" fmla="*/ 38044 w 608697"/>
              <a:gd name="connsiteY24" fmla="*/ 254016 h 607851"/>
              <a:gd name="connsiteX25" fmla="*/ 65196 w 608697"/>
              <a:gd name="connsiteY25" fmla="*/ 254016 h 607851"/>
              <a:gd name="connsiteX26" fmla="*/ 81533 w 608697"/>
              <a:gd name="connsiteY26" fmla="*/ 270256 h 607851"/>
              <a:gd name="connsiteX27" fmla="*/ 65196 w 608697"/>
              <a:gd name="connsiteY27" fmla="*/ 286569 h 607851"/>
              <a:gd name="connsiteX28" fmla="*/ 38044 w 608697"/>
              <a:gd name="connsiteY28" fmla="*/ 286569 h 607851"/>
              <a:gd name="connsiteX29" fmla="*/ 38044 w 608697"/>
              <a:gd name="connsiteY29" fmla="*/ 359273 h 607851"/>
              <a:gd name="connsiteX30" fmla="*/ 65196 w 608697"/>
              <a:gd name="connsiteY30" fmla="*/ 359273 h 607851"/>
              <a:gd name="connsiteX31" fmla="*/ 81533 w 608697"/>
              <a:gd name="connsiteY31" fmla="*/ 375587 h 607851"/>
              <a:gd name="connsiteX32" fmla="*/ 65196 w 608697"/>
              <a:gd name="connsiteY32" fmla="*/ 391826 h 607851"/>
              <a:gd name="connsiteX33" fmla="*/ 38044 w 608697"/>
              <a:gd name="connsiteY33" fmla="*/ 391826 h 607851"/>
              <a:gd name="connsiteX34" fmla="*/ 38044 w 608697"/>
              <a:gd name="connsiteY34" fmla="*/ 464604 h 607851"/>
              <a:gd name="connsiteX35" fmla="*/ 65196 w 608697"/>
              <a:gd name="connsiteY35" fmla="*/ 464604 h 607851"/>
              <a:gd name="connsiteX36" fmla="*/ 81533 w 608697"/>
              <a:gd name="connsiteY36" fmla="*/ 480843 h 607851"/>
              <a:gd name="connsiteX37" fmla="*/ 65196 w 608697"/>
              <a:gd name="connsiteY37" fmla="*/ 497157 h 607851"/>
              <a:gd name="connsiteX38" fmla="*/ 38044 w 608697"/>
              <a:gd name="connsiteY38" fmla="*/ 497157 h 607851"/>
              <a:gd name="connsiteX39" fmla="*/ 38044 w 608697"/>
              <a:gd name="connsiteY39" fmla="*/ 569861 h 607851"/>
              <a:gd name="connsiteX40" fmla="*/ 608697 w 608697"/>
              <a:gd name="connsiteY40" fmla="*/ 569861 h 607851"/>
              <a:gd name="connsiteX41" fmla="*/ 608697 w 608697"/>
              <a:gd name="connsiteY41" fmla="*/ 607851 h 607851"/>
              <a:gd name="connsiteX42" fmla="*/ 0 w 608697"/>
              <a:gd name="connsiteY42" fmla="*/ 607851 h 6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8697" h="607851">
                <a:moveTo>
                  <a:pt x="130475" y="247685"/>
                </a:moveTo>
                <a:lnTo>
                  <a:pt x="229831" y="247685"/>
                </a:lnTo>
                <a:lnTo>
                  <a:pt x="229831" y="541308"/>
                </a:lnTo>
                <a:lnTo>
                  <a:pt x="130475" y="541308"/>
                </a:lnTo>
                <a:close/>
                <a:moveTo>
                  <a:pt x="293693" y="155456"/>
                </a:moveTo>
                <a:lnTo>
                  <a:pt x="393120" y="155456"/>
                </a:lnTo>
                <a:lnTo>
                  <a:pt x="393120" y="541308"/>
                </a:lnTo>
                <a:lnTo>
                  <a:pt x="293693" y="541308"/>
                </a:lnTo>
                <a:close/>
                <a:moveTo>
                  <a:pt x="456981" y="63227"/>
                </a:moveTo>
                <a:lnTo>
                  <a:pt x="556408" y="63227"/>
                </a:lnTo>
                <a:lnTo>
                  <a:pt x="556408" y="541379"/>
                </a:lnTo>
                <a:lnTo>
                  <a:pt x="456981" y="541379"/>
                </a:lnTo>
                <a:close/>
                <a:moveTo>
                  <a:pt x="0" y="0"/>
                </a:moveTo>
                <a:lnTo>
                  <a:pt x="38044" y="0"/>
                </a:lnTo>
                <a:lnTo>
                  <a:pt x="38044" y="43429"/>
                </a:lnTo>
                <a:lnTo>
                  <a:pt x="65196" y="43429"/>
                </a:lnTo>
                <a:cubicBezTo>
                  <a:pt x="74222" y="43429"/>
                  <a:pt x="81533" y="50729"/>
                  <a:pt x="81533" y="59668"/>
                </a:cubicBezTo>
                <a:cubicBezTo>
                  <a:pt x="81533" y="68681"/>
                  <a:pt x="74222" y="75982"/>
                  <a:pt x="65196" y="75982"/>
                </a:cubicBezTo>
                <a:lnTo>
                  <a:pt x="38044" y="75982"/>
                </a:lnTo>
                <a:lnTo>
                  <a:pt x="38044" y="148685"/>
                </a:lnTo>
                <a:lnTo>
                  <a:pt x="65196" y="148685"/>
                </a:lnTo>
                <a:cubicBezTo>
                  <a:pt x="74222" y="148685"/>
                  <a:pt x="81533" y="155986"/>
                  <a:pt x="81533" y="164999"/>
                </a:cubicBezTo>
                <a:cubicBezTo>
                  <a:pt x="81533" y="174012"/>
                  <a:pt x="74222" y="181238"/>
                  <a:pt x="65196" y="181238"/>
                </a:cubicBezTo>
                <a:lnTo>
                  <a:pt x="38044" y="181238"/>
                </a:lnTo>
                <a:lnTo>
                  <a:pt x="38044" y="254016"/>
                </a:lnTo>
                <a:lnTo>
                  <a:pt x="65196" y="254016"/>
                </a:lnTo>
                <a:cubicBezTo>
                  <a:pt x="74222" y="254016"/>
                  <a:pt x="81533" y="261317"/>
                  <a:pt x="81533" y="270256"/>
                </a:cubicBezTo>
                <a:cubicBezTo>
                  <a:pt x="81533" y="279269"/>
                  <a:pt x="74222" y="286569"/>
                  <a:pt x="65196" y="286569"/>
                </a:cubicBezTo>
                <a:lnTo>
                  <a:pt x="38044" y="286569"/>
                </a:lnTo>
                <a:lnTo>
                  <a:pt x="38044" y="359273"/>
                </a:lnTo>
                <a:lnTo>
                  <a:pt x="65196" y="359273"/>
                </a:lnTo>
                <a:cubicBezTo>
                  <a:pt x="74222" y="359273"/>
                  <a:pt x="81533" y="366573"/>
                  <a:pt x="81533" y="375587"/>
                </a:cubicBezTo>
                <a:cubicBezTo>
                  <a:pt x="81533" y="384526"/>
                  <a:pt x="74222" y="391826"/>
                  <a:pt x="65196" y="391826"/>
                </a:cubicBezTo>
                <a:lnTo>
                  <a:pt x="38044" y="391826"/>
                </a:lnTo>
                <a:lnTo>
                  <a:pt x="38044" y="464604"/>
                </a:lnTo>
                <a:lnTo>
                  <a:pt x="65196" y="464604"/>
                </a:lnTo>
                <a:cubicBezTo>
                  <a:pt x="74222" y="464604"/>
                  <a:pt x="81533" y="471830"/>
                  <a:pt x="81533" y="480843"/>
                </a:cubicBezTo>
                <a:cubicBezTo>
                  <a:pt x="81533" y="489857"/>
                  <a:pt x="74222" y="497157"/>
                  <a:pt x="65196" y="497157"/>
                </a:cubicBezTo>
                <a:lnTo>
                  <a:pt x="38044" y="497157"/>
                </a:lnTo>
                <a:lnTo>
                  <a:pt x="38044" y="569861"/>
                </a:lnTo>
                <a:lnTo>
                  <a:pt x="608697" y="569861"/>
                </a:lnTo>
                <a:lnTo>
                  <a:pt x="608697" y="607851"/>
                </a:lnTo>
                <a:lnTo>
                  <a:pt x="0" y="607851"/>
                </a:lnTo>
                <a:close/>
              </a:path>
            </a:pathLst>
          </a:custGeom>
          <a:solidFill>
            <a:srgbClr val="347BF9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605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A4648D-F5E4-4364-AF9A-EDB56C527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20A4648D-F5E4-4364-AF9A-EDB56C527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4A69F5-E0F4-4C52-8B42-FE2FC23FA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1F4A69F5-E0F4-4C52-8B42-FE2FC23FA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96E709-ACCB-4517-981B-E687FAF13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6496E709-ACCB-4517-981B-E687FAF13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A41F18-30E9-4083-81C2-952C4138A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B6A41F18-30E9-4083-81C2-952C4138A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09E046-2B17-416E-B506-B26DBCA94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A209E046-2B17-416E-B506-B26DBCA94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ECD3FD-E68E-4741-AC1E-077F9A378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A8ECD3FD-E68E-4741-AC1E-077F9A378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F6410C-1A4A-4BB2-9E8E-AEEC87993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便捷检索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xmlns="" id="{6F5CDD24-827B-4E90-BEC5-EF5E1FE47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020709"/>
              </p:ext>
            </p:extLst>
          </p:nvPr>
        </p:nvGraphicFramePr>
        <p:xfrm>
          <a:off x="3356547" y="696933"/>
          <a:ext cx="5478908" cy="126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8FB9A66-726D-41AD-8AB1-28C5527CC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0656" y="2041560"/>
            <a:ext cx="9050695" cy="4349637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xmlns="" id="{2841A136-CF7A-45F9-BAF2-B570FD8EA2E1}"/>
              </a:ext>
            </a:extLst>
          </p:cNvPr>
          <p:cNvCxnSpPr/>
          <p:nvPr/>
        </p:nvCxnSpPr>
        <p:spPr>
          <a:xfrm>
            <a:off x="5635691" y="1960567"/>
            <a:ext cx="1922107" cy="297443"/>
          </a:xfrm>
          <a:prstGeom prst="straightConnector1">
            <a:avLst/>
          </a:prstGeom>
          <a:ln w="76200">
            <a:solidFill>
              <a:srgbClr val="347B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C46B884D-9976-4B65-9702-8B679330A16D}"/>
              </a:ext>
            </a:extLst>
          </p:cNvPr>
          <p:cNvCxnSpPr/>
          <p:nvPr/>
        </p:nvCxnSpPr>
        <p:spPr>
          <a:xfrm flipH="1">
            <a:off x="2892493" y="1960567"/>
            <a:ext cx="3704253" cy="2255811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59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A48DA77-43CA-4A1D-8B4C-F79BDBCB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数据处理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862D00A-ECB5-47A8-982A-F9E58BB86E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255"/>
          <a:stretch/>
        </p:blipFill>
        <p:spPr>
          <a:xfrm>
            <a:off x="1031968" y="2061531"/>
            <a:ext cx="10550079" cy="615156"/>
          </a:xfrm>
          <a:prstGeom prst="rect">
            <a:avLst/>
          </a:prstGeom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EFFF8EFE-5ED0-486F-BE4F-B0100DEAF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145790"/>
              </p:ext>
            </p:extLst>
          </p:nvPr>
        </p:nvGraphicFramePr>
        <p:xfrm>
          <a:off x="1031965" y="1690691"/>
          <a:ext cx="10550085" cy="98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835">
                  <a:extLst>
                    <a:ext uri="{9D8B030D-6E8A-4147-A177-3AD203B41FA5}">
                      <a16:colId xmlns:a16="http://schemas.microsoft.com/office/drawing/2014/main" xmlns="" val="1757273047"/>
                    </a:ext>
                  </a:extLst>
                </a:gridCol>
                <a:gridCol w="600892">
                  <a:extLst>
                    <a:ext uri="{9D8B030D-6E8A-4147-A177-3AD203B41FA5}">
                      <a16:colId xmlns:a16="http://schemas.microsoft.com/office/drawing/2014/main" xmlns="" val="1953442900"/>
                    </a:ext>
                  </a:extLst>
                </a:gridCol>
                <a:gridCol w="666207">
                  <a:extLst>
                    <a:ext uri="{9D8B030D-6E8A-4147-A177-3AD203B41FA5}">
                      <a16:colId xmlns:a16="http://schemas.microsoft.com/office/drawing/2014/main" xmlns="" val="529617143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xmlns="" val="1347787164"/>
                    </a:ext>
                  </a:extLst>
                </a:gridCol>
                <a:gridCol w="692331">
                  <a:extLst>
                    <a:ext uri="{9D8B030D-6E8A-4147-A177-3AD203B41FA5}">
                      <a16:colId xmlns:a16="http://schemas.microsoft.com/office/drawing/2014/main" xmlns="" val="355722852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4088960050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xmlns="" val="15362862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xmlns="" val="4022614486"/>
                    </a:ext>
                  </a:extLst>
                </a:gridCol>
                <a:gridCol w="578648">
                  <a:extLst>
                    <a:ext uri="{9D8B030D-6E8A-4147-A177-3AD203B41FA5}">
                      <a16:colId xmlns:a16="http://schemas.microsoft.com/office/drawing/2014/main" xmlns="" val="3379314675"/>
                    </a:ext>
                  </a:extLst>
                </a:gridCol>
                <a:gridCol w="740700">
                  <a:extLst>
                    <a:ext uri="{9D8B030D-6E8A-4147-A177-3AD203B41FA5}">
                      <a16:colId xmlns:a16="http://schemas.microsoft.com/office/drawing/2014/main" xmlns="" val="3174697817"/>
                    </a:ext>
                  </a:extLst>
                </a:gridCol>
                <a:gridCol w="666207">
                  <a:extLst>
                    <a:ext uri="{9D8B030D-6E8A-4147-A177-3AD203B41FA5}">
                      <a16:colId xmlns:a16="http://schemas.microsoft.com/office/drawing/2014/main" xmlns="" val="222932501"/>
                    </a:ext>
                  </a:extLst>
                </a:gridCol>
                <a:gridCol w="571235">
                  <a:extLst>
                    <a:ext uri="{9D8B030D-6E8A-4147-A177-3AD203B41FA5}">
                      <a16:colId xmlns:a16="http://schemas.microsoft.com/office/drawing/2014/main" xmlns="" val="721143514"/>
                    </a:ext>
                  </a:extLst>
                </a:gridCol>
                <a:gridCol w="659380">
                  <a:extLst>
                    <a:ext uri="{9D8B030D-6E8A-4147-A177-3AD203B41FA5}">
                      <a16:colId xmlns:a16="http://schemas.microsoft.com/office/drawing/2014/main" xmlns="" val="3117756653"/>
                    </a:ext>
                  </a:extLst>
                </a:gridCol>
                <a:gridCol w="659380">
                  <a:extLst>
                    <a:ext uri="{9D8B030D-6E8A-4147-A177-3AD203B41FA5}">
                      <a16:colId xmlns:a16="http://schemas.microsoft.com/office/drawing/2014/main" xmlns="" val="2704470373"/>
                    </a:ext>
                  </a:extLst>
                </a:gridCol>
                <a:gridCol w="659380">
                  <a:extLst>
                    <a:ext uri="{9D8B030D-6E8A-4147-A177-3AD203B41FA5}">
                      <a16:colId xmlns:a16="http://schemas.microsoft.com/office/drawing/2014/main" xmlns="" val="2591902015"/>
                    </a:ext>
                  </a:extLst>
                </a:gridCol>
                <a:gridCol w="659380">
                  <a:extLst>
                    <a:ext uri="{9D8B030D-6E8A-4147-A177-3AD203B41FA5}">
                      <a16:colId xmlns:a16="http://schemas.microsoft.com/office/drawing/2014/main" xmlns="" val="3249798461"/>
                    </a:ext>
                  </a:extLst>
                </a:gridCol>
              </a:tblGrid>
              <a:tr h="4049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1</a:t>
                      </a:r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2</a:t>
                      </a:r>
                      <a:endParaRPr lang="zh-CN" altLang="en-US" sz="13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3</a:t>
                      </a:r>
                      <a:endParaRPr lang="zh-CN" altLang="en-US" sz="13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4</a:t>
                      </a:r>
                      <a:endParaRPr lang="zh-CN" altLang="en-US" sz="13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5</a:t>
                      </a:r>
                      <a:endParaRPr lang="zh-CN" altLang="en-US" sz="13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6</a:t>
                      </a:r>
                      <a:endParaRPr lang="zh-CN" altLang="en-US" sz="13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7</a:t>
                      </a:r>
                      <a:endParaRPr lang="zh-CN" altLang="en-US" sz="13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8</a:t>
                      </a:r>
                      <a:endParaRPr lang="zh-CN" altLang="en-US" sz="13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9</a:t>
                      </a:r>
                      <a:endParaRPr lang="zh-CN" altLang="en-US" sz="13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10</a:t>
                      </a:r>
                      <a:endParaRPr lang="zh-CN" altLang="en-US" sz="13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11</a:t>
                      </a:r>
                      <a:endParaRPr lang="zh-CN" altLang="en-US" sz="13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12</a:t>
                      </a:r>
                      <a:endParaRPr lang="zh-CN" altLang="en-US" sz="13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13</a:t>
                      </a:r>
                      <a:endParaRPr lang="zh-CN" altLang="en-US" sz="13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14</a:t>
                      </a:r>
                      <a:endParaRPr lang="zh-CN" altLang="en-US" sz="13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15</a:t>
                      </a:r>
                      <a:endParaRPr lang="zh-CN" altLang="en-US" sz="13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16</a:t>
                      </a:r>
                      <a:endParaRPr lang="zh-CN" altLang="en-US" sz="13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4955722"/>
                  </a:ext>
                </a:extLst>
              </a:tr>
              <a:tr h="581048"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1922743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21E06055-E306-4FBC-B455-ADDF97F74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350819"/>
              </p:ext>
            </p:extLst>
          </p:nvPr>
        </p:nvGraphicFramePr>
        <p:xfrm>
          <a:off x="1031965" y="2779056"/>
          <a:ext cx="10550080" cy="3301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7520">
                  <a:extLst>
                    <a:ext uri="{9D8B030D-6E8A-4147-A177-3AD203B41FA5}">
                      <a16:colId xmlns:a16="http://schemas.microsoft.com/office/drawing/2014/main" xmlns="" val="1311392844"/>
                    </a:ext>
                  </a:extLst>
                </a:gridCol>
                <a:gridCol w="2637520">
                  <a:extLst>
                    <a:ext uri="{9D8B030D-6E8A-4147-A177-3AD203B41FA5}">
                      <a16:colId xmlns:a16="http://schemas.microsoft.com/office/drawing/2014/main" xmlns="" val="4012132851"/>
                    </a:ext>
                  </a:extLst>
                </a:gridCol>
                <a:gridCol w="2637520">
                  <a:extLst>
                    <a:ext uri="{9D8B030D-6E8A-4147-A177-3AD203B41FA5}">
                      <a16:colId xmlns:a16="http://schemas.microsoft.com/office/drawing/2014/main" xmlns="" val="2872422057"/>
                    </a:ext>
                  </a:extLst>
                </a:gridCol>
                <a:gridCol w="2637520">
                  <a:extLst>
                    <a:ext uri="{9D8B030D-6E8A-4147-A177-3AD203B41FA5}">
                      <a16:colId xmlns:a16="http://schemas.microsoft.com/office/drawing/2014/main" xmlns="" val="3522457450"/>
                    </a:ext>
                  </a:extLst>
                </a:gridCol>
              </a:tblGrid>
              <a:tr h="413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CN" alt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打开报表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合并计算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5221548"/>
                  </a:ext>
                </a:extLst>
              </a:tr>
              <a:tr h="413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CN" alt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另存为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1" dirty="0">
                          <a:solidFill>
                            <a:schemeClr val="tx2"/>
                          </a:solidFill>
                        </a:rPr>
                        <a:t>80/20</a:t>
                      </a:r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7830278"/>
                  </a:ext>
                </a:extLst>
              </a:tr>
              <a:tr h="413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CN" alt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刷新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常规模式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4463363"/>
                  </a:ext>
                </a:extLst>
              </a:tr>
              <a:tr h="413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CN" alt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下载表格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zh-CN" altLang="en-US" sz="1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货币显示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4698846"/>
                  </a:ext>
                </a:extLst>
              </a:tr>
              <a:tr h="40767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CN" alt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转置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zh-CN" altLang="en-US" sz="1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百分比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4074373"/>
                  </a:ext>
                </a:extLst>
              </a:tr>
              <a:tr h="413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CN" alt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筛选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zh-CN" altLang="en-US" sz="1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显示分隔符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5561778"/>
                  </a:ext>
                </a:extLst>
              </a:tr>
              <a:tr h="413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CN" alt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高亮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CN" altLang="en-US" sz="1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增加小数点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9186703"/>
                  </a:ext>
                </a:extLst>
              </a:tr>
              <a:tr h="413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CN" alt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条件格式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zh-CN" altLang="en-US" sz="1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47B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减少小数点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1041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0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62BF941-DDE9-4651-AE72-A7CB953A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数据可视化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C5C98AD-C3CA-406E-A686-85583DFFC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" t="-483" r="2330" b="18521"/>
          <a:stretch/>
        </p:blipFill>
        <p:spPr>
          <a:xfrm>
            <a:off x="1295399" y="2030254"/>
            <a:ext cx="9588140" cy="639145"/>
          </a:xfrm>
          <a:prstGeom prst="rect">
            <a:avLst/>
          </a:prstGeom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BFC2B50D-7724-4B7E-B605-98B9D568D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18828"/>
              </p:ext>
            </p:extLst>
          </p:nvPr>
        </p:nvGraphicFramePr>
        <p:xfrm>
          <a:off x="1295400" y="1718964"/>
          <a:ext cx="9601205" cy="98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91">
                  <a:extLst>
                    <a:ext uri="{9D8B030D-6E8A-4147-A177-3AD203B41FA5}">
                      <a16:colId xmlns:a16="http://schemas.microsoft.com/office/drawing/2014/main" xmlns="" val="1757273047"/>
                    </a:ext>
                  </a:extLst>
                </a:gridCol>
                <a:gridCol w="600892">
                  <a:extLst>
                    <a:ext uri="{9D8B030D-6E8A-4147-A177-3AD203B41FA5}">
                      <a16:colId xmlns:a16="http://schemas.microsoft.com/office/drawing/2014/main" xmlns="" val="1953442900"/>
                    </a:ext>
                  </a:extLst>
                </a:gridCol>
                <a:gridCol w="666207">
                  <a:extLst>
                    <a:ext uri="{9D8B030D-6E8A-4147-A177-3AD203B41FA5}">
                      <a16:colId xmlns:a16="http://schemas.microsoft.com/office/drawing/2014/main" xmlns="" val="529617143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xmlns="" val="134778716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557228522"/>
                    </a:ext>
                  </a:extLst>
                </a:gridCol>
                <a:gridCol w="587828">
                  <a:extLst>
                    <a:ext uri="{9D8B030D-6E8A-4147-A177-3AD203B41FA5}">
                      <a16:colId xmlns:a16="http://schemas.microsoft.com/office/drawing/2014/main" xmlns="" val="408896005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5362862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xmlns="" val="4022614486"/>
                    </a:ext>
                  </a:extLst>
                </a:gridCol>
                <a:gridCol w="666207">
                  <a:extLst>
                    <a:ext uri="{9D8B030D-6E8A-4147-A177-3AD203B41FA5}">
                      <a16:colId xmlns:a16="http://schemas.microsoft.com/office/drawing/2014/main" xmlns="" val="3379314675"/>
                    </a:ext>
                  </a:extLst>
                </a:gridCol>
                <a:gridCol w="613955">
                  <a:extLst>
                    <a:ext uri="{9D8B030D-6E8A-4147-A177-3AD203B41FA5}">
                      <a16:colId xmlns:a16="http://schemas.microsoft.com/office/drawing/2014/main" xmlns="" val="3174697817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xmlns="" val="222932501"/>
                    </a:ext>
                  </a:extLst>
                </a:gridCol>
                <a:gridCol w="613955">
                  <a:extLst>
                    <a:ext uri="{9D8B030D-6E8A-4147-A177-3AD203B41FA5}">
                      <a16:colId xmlns:a16="http://schemas.microsoft.com/office/drawing/2014/main" xmlns="" val="721143514"/>
                    </a:ext>
                  </a:extLst>
                </a:gridCol>
                <a:gridCol w="705395">
                  <a:extLst>
                    <a:ext uri="{9D8B030D-6E8A-4147-A177-3AD203B41FA5}">
                      <a16:colId xmlns:a16="http://schemas.microsoft.com/office/drawing/2014/main" xmlns="" val="3117756653"/>
                    </a:ext>
                  </a:extLst>
                </a:gridCol>
                <a:gridCol w="561703">
                  <a:extLst>
                    <a:ext uri="{9D8B030D-6E8A-4147-A177-3AD203B41FA5}">
                      <a16:colId xmlns:a16="http://schemas.microsoft.com/office/drawing/2014/main" xmlns="" val="2704470373"/>
                    </a:ext>
                  </a:extLst>
                </a:gridCol>
                <a:gridCol w="744583">
                  <a:extLst>
                    <a:ext uri="{9D8B030D-6E8A-4147-A177-3AD203B41FA5}">
                      <a16:colId xmlns:a16="http://schemas.microsoft.com/office/drawing/2014/main" xmlns="" val="2591902015"/>
                    </a:ext>
                  </a:extLst>
                </a:gridCol>
              </a:tblGrid>
              <a:tr h="4049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1</a:t>
                      </a:r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2</a:t>
                      </a:r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3</a:t>
                      </a:r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4</a:t>
                      </a:r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5</a:t>
                      </a:r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6</a:t>
                      </a:r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7</a:t>
                      </a:r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8</a:t>
                      </a:r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9</a:t>
                      </a:r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10</a:t>
                      </a:r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11</a:t>
                      </a:r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12</a:t>
                      </a:r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13</a:t>
                      </a:r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14</a:t>
                      </a:r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15</a:t>
                      </a:r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44955722"/>
                  </a:ext>
                </a:extLst>
              </a:tr>
              <a:tr h="581048"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1922743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F7114482-2994-4667-BD0F-7A03AF57B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065800"/>
              </p:ext>
            </p:extLst>
          </p:nvPr>
        </p:nvGraphicFramePr>
        <p:xfrm>
          <a:off x="1295401" y="2854025"/>
          <a:ext cx="9588140" cy="3438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7035">
                  <a:extLst>
                    <a:ext uri="{9D8B030D-6E8A-4147-A177-3AD203B41FA5}">
                      <a16:colId xmlns:a16="http://schemas.microsoft.com/office/drawing/2014/main" xmlns="" val="1311392844"/>
                    </a:ext>
                  </a:extLst>
                </a:gridCol>
                <a:gridCol w="2397035">
                  <a:extLst>
                    <a:ext uri="{9D8B030D-6E8A-4147-A177-3AD203B41FA5}">
                      <a16:colId xmlns:a16="http://schemas.microsoft.com/office/drawing/2014/main" xmlns="" val="4012132851"/>
                    </a:ext>
                  </a:extLst>
                </a:gridCol>
                <a:gridCol w="2397035">
                  <a:extLst>
                    <a:ext uri="{9D8B030D-6E8A-4147-A177-3AD203B41FA5}">
                      <a16:colId xmlns:a16="http://schemas.microsoft.com/office/drawing/2014/main" xmlns="" val="2872422057"/>
                    </a:ext>
                  </a:extLst>
                </a:gridCol>
                <a:gridCol w="2397035">
                  <a:extLst>
                    <a:ext uri="{9D8B030D-6E8A-4147-A177-3AD203B41FA5}">
                      <a16:colId xmlns:a16="http://schemas.microsoft.com/office/drawing/2014/main" xmlns="" val="3522457450"/>
                    </a:ext>
                  </a:extLst>
                </a:gridCol>
              </a:tblGrid>
              <a:tr h="4305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CN" alt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折线图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雷达图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5221548"/>
                  </a:ext>
                </a:extLst>
              </a:tr>
              <a:tr h="4305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CN" alt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柱状图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填充雷达图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7830278"/>
                  </a:ext>
                </a:extLst>
              </a:tr>
              <a:tr h="4305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CN" alt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条形图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散点图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4463363"/>
                  </a:ext>
                </a:extLst>
              </a:tr>
              <a:tr h="4305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CN" alt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堆积柱形图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zh-CN" altLang="en-US" sz="1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数据值标签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4698846"/>
                  </a:ext>
                </a:extLst>
              </a:tr>
              <a:tr h="4246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CN" alt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堆积条形图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zh-CN" altLang="en-US" sz="1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图例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4074373"/>
                  </a:ext>
                </a:extLst>
              </a:tr>
              <a:tr h="4305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CN" alt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面积图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zh-CN" altLang="en-US" sz="1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自定义图表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5561778"/>
                  </a:ext>
                </a:extLst>
              </a:tr>
              <a:tr h="4305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CN" alt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饼图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CN" altLang="en-US" sz="1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下载图片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9186703"/>
                  </a:ext>
                </a:extLst>
              </a:tr>
              <a:tr h="4305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CN" alt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b="1" dirty="0">
                          <a:solidFill>
                            <a:schemeClr val="tx2"/>
                          </a:solidFill>
                        </a:rPr>
                        <a:t>环形图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1041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7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xmlns="" id="{00F0995F-2798-41FE-95AB-91E5753DC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售后服务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2592F73E-6AE5-445E-81CC-E65657223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xmlns="" id="{A76F8300-FAE0-45FD-BD6E-2A1570A154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14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A56E91B-33F9-4637-963F-03CAFDF4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EPS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平台简介</a:t>
            </a:r>
          </a:p>
        </p:txBody>
      </p:sp>
      <p:graphicFrame>
        <p:nvGraphicFramePr>
          <p:cNvPr id="10" name="内容占位符 8">
            <a:extLst>
              <a:ext uri="{FF2B5EF4-FFF2-40B4-BE49-F238E27FC236}">
                <a16:creationId xmlns:a16="http://schemas.microsoft.com/office/drawing/2014/main" xmlns="" id="{529F15A9-BA6F-4749-A47E-158E14DC57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005042"/>
              </p:ext>
            </p:extLst>
          </p:nvPr>
        </p:nvGraphicFramePr>
        <p:xfrm>
          <a:off x="4602219" y="1690691"/>
          <a:ext cx="7049008" cy="4598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A7B229F5-ACCA-42BB-A52A-30EA0FC1D29A}"/>
              </a:ext>
            </a:extLst>
          </p:cNvPr>
          <p:cNvGrpSpPr/>
          <p:nvPr/>
        </p:nvGrpSpPr>
        <p:grpSpPr>
          <a:xfrm>
            <a:off x="-744688" y="1690688"/>
            <a:ext cx="6497280" cy="4461633"/>
            <a:chOff x="1265583" y="159026"/>
            <a:chExt cx="9660833" cy="6380922"/>
          </a:xfrm>
          <a:solidFill>
            <a:srgbClr val="347BF9"/>
          </a:solidFill>
        </p:grpSpPr>
        <p:graphicFrame>
          <p:nvGraphicFramePr>
            <p:cNvPr id="12" name="图示 11">
              <a:extLst>
                <a:ext uri="{FF2B5EF4-FFF2-40B4-BE49-F238E27FC236}">
                  <a16:creationId xmlns:a16="http://schemas.microsoft.com/office/drawing/2014/main" xmlns="" id="{028CC581-BF6B-4BBA-B84A-A1A0AE1BCDF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63728211"/>
                </p:ext>
              </p:extLst>
            </p:nvPr>
          </p:nvGraphicFramePr>
          <p:xfrm>
            <a:off x="1265583" y="159026"/>
            <a:ext cx="9660833" cy="63809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F21CA462-3A4B-4AD9-A4CA-0D5FF0AEAC41}"/>
                </a:ext>
              </a:extLst>
            </p:cNvPr>
            <p:cNvSpPr/>
            <p:nvPr/>
          </p:nvSpPr>
          <p:spPr>
            <a:xfrm>
              <a:off x="4386470" y="1719470"/>
              <a:ext cx="3419061" cy="3419061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/>
                <a:t>九大</a:t>
              </a:r>
              <a:r>
                <a:rPr lang="en-US" altLang="zh-CN" sz="3600" dirty="0"/>
                <a:t/>
              </a:r>
              <a:br>
                <a:rPr lang="en-US" altLang="zh-CN" sz="3600" dirty="0"/>
              </a:br>
              <a:r>
                <a:rPr lang="zh-CN" altLang="en-US" sz="3600" dirty="0"/>
                <a:t>数据库</a:t>
              </a:r>
              <a:r>
                <a:rPr lang="en-US" altLang="zh-CN" sz="3600" dirty="0"/>
                <a:t/>
              </a:r>
              <a:br>
                <a:rPr lang="en-US" altLang="zh-CN" sz="3600" dirty="0"/>
              </a:br>
              <a:r>
                <a:rPr lang="zh-CN" altLang="en-US" sz="3600" dirty="0"/>
                <a:t>集群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6373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53"/>
    </mc:Choice>
    <mc:Fallback xmlns="">
      <p:transition spd="slow" advTm="64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EC4312-D6CB-4514-8420-B7E712E0C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0BEC4312-D6CB-4514-8420-B7E712E0C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8FE6402-E16F-47FE-B0E9-154C2C8CE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68FE6402-E16F-47FE-B0E9-154C2C8CE1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C41F326-FFC8-4DDF-9B86-217071632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dgm id="{FC41F326-FFC8-4DDF-9B86-217071632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DD63447-1A96-469A-BEE9-002CB8FCD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0DD63447-1A96-469A-BEE9-002CB8FCD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FE90D22-6710-4C33-A1DF-A36B6CD6E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dgm id="{5FE90D22-6710-4C33-A1DF-A36B6CD6E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28F84C-5267-47C4-9662-A11651624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EA28F84C-5267-47C4-9662-A11651624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2489B11-8B26-428D-8F51-540FBBB8E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>
                                            <p:graphicEl>
                                              <a:dgm id="{62489B11-8B26-428D-8F51-540FBBB8E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4D2BB0-E89D-488B-91A3-D7C6961DA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884D2BB0-E89D-488B-91A3-D7C6961DA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015D77-3695-44C7-9C30-E58A61133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23015D77-3695-44C7-9C30-E58A61133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>
            <a:extLst>
              <a:ext uri="{FF2B5EF4-FFF2-40B4-BE49-F238E27FC236}">
                <a16:creationId xmlns:a16="http://schemas.microsoft.com/office/drawing/2014/main" xmlns="" id="{B60C8E39-226D-4EBB-8288-B83FC133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30" y="626235"/>
            <a:ext cx="10316571" cy="950155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CB11E9B-3716-4FA5-BBBD-B68DA30D1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4" y="723519"/>
            <a:ext cx="11750675" cy="51613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2E6B92F-E105-4304-9F20-22D0E163F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27" y="2419954"/>
            <a:ext cx="11309351" cy="38941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对话气泡: 矩形 10">
            <a:extLst>
              <a:ext uri="{FF2B5EF4-FFF2-40B4-BE49-F238E27FC236}">
                <a16:creationId xmlns:a16="http://schemas.microsoft.com/office/drawing/2014/main" xmlns="" id="{E8959BBB-2299-4649-BAA3-195008FDFC8E}"/>
              </a:ext>
            </a:extLst>
          </p:cNvPr>
          <p:cNvSpPr/>
          <p:nvPr/>
        </p:nvSpPr>
        <p:spPr>
          <a:xfrm>
            <a:off x="8945443" y="2152367"/>
            <a:ext cx="2805232" cy="704763"/>
          </a:xfrm>
          <a:prstGeom prst="wedgeRectCallout">
            <a:avLst>
              <a:gd name="adj1" fmla="val -20833"/>
              <a:gd name="adj2" fmla="val -8683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点击帮助中心</a:t>
            </a:r>
          </a:p>
        </p:txBody>
      </p:sp>
      <p:sp>
        <p:nvSpPr>
          <p:cNvPr id="12" name="对话气泡: 矩形 11">
            <a:extLst>
              <a:ext uri="{FF2B5EF4-FFF2-40B4-BE49-F238E27FC236}">
                <a16:creationId xmlns:a16="http://schemas.microsoft.com/office/drawing/2014/main" xmlns="" id="{EA77D4EE-72D5-4B2B-B6D4-8B7A8202167C}"/>
              </a:ext>
            </a:extLst>
          </p:cNvPr>
          <p:cNvSpPr/>
          <p:nvPr/>
        </p:nvSpPr>
        <p:spPr>
          <a:xfrm>
            <a:off x="655609" y="3656299"/>
            <a:ext cx="2053087" cy="1915064"/>
          </a:xfrm>
          <a:prstGeom prst="wedgeRectCallout">
            <a:avLst>
              <a:gd name="adj1" fmla="val 58999"/>
              <a:gd name="adj2" fmla="val 1114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向客服咨询</a:t>
            </a:r>
          </a:p>
        </p:txBody>
      </p:sp>
      <p:sp>
        <p:nvSpPr>
          <p:cNvPr id="13" name="对话气泡: 矩形 12">
            <a:extLst>
              <a:ext uri="{FF2B5EF4-FFF2-40B4-BE49-F238E27FC236}">
                <a16:creationId xmlns:a16="http://schemas.microsoft.com/office/drawing/2014/main" xmlns="" id="{F84D88E5-A998-4938-82A6-5770A24D789F}"/>
              </a:ext>
            </a:extLst>
          </p:cNvPr>
          <p:cNvSpPr/>
          <p:nvPr/>
        </p:nvSpPr>
        <p:spPr>
          <a:xfrm>
            <a:off x="9483308" y="3656299"/>
            <a:ext cx="2053087" cy="1915064"/>
          </a:xfrm>
          <a:prstGeom prst="wedgeRectCallout">
            <a:avLst>
              <a:gd name="adj1" fmla="val -64530"/>
              <a:gd name="adj2" fmla="val 2556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看在线视频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C918C041-6B61-4EE5-A978-9FD062D40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446" y="1269099"/>
            <a:ext cx="10345947" cy="5006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472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D943CC0-FD14-4CFB-91F3-48597C06F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98A8C87-353F-4BDB-8A74-20B1147E5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3" y="689770"/>
            <a:ext cx="11466512" cy="54784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4371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402A90E-A47D-4781-98B8-3620E0E7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微信公众号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——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数据狗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QQ图片20160927141333">
            <a:extLst>
              <a:ext uri="{FF2B5EF4-FFF2-40B4-BE49-F238E27FC236}">
                <a16:creationId xmlns:a16="http://schemas.microsoft.com/office/drawing/2014/main" xmlns="" id="{8CC4F12B-BB1C-4E90-8209-EC06D819C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483" y="1889919"/>
            <a:ext cx="3535363" cy="315118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48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1B9E16D-F9EA-4DA3-A75F-47E81666D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772" y="949900"/>
            <a:ext cx="7761905" cy="5000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51EADB8-D1B4-4093-B514-1FB939CC0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482" y="1312363"/>
            <a:ext cx="7834753" cy="43513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DD4EF1-817C-4EA5-8877-332D115B1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xmlns="" id="{2BF06AE7-44F4-4D67-BC21-C510A86F2C6D}"/>
              </a:ext>
            </a:extLst>
          </p:cNvPr>
          <p:cNvSpPr txBox="1">
            <a:spLocks/>
          </p:cNvSpPr>
          <p:nvPr/>
        </p:nvSpPr>
        <p:spPr>
          <a:xfrm>
            <a:off x="838200" y="-3132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47BF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数据狗论坛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B2F3645-D45C-45ED-85D1-78AA115B4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29" y="1325067"/>
            <a:ext cx="12192000" cy="52315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A5CBF2C-21D4-4424-B459-F872C2BFF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50" y="4026054"/>
            <a:ext cx="4686191" cy="1637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1C32DEF-7851-46BF-AC8E-B385C7B9C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843" y="1012342"/>
            <a:ext cx="9969759" cy="50750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50F5C29-2AE6-48A8-93D2-D99D6D57C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52492"/>
            <a:ext cx="12192000" cy="53530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525B45C-4530-426C-8A7E-F70BB136A7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4187" y="2066099"/>
            <a:ext cx="1517411" cy="525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42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CB920647-7298-4FC1-B2E7-92B8F85CB3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感谢聆听</a:t>
            </a:r>
          </a:p>
        </p:txBody>
      </p:sp>
      <p:sp>
        <p:nvSpPr>
          <p:cNvPr id="4" name="副标题 3">
            <a:extLst>
              <a:ext uri="{FF2B5EF4-FFF2-40B4-BE49-F238E27FC236}">
                <a16:creationId xmlns:a16="http://schemas.microsoft.com/office/drawing/2014/main" xmlns="" id="{FEE1267C-7A5F-42E5-9E3A-6D8D11A08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zh-CN" altLang="en-US" dirty="0"/>
              <a:t>韩磊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E0275DD-A9E2-4A91-AC3C-802BE570EFB2}"/>
              </a:ext>
            </a:extLst>
          </p:cNvPr>
          <p:cNvSpPr/>
          <p:nvPr/>
        </p:nvSpPr>
        <p:spPr>
          <a:xfrm>
            <a:off x="1524000" y="4677078"/>
            <a:ext cx="8908212" cy="16562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Rockwell Std" pitchFamily="2" charset="0"/>
              </a:rPr>
              <a:t>客服电话：</a:t>
            </a:r>
            <a:r>
              <a:rPr lang="en-US" altLang="zh-CN" sz="3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Rockwell Std" pitchFamily="2" charset="0"/>
              </a:rPr>
              <a:t>	010-8578602</a:t>
            </a:r>
            <a:r>
              <a:rPr lang="zh-CN" altLang="en-US" sz="3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Rockwell Std" pitchFamily="2" charset="0"/>
              </a:rPr>
              <a:t>1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Rockwell Std" pitchFamily="2" charset="0"/>
              </a:rPr>
              <a:t>客服邮箱：</a:t>
            </a:r>
            <a:r>
              <a:rPr lang="en-US" altLang="zh-CN" sz="3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Rockwell Std" pitchFamily="2" charset="0"/>
              </a:rPr>
              <a:t>	</a:t>
            </a:r>
            <a:r>
              <a:rPr lang="en-US" altLang="zh-CN" sz="3600" b="1" dirty="0" err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Rockwell Std" pitchFamily="2" charset="0"/>
              </a:rPr>
              <a:t>service@epsnet.c</a:t>
            </a:r>
            <a:r>
              <a:rPr lang="zh-CN" altLang="en-US" sz="3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Rockwell Std" pitchFamily="2" charset="0"/>
              </a:rPr>
              <a:t>o</a:t>
            </a:r>
            <a:r>
              <a:rPr lang="en-US" altLang="zh-CN" sz="3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Rockwell Std" pitchFamily="2" charset="0"/>
              </a:rPr>
              <a:t>m.cn </a:t>
            </a:r>
          </a:p>
        </p:txBody>
      </p:sp>
      <p:sp>
        <p:nvSpPr>
          <p:cNvPr id="6" name="telephone-call_74451">
            <a:extLst>
              <a:ext uri="{FF2B5EF4-FFF2-40B4-BE49-F238E27FC236}">
                <a16:creationId xmlns:a16="http://schemas.microsoft.com/office/drawing/2014/main" xmlns="" id="{4A26D2B5-190F-421F-B903-8FC89A3BC14E}"/>
              </a:ext>
            </a:extLst>
          </p:cNvPr>
          <p:cNvSpPr>
            <a:spLocks noChangeAspect="1"/>
          </p:cNvSpPr>
          <p:nvPr/>
        </p:nvSpPr>
        <p:spPr bwMode="auto">
          <a:xfrm>
            <a:off x="3692023" y="4861000"/>
            <a:ext cx="535621" cy="609685"/>
          </a:xfrm>
          <a:custGeom>
            <a:avLst/>
            <a:gdLst>
              <a:gd name="T0" fmla="*/ 3295 w 3369"/>
              <a:gd name="T1" fmla="*/ 3138 h 3840"/>
              <a:gd name="T2" fmla="*/ 2771 w 3369"/>
              <a:gd name="T3" fmla="*/ 2472 h 3840"/>
              <a:gd name="T4" fmla="*/ 2469 w 3369"/>
              <a:gd name="T5" fmla="*/ 2437 h 3840"/>
              <a:gd name="T6" fmla="*/ 2267 w 3369"/>
              <a:gd name="T7" fmla="*/ 2596 h 3840"/>
              <a:gd name="T8" fmla="*/ 1368 w 3369"/>
              <a:gd name="T9" fmla="*/ 2197 h 3840"/>
              <a:gd name="T10" fmla="*/ 1184 w 3369"/>
              <a:gd name="T11" fmla="*/ 1236 h 3840"/>
              <a:gd name="T12" fmla="*/ 1386 w 3369"/>
              <a:gd name="T13" fmla="*/ 1076 h 3840"/>
              <a:gd name="T14" fmla="*/ 1422 w 3369"/>
              <a:gd name="T15" fmla="*/ 775 h 3840"/>
              <a:gd name="T16" fmla="*/ 897 w 3369"/>
              <a:gd name="T17" fmla="*/ 109 h 3840"/>
              <a:gd name="T18" fmla="*/ 595 w 3369"/>
              <a:gd name="T19" fmla="*/ 73 h 3840"/>
              <a:gd name="T20" fmla="*/ 388 w 3369"/>
              <a:gd name="T21" fmla="*/ 237 h 3840"/>
              <a:gd name="T22" fmla="*/ 97 w 3369"/>
              <a:gd name="T23" fmla="*/ 1370 h 3840"/>
              <a:gd name="T24" fmla="*/ 744 w 3369"/>
              <a:gd name="T25" fmla="*/ 2689 h 3840"/>
              <a:gd name="T26" fmla="*/ 1877 w 3369"/>
              <a:gd name="T27" fmla="*/ 3626 h 3840"/>
              <a:gd name="T28" fmla="*/ 3056 w 3369"/>
              <a:gd name="T29" fmla="*/ 3600 h 3840"/>
              <a:gd name="T30" fmla="*/ 3057 w 3369"/>
              <a:gd name="T31" fmla="*/ 3599 h 3840"/>
              <a:gd name="T32" fmla="*/ 3260 w 3369"/>
              <a:gd name="T33" fmla="*/ 3440 h 3840"/>
              <a:gd name="T34" fmla="*/ 3295 w 3369"/>
              <a:gd name="T35" fmla="*/ 3138 h 3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69" h="3840">
                <a:moveTo>
                  <a:pt x="3295" y="3138"/>
                </a:moveTo>
                <a:lnTo>
                  <a:pt x="2771" y="2472"/>
                </a:lnTo>
                <a:cubicBezTo>
                  <a:pt x="2697" y="2379"/>
                  <a:pt x="2562" y="2363"/>
                  <a:pt x="2469" y="2437"/>
                </a:cubicBezTo>
                <a:lnTo>
                  <a:pt x="2267" y="2596"/>
                </a:lnTo>
                <a:cubicBezTo>
                  <a:pt x="2173" y="2669"/>
                  <a:pt x="1774" y="2712"/>
                  <a:pt x="1368" y="2197"/>
                </a:cubicBezTo>
                <a:cubicBezTo>
                  <a:pt x="963" y="1683"/>
                  <a:pt x="1091" y="1309"/>
                  <a:pt x="1184" y="1236"/>
                </a:cubicBezTo>
                <a:lnTo>
                  <a:pt x="1386" y="1076"/>
                </a:lnTo>
                <a:cubicBezTo>
                  <a:pt x="1479" y="1003"/>
                  <a:pt x="1495" y="868"/>
                  <a:pt x="1422" y="775"/>
                </a:cubicBezTo>
                <a:lnTo>
                  <a:pt x="897" y="109"/>
                </a:lnTo>
                <a:cubicBezTo>
                  <a:pt x="824" y="16"/>
                  <a:pt x="689" y="0"/>
                  <a:pt x="595" y="73"/>
                </a:cubicBezTo>
                <a:cubicBezTo>
                  <a:pt x="595" y="73"/>
                  <a:pt x="389" y="236"/>
                  <a:pt x="388" y="237"/>
                </a:cubicBezTo>
                <a:cubicBezTo>
                  <a:pt x="103" y="472"/>
                  <a:pt x="0" y="873"/>
                  <a:pt x="97" y="1370"/>
                </a:cubicBezTo>
                <a:cubicBezTo>
                  <a:pt x="182" y="1798"/>
                  <a:pt x="412" y="2267"/>
                  <a:pt x="744" y="2689"/>
                </a:cubicBezTo>
                <a:cubicBezTo>
                  <a:pt x="1077" y="3111"/>
                  <a:pt x="1479" y="3444"/>
                  <a:pt x="1877" y="3626"/>
                </a:cubicBezTo>
                <a:cubicBezTo>
                  <a:pt x="2342" y="3840"/>
                  <a:pt x="2761" y="3831"/>
                  <a:pt x="3056" y="3600"/>
                </a:cubicBezTo>
                <a:cubicBezTo>
                  <a:pt x="3056" y="3600"/>
                  <a:pt x="3057" y="3599"/>
                  <a:pt x="3057" y="3599"/>
                </a:cubicBezTo>
                <a:lnTo>
                  <a:pt x="3260" y="3440"/>
                </a:lnTo>
                <a:cubicBezTo>
                  <a:pt x="3353" y="3366"/>
                  <a:pt x="3369" y="3231"/>
                  <a:pt x="3295" y="31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7" name="written-letter_73473">
            <a:extLst>
              <a:ext uri="{FF2B5EF4-FFF2-40B4-BE49-F238E27FC236}">
                <a16:creationId xmlns:a16="http://schemas.microsoft.com/office/drawing/2014/main" xmlns="" id="{5B60FFC1-7403-4157-8F83-AE8F87D6368F}"/>
              </a:ext>
            </a:extLst>
          </p:cNvPr>
          <p:cNvSpPr>
            <a:spLocks noChangeAspect="1"/>
          </p:cNvSpPr>
          <p:nvPr/>
        </p:nvSpPr>
        <p:spPr bwMode="auto">
          <a:xfrm>
            <a:off x="3692023" y="5630307"/>
            <a:ext cx="609685" cy="537497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  <a:gd name="T58" fmla="*/ 472622 w 604011"/>
              <a:gd name="T59" fmla="*/ 472622 w 604011"/>
              <a:gd name="T60" fmla="*/ 472622 w 604011"/>
              <a:gd name="T61" fmla="*/ 472622 w 604011"/>
              <a:gd name="T62" fmla="*/ 472622 w 604011"/>
              <a:gd name="T63" fmla="*/ 472622 w 604011"/>
              <a:gd name="T64" fmla="*/ 472622 w 604011"/>
              <a:gd name="T65" fmla="*/ 472622 w 604011"/>
              <a:gd name="T66" fmla="*/ 472622 w 604011"/>
              <a:gd name="T67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622" h="2315">
                <a:moveTo>
                  <a:pt x="751" y="330"/>
                </a:moveTo>
                <a:cubicBezTo>
                  <a:pt x="751" y="293"/>
                  <a:pt x="781" y="263"/>
                  <a:pt x="818" y="263"/>
                </a:cubicBezTo>
                <a:lnTo>
                  <a:pt x="1754" y="263"/>
                </a:lnTo>
                <a:cubicBezTo>
                  <a:pt x="1791" y="263"/>
                  <a:pt x="1821" y="293"/>
                  <a:pt x="1821" y="330"/>
                </a:cubicBezTo>
                <a:cubicBezTo>
                  <a:pt x="1821" y="367"/>
                  <a:pt x="1791" y="397"/>
                  <a:pt x="1754" y="397"/>
                </a:cubicBezTo>
                <a:lnTo>
                  <a:pt x="818" y="397"/>
                </a:lnTo>
                <a:cubicBezTo>
                  <a:pt x="781" y="397"/>
                  <a:pt x="751" y="367"/>
                  <a:pt x="751" y="330"/>
                </a:cubicBezTo>
                <a:close/>
                <a:moveTo>
                  <a:pt x="2622" y="837"/>
                </a:moveTo>
                <a:lnTo>
                  <a:pt x="2622" y="2035"/>
                </a:lnTo>
                <a:cubicBezTo>
                  <a:pt x="2622" y="2189"/>
                  <a:pt x="2497" y="2315"/>
                  <a:pt x="2343" y="2315"/>
                </a:cubicBezTo>
                <a:lnTo>
                  <a:pt x="279" y="2315"/>
                </a:lnTo>
                <a:cubicBezTo>
                  <a:pt x="125" y="2315"/>
                  <a:pt x="0" y="2189"/>
                  <a:pt x="0" y="2035"/>
                </a:cubicBezTo>
                <a:lnTo>
                  <a:pt x="0" y="837"/>
                </a:lnTo>
                <a:cubicBezTo>
                  <a:pt x="0" y="683"/>
                  <a:pt x="125" y="558"/>
                  <a:pt x="279" y="558"/>
                </a:cubicBezTo>
                <a:lnTo>
                  <a:pt x="486" y="558"/>
                </a:lnTo>
                <a:lnTo>
                  <a:pt x="486" y="183"/>
                </a:lnTo>
                <a:cubicBezTo>
                  <a:pt x="486" y="82"/>
                  <a:pt x="569" y="0"/>
                  <a:pt x="670" y="0"/>
                </a:cubicBezTo>
                <a:lnTo>
                  <a:pt x="1927" y="0"/>
                </a:lnTo>
                <a:cubicBezTo>
                  <a:pt x="2028" y="0"/>
                  <a:pt x="2111" y="82"/>
                  <a:pt x="2111" y="183"/>
                </a:cubicBezTo>
                <a:lnTo>
                  <a:pt x="2111" y="558"/>
                </a:lnTo>
                <a:lnTo>
                  <a:pt x="2343" y="558"/>
                </a:lnTo>
                <a:cubicBezTo>
                  <a:pt x="2497" y="558"/>
                  <a:pt x="2622" y="683"/>
                  <a:pt x="2622" y="837"/>
                </a:cubicBezTo>
                <a:close/>
                <a:moveTo>
                  <a:pt x="2420" y="1997"/>
                </a:moveTo>
                <a:lnTo>
                  <a:pt x="1583" y="1452"/>
                </a:lnTo>
                <a:lnTo>
                  <a:pt x="2422" y="861"/>
                </a:lnTo>
                <a:cubicBezTo>
                  <a:pt x="2452" y="839"/>
                  <a:pt x="2459" y="798"/>
                  <a:pt x="2438" y="768"/>
                </a:cubicBezTo>
                <a:cubicBezTo>
                  <a:pt x="2417" y="738"/>
                  <a:pt x="2375" y="730"/>
                  <a:pt x="2345" y="752"/>
                </a:cubicBezTo>
                <a:lnTo>
                  <a:pt x="1978" y="1011"/>
                </a:lnTo>
                <a:lnTo>
                  <a:pt x="1978" y="778"/>
                </a:lnTo>
                <a:lnTo>
                  <a:pt x="1978" y="764"/>
                </a:lnTo>
                <a:lnTo>
                  <a:pt x="1978" y="183"/>
                </a:lnTo>
                <a:cubicBezTo>
                  <a:pt x="1978" y="156"/>
                  <a:pt x="1955" y="133"/>
                  <a:pt x="1927" y="133"/>
                </a:cubicBezTo>
                <a:lnTo>
                  <a:pt x="670" y="133"/>
                </a:lnTo>
                <a:cubicBezTo>
                  <a:pt x="642" y="133"/>
                  <a:pt x="620" y="156"/>
                  <a:pt x="620" y="183"/>
                </a:cubicBezTo>
                <a:lnTo>
                  <a:pt x="620" y="755"/>
                </a:lnTo>
                <a:lnTo>
                  <a:pt x="620" y="755"/>
                </a:lnTo>
                <a:lnTo>
                  <a:pt x="620" y="995"/>
                </a:lnTo>
                <a:lnTo>
                  <a:pt x="279" y="756"/>
                </a:lnTo>
                <a:cubicBezTo>
                  <a:pt x="249" y="735"/>
                  <a:pt x="208" y="742"/>
                  <a:pt x="186" y="773"/>
                </a:cubicBezTo>
                <a:cubicBezTo>
                  <a:pt x="165" y="803"/>
                  <a:pt x="173" y="844"/>
                  <a:pt x="203" y="865"/>
                </a:cubicBezTo>
                <a:lnTo>
                  <a:pt x="1046" y="1458"/>
                </a:lnTo>
                <a:lnTo>
                  <a:pt x="205" y="2005"/>
                </a:lnTo>
                <a:cubicBezTo>
                  <a:pt x="174" y="2025"/>
                  <a:pt x="165" y="2066"/>
                  <a:pt x="185" y="2097"/>
                </a:cubicBezTo>
                <a:cubicBezTo>
                  <a:pt x="198" y="2117"/>
                  <a:pt x="219" y="2127"/>
                  <a:pt x="241" y="2127"/>
                </a:cubicBezTo>
                <a:cubicBezTo>
                  <a:pt x="254" y="2127"/>
                  <a:pt x="266" y="2124"/>
                  <a:pt x="277" y="2117"/>
                </a:cubicBezTo>
                <a:lnTo>
                  <a:pt x="1161" y="1542"/>
                </a:lnTo>
                <a:cubicBezTo>
                  <a:pt x="1162" y="1541"/>
                  <a:pt x="1162" y="1540"/>
                  <a:pt x="1163" y="1540"/>
                </a:cubicBezTo>
                <a:lnTo>
                  <a:pt x="1201" y="1566"/>
                </a:lnTo>
                <a:cubicBezTo>
                  <a:pt x="1234" y="1589"/>
                  <a:pt x="1272" y="1601"/>
                  <a:pt x="1311" y="1601"/>
                </a:cubicBezTo>
                <a:cubicBezTo>
                  <a:pt x="1350" y="1601"/>
                  <a:pt x="1389" y="1589"/>
                  <a:pt x="1422" y="1566"/>
                </a:cubicBezTo>
                <a:lnTo>
                  <a:pt x="1466" y="1535"/>
                </a:lnTo>
                <a:lnTo>
                  <a:pt x="2347" y="2108"/>
                </a:lnTo>
                <a:cubicBezTo>
                  <a:pt x="2359" y="2116"/>
                  <a:pt x="2371" y="2119"/>
                  <a:pt x="2384" y="2119"/>
                </a:cubicBezTo>
                <a:cubicBezTo>
                  <a:pt x="2405" y="2119"/>
                  <a:pt x="2427" y="2109"/>
                  <a:pt x="2440" y="2089"/>
                </a:cubicBezTo>
                <a:cubicBezTo>
                  <a:pt x="2460" y="2058"/>
                  <a:pt x="2451" y="2017"/>
                  <a:pt x="2420" y="1997"/>
                </a:cubicBezTo>
                <a:close/>
                <a:moveTo>
                  <a:pt x="818" y="695"/>
                </a:moveTo>
                <a:lnTo>
                  <a:pt x="1754" y="695"/>
                </a:lnTo>
                <a:cubicBezTo>
                  <a:pt x="1791" y="695"/>
                  <a:pt x="1821" y="665"/>
                  <a:pt x="1821" y="628"/>
                </a:cubicBezTo>
                <a:cubicBezTo>
                  <a:pt x="1821" y="591"/>
                  <a:pt x="1791" y="561"/>
                  <a:pt x="1754" y="561"/>
                </a:cubicBezTo>
                <a:lnTo>
                  <a:pt x="818" y="561"/>
                </a:lnTo>
                <a:cubicBezTo>
                  <a:pt x="781" y="561"/>
                  <a:pt x="751" y="591"/>
                  <a:pt x="751" y="628"/>
                </a:cubicBezTo>
                <a:cubicBezTo>
                  <a:pt x="751" y="665"/>
                  <a:pt x="781" y="695"/>
                  <a:pt x="818" y="695"/>
                </a:cubicBezTo>
                <a:close/>
                <a:moveTo>
                  <a:pt x="818" y="993"/>
                </a:moveTo>
                <a:lnTo>
                  <a:pt x="1754" y="993"/>
                </a:lnTo>
                <a:cubicBezTo>
                  <a:pt x="1791" y="993"/>
                  <a:pt x="1821" y="963"/>
                  <a:pt x="1821" y="926"/>
                </a:cubicBezTo>
                <a:cubicBezTo>
                  <a:pt x="1821" y="889"/>
                  <a:pt x="1791" y="859"/>
                  <a:pt x="1754" y="859"/>
                </a:cubicBezTo>
                <a:lnTo>
                  <a:pt x="818" y="859"/>
                </a:lnTo>
                <a:cubicBezTo>
                  <a:pt x="781" y="859"/>
                  <a:pt x="751" y="889"/>
                  <a:pt x="751" y="926"/>
                </a:cubicBezTo>
                <a:cubicBezTo>
                  <a:pt x="751" y="963"/>
                  <a:pt x="781" y="993"/>
                  <a:pt x="818" y="9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xmlns="" id="{79C14650-B0FF-4B1D-821B-870DD0C1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1F009718-B27F-4C6F-A248-9712AB4562B1}"/>
              </a:ext>
            </a:extLst>
          </p:cNvPr>
          <p:cNvSpPr/>
          <p:nvPr/>
        </p:nvSpPr>
        <p:spPr>
          <a:xfrm>
            <a:off x="789710" y="2111921"/>
            <a:ext cx="2576945" cy="25769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47BF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zh-CN" sz="2000" dirty="0">
              <a:solidFill>
                <a:srgbClr val="347BF9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8BFF2B16-6170-4383-81E1-B39657246B50}"/>
              </a:ext>
            </a:extLst>
          </p:cNvPr>
          <p:cNvSpPr txBox="1"/>
          <p:nvPr/>
        </p:nvSpPr>
        <p:spPr>
          <a:xfrm>
            <a:off x="111496" y="2509558"/>
            <a:ext cx="39333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b="1" dirty="0">
                <a:solidFill>
                  <a:srgbClr val="347BF9"/>
                </a:solidFill>
              </a:rPr>
              <a:t>数据来源的权威性</a:t>
            </a:r>
          </a:p>
          <a:p>
            <a:pPr algn="ctr">
              <a:lnSpc>
                <a:spcPct val="150000"/>
              </a:lnSpc>
            </a:pPr>
            <a:r>
              <a:rPr lang="zh-CN" altLang="zh-CN" b="1" dirty="0">
                <a:solidFill>
                  <a:srgbClr val="347BF9"/>
                </a:solidFill>
              </a:rPr>
              <a:t>数据更新的及时性</a:t>
            </a:r>
          </a:p>
          <a:p>
            <a:pPr algn="ctr">
              <a:lnSpc>
                <a:spcPct val="150000"/>
              </a:lnSpc>
            </a:pPr>
            <a:r>
              <a:rPr lang="zh-CN" altLang="zh-CN" b="1" dirty="0">
                <a:solidFill>
                  <a:srgbClr val="347BF9"/>
                </a:solidFill>
              </a:rPr>
              <a:t>数据录入的准确性</a:t>
            </a:r>
          </a:p>
          <a:p>
            <a:pPr algn="ctr">
              <a:lnSpc>
                <a:spcPct val="150000"/>
              </a:lnSpc>
            </a:pPr>
            <a:r>
              <a:rPr lang="zh-CN" altLang="zh-CN" b="1" dirty="0">
                <a:solidFill>
                  <a:srgbClr val="347BF9"/>
                </a:solidFill>
              </a:rPr>
              <a:t>数据查询的便捷性</a:t>
            </a:r>
          </a:p>
          <a:p>
            <a:endParaRPr lang="zh-CN" altLang="en-US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3165C61-F33A-4EFB-ADF1-0EC4D7D6F8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5489" y="0"/>
            <a:ext cx="7406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9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xmlns="" id="{D4343D4B-29EE-4B21-B4AD-3F495553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案例分析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xmlns="" id="{52C7C8FE-8664-47CE-B8C5-C363168B5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xmlns="" id="{79666BC0-0617-43F3-8C67-6D4D6F5A7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76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9D46FD9-FA62-4940-BF68-5E10DAD9D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240" y="219476"/>
            <a:ext cx="9247619" cy="64190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B97923-F62C-4663-A6B2-E728B2A3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86" y="1619025"/>
            <a:ext cx="1678209" cy="1325563"/>
          </a:xfrm>
        </p:spPr>
        <p:txBody>
          <a:bodyPr/>
          <a:lstStyle/>
          <a:p>
            <a:r>
              <a:rPr lang="zh-CN" altLang="en-US" dirty="0"/>
              <a:t>登录方式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xmlns="" id="{E9D72802-14F6-40FB-8088-E17AAA0CB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39ADA7BF-498A-4BE6-AD35-4821C1A7D67D}"/>
              </a:ext>
            </a:extLst>
          </p:cNvPr>
          <p:cNvSpPr/>
          <p:nvPr/>
        </p:nvSpPr>
        <p:spPr>
          <a:xfrm>
            <a:off x="4443345" y="514347"/>
            <a:ext cx="5495415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2"/>
                </a:solidFill>
              </a:rPr>
              <a:t>http://lib.uibe.edu.cn/index.htm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04EA7CA-9C66-459F-B293-8EE2E6C96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861" y="514347"/>
            <a:ext cx="6952381" cy="5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4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xmlns="" id="{EC16D73D-CED6-4F71-A80A-F5055BB2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693" y="-166794"/>
            <a:ext cx="10282617" cy="912767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/>
              <a:t>界面介绍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582B407-E05D-48D5-B388-5A71DF9A6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973"/>
            <a:ext cx="12192000" cy="540868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1B6EBD4-B114-4401-B22A-24D34B16AFEF}"/>
              </a:ext>
            </a:extLst>
          </p:cNvPr>
          <p:cNvSpPr/>
          <p:nvPr/>
        </p:nvSpPr>
        <p:spPr>
          <a:xfrm>
            <a:off x="6520071" y="836325"/>
            <a:ext cx="5526156" cy="755375"/>
          </a:xfrm>
          <a:prstGeom prst="rect">
            <a:avLst/>
          </a:prstGeom>
          <a:solidFill>
            <a:srgbClr val="FFFFFF">
              <a:alpha val="40000"/>
            </a:srgbClr>
          </a:solidFill>
          <a:ln w="38100" cap="flat" cmpd="sng" algn="ctr">
            <a:solidFill>
              <a:srgbClr val="FB383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C7B82C42-151B-428F-BD39-7F48682C59F3}"/>
              </a:ext>
            </a:extLst>
          </p:cNvPr>
          <p:cNvSpPr/>
          <p:nvPr/>
        </p:nvSpPr>
        <p:spPr>
          <a:xfrm>
            <a:off x="5108715" y="2844029"/>
            <a:ext cx="6937512" cy="3220279"/>
          </a:xfrm>
          <a:prstGeom prst="rect">
            <a:avLst/>
          </a:prstGeom>
          <a:solidFill>
            <a:srgbClr val="FFFFFF">
              <a:alpha val="40000"/>
            </a:srgbClr>
          </a:solidFill>
          <a:ln w="38100" cap="flat" cmpd="sng" algn="ctr">
            <a:solidFill>
              <a:srgbClr val="FB383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289E213-911E-4F8B-910A-11532B7F330B}"/>
              </a:ext>
            </a:extLst>
          </p:cNvPr>
          <p:cNvSpPr/>
          <p:nvPr/>
        </p:nvSpPr>
        <p:spPr>
          <a:xfrm>
            <a:off x="2822715" y="1938671"/>
            <a:ext cx="2140227" cy="4125639"/>
          </a:xfrm>
          <a:prstGeom prst="rect">
            <a:avLst/>
          </a:prstGeom>
          <a:solidFill>
            <a:srgbClr val="FFFFFF">
              <a:alpha val="40000"/>
            </a:srgbClr>
          </a:solidFill>
          <a:ln w="38100" cap="flat" cmpd="sng" algn="ctr">
            <a:solidFill>
              <a:srgbClr val="FB383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9D5F52F-260E-4C87-B2CE-F28E3E6F1E94}"/>
              </a:ext>
            </a:extLst>
          </p:cNvPr>
          <p:cNvSpPr/>
          <p:nvPr/>
        </p:nvSpPr>
        <p:spPr>
          <a:xfrm>
            <a:off x="115957" y="1938669"/>
            <a:ext cx="2590800" cy="4125639"/>
          </a:xfrm>
          <a:prstGeom prst="rect">
            <a:avLst/>
          </a:prstGeom>
          <a:solidFill>
            <a:srgbClr val="FFFFFF">
              <a:alpha val="40000"/>
            </a:srgbClr>
          </a:solidFill>
          <a:ln w="38100" cap="flat" cmpd="sng" algn="ctr">
            <a:solidFill>
              <a:srgbClr val="FB383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B8F5AE08-A42D-40EA-9ACE-0028B0736183}"/>
              </a:ext>
            </a:extLst>
          </p:cNvPr>
          <p:cNvSpPr/>
          <p:nvPr/>
        </p:nvSpPr>
        <p:spPr>
          <a:xfrm>
            <a:off x="7559601" y="892198"/>
            <a:ext cx="1723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搜索框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E5854E83-1C38-4B52-8BB8-77C7985D48D8}"/>
              </a:ext>
            </a:extLst>
          </p:cNvPr>
          <p:cNvSpPr/>
          <p:nvPr/>
        </p:nvSpPr>
        <p:spPr>
          <a:xfrm>
            <a:off x="5108715" y="1988469"/>
            <a:ext cx="6937512" cy="707887"/>
          </a:xfrm>
          <a:prstGeom prst="rect">
            <a:avLst/>
          </a:prstGeom>
          <a:solidFill>
            <a:srgbClr val="FFFFFF">
              <a:alpha val="40000"/>
            </a:srgbClr>
          </a:solidFill>
          <a:ln w="38100" cap="flat" cmpd="sng" algn="ctr">
            <a:solidFill>
              <a:srgbClr val="FB383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A31F61D0-85D2-4814-98B3-1DBF1527B153}"/>
              </a:ext>
            </a:extLst>
          </p:cNvPr>
          <p:cNvSpPr/>
          <p:nvPr/>
        </p:nvSpPr>
        <p:spPr>
          <a:xfrm>
            <a:off x="10302800" y="1985499"/>
            <a:ext cx="17235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工具栏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0B056FE2-67B5-4179-A088-D4C61BF62E76}"/>
              </a:ext>
            </a:extLst>
          </p:cNvPr>
          <p:cNvSpPr/>
          <p:nvPr/>
        </p:nvSpPr>
        <p:spPr>
          <a:xfrm>
            <a:off x="7559599" y="5356419"/>
            <a:ext cx="3356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数据显示区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2E1D31C-0663-41C2-853D-3F4F28688599}"/>
              </a:ext>
            </a:extLst>
          </p:cNvPr>
          <p:cNvSpPr/>
          <p:nvPr/>
        </p:nvSpPr>
        <p:spPr>
          <a:xfrm>
            <a:off x="2706759" y="4740870"/>
            <a:ext cx="214022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维度</a:t>
            </a:r>
            <a:r>
              <a:rPr lang="en-US" altLang="zh-CN" sz="40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altLang="zh-CN" sz="40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zh-CN" altLang="en-US" sz="40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设置区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F80FB52-87B6-4A24-9B9D-1E749B467A00}"/>
              </a:ext>
            </a:extLst>
          </p:cNvPr>
          <p:cNvSpPr/>
          <p:nvPr/>
        </p:nvSpPr>
        <p:spPr>
          <a:xfrm>
            <a:off x="346407" y="4740868"/>
            <a:ext cx="214022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数据库显示区</a:t>
            </a:r>
          </a:p>
        </p:txBody>
      </p:sp>
    </p:spTree>
    <p:extLst>
      <p:ext uri="{BB962C8B-B14F-4D97-AF65-F5344CB8AC3E}">
        <p14:creationId xmlns:p14="http://schemas.microsoft.com/office/powerpoint/2010/main" val="127254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14.2|22|2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36.2|4.5|3|5.3"/>
</p:tagLst>
</file>

<file path=ppt/theme/theme1.xml><?xml version="1.0" encoding="utf-8"?>
<a:theme xmlns:a="http://schemas.openxmlformats.org/drawingml/2006/main" name="Office 主题​​">
  <a:themeElements>
    <a:clrScheme name="eps">
      <a:dk1>
        <a:srgbClr val="4F86F9"/>
      </a:dk1>
      <a:lt1>
        <a:srgbClr val="FFFFFF"/>
      </a:lt1>
      <a:dk2>
        <a:srgbClr val="3F3F3F"/>
      </a:dk2>
      <a:lt2>
        <a:srgbClr val="D8D8D8"/>
      </a:lt2>
      <a:accent1>
        <a:srgbClr val="4F86F9"/>
      </a:accent1>
      <a:accent2>
        <a:srgbClr val="60E87E"/>
      </a:accent2>
      <a:accent3>
        <a:srgbClr val="FFE876"/>
      </a:accent3>
      <a:accent4>
        <a:srgbClr val="FFC000"/>
      </a:accent4>
      <a:accent5>
        <a:srgbClr val="E87660"/>
      </a:accent5>
      <a:accent6>
        <a:srgbClr val="9751FF"/>
      </a:accent6>
      <a:hlink>
        <a:srgbClr val="4F86F9"/>
      </a:hlink>
      <a:folHlink>
        <a:srgbClr val="E87660"/>
      </a:folHlink>
    </a:clrScheme>
    <a:fontScheme name="课件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3608</TotalTime>
  <Words>1183</Words>
  <Application>Microsoft Office PowerPoint</Application>
  <PresentationFormat>自定义</PresentationFormat>
  <Paragraphs>298</Paragraphs>
  <Slides>54</Slides>
  <Notes>32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55" baseType="lpstr">
      <vt:lpstr>Office 主题​​</vt:lpstr>
      <vt:lpstr>EPS数据平台培训</vt:lpstr>
      <vt:lpstr>PowerPoint 演示文稿</vt:lpstr>
      <vt:lpstr>EPS简介</vt:lpstr>
      <vt:lpstr>数据搜集应用中遇到过哪些的难题？</vt:lpstr>
      <vt:lpstr>EPS平台简介</vt:lpstr>
      <vt:lpstr>PowerPoint 演示文稿</vt:lpstr>
      <vt:lpstr>案例分析</vt:lpstr>
      <vt:lpstr>登录方式</vt:lpstr>
      <vt:lpstr>界面介绍</vt:lpstr>
      <vt:lpstr>案例分析</vt:lpstr>
      <vt:lpstr>案例分析</vt:lpstr>
      <vt:lpstr>环境污染分析</vt:lpstr>
      <vt:lpstr>中国环境数据库</vt:lpstr>
      <vt:lpstr>我们常说的空气质量标准有几种污染物？</vt:lpstr>
      <vt:lpstr>选取二氧化硫作为研究指标</vt:lpstr>
      <vt:lpstr>《环境空气质量标准》(GB3095-2012)</vt:lpstr>
      <vt:lpstr>如何设置质量低于二级的地区高亮显示？</vt:lpstr>
      <vt:lpstr>二氧化硫的来源有哪些？</vt:lpstr>
      <vt:lpstr>煤炭消费量与二氧化硫排放量对比</vt:lpstr>
      <vt:lpstr>高亮显示</vt:lpstr>
      <vt:lpstr>数据筛选</vt:lpstr>
      <vt:lpstr>操作回顾</vt:lpstr>
      <vt:lpstr>操作回顾</vt:lpstr>
      <vt:lpstr>案例分析</vt:lpstr>
      <vt:lpstr>PowerPoint 演示文稿</vt:lpstr>
      <vt:lpstr>北上广是高技术产业的发达地区吗？</vt:lpstr>
      <vt:lpstr>PowerPoint 演示文稿</vt:lpstr>
      <vt:lpstr>PowerPoint 演示文稿</vt:lpstr>
      <vt:lpstr>操作回顾</vt:lpstr>
      <vt:lpstr>案例分析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中国地区贸易数据库（年度） </vt:lpstr>
      <vt:lpstr>80/20分析</vt:lpstr>
      <vt:lpstr>国民行业经济分类（2011） </vt:lpstr>
      <vt:lpstr>PowerPoint 演示文稿</vt:lpstr>
      <vt:lpstr>PowerPoint 演示文稿</vt:lpstr>
      <vt:lpstr>跨库检索</vt:lpstr>
      <vt:lpstr>操作回顾</vt:lpstr>
      <vt:lpstr>操作说明</vt:lpstr>
      <vt:lpstr>操作总结</vt:lpstr>
      <vt:lpstr>便捷检索</vt:lpstr>
      <vt:lpstr>数据处理</vt:lpstr>
      <vt:lpstr>数据可视化</vt:lpstr>
      <vt:lpstr>售后服务</vt:lpstr>
      <vt:lpstr>PowerPoint 演示文稿</vt:lpstr>
      <vt:lpstr>PowerPoint 演示文稿</vt:lpstr>
      <vt:lpstr>微信公众号——数据狗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</dc:creator>
  <cp:lastModifiedBy>AutoBVT</cp:lastModifiedBy>
  <cp:revision>165</cp:revision>
  <dcterms:created xsi:type="dcterms:W3CDTF">2018-08-10T03:35:49Z</dcterms:created>
  <dcterms:modified xsi:type="dcterms:W3CDTF">2018-10-18T03:30:32Z</dcterms:modified>
</cp:coreProperties>
</file>