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4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5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60" r:id="rId3"/>
  </p:sldMasterIdLst>
  <p:notesMasterIdLst>
    <p:notesMasterId r:id="rId31"/>
  </p:notesMasterIdLst>
  <p:sldIdLst>
    <p:sldId id="258" r:id="rId4"/>
    <p:sldId id="336" r:id="rId5"/>
    <p:sldId id="262" r:id="rId6"/>
    <p:sldId id="259" r:id="rId7"/>
    <p:sldId id="277" r:id="rId8"/>
    <p:sldId id="287" r:id="rId9"/>
    <p:sldId id="276" r:id="rId10"/>
    <p:sldId id="323" r:id="rId11"/>
    <p:sldId id="327" r:id="rId12"/>
    <p:sldId id="283" r:id="rId13"/>
    <p:sldId id="281" r:id="rId14"/>
    <p:sldId id="330" r:id="rId15"/>
    <p:sldId id="329" r:id="rId16"/>
    <p:sldId id="328" r:id="rId17"/>
    <p:sldId id="339" r:id="rId18"/>
    <p:sldId id="331" r:id="rId19"/>
    <p:sldId id="332" r:id="rId20"/>
    <p:sldId id="333" r:id="rId21"/>
    <p:sldId id="334" r:id="rId22"/>
    <p:sldId id="288" r:id="rId23"/>
    <p:sldId id="290" r:id="rId24"/>
    <p:sldId id="297" r:id="rId25"/>
    <p:sldId id="280" r:id="rId26"/>
    <p:sldId id="298" r:id="rId27"/>
    <p:sldId id="340" r:id="rId28"/>
    <p:sldId id="295" r:id="rId29"/>
    <p:sldId id="338" r:id="rId30"/>
  </p:sldIdLst>
  <p:sldSz cx="17281525" cy="9720263"/>
  <p:notesSz cx="6858000" cy="9144000"/>
  <p:defaultTextStyle>
    <a:defPPr>
      <a:defRPr lang="zh-CN"/>
    </a:defPPr>
    <a:lvl1pPr marL="0" algn="l" defTabSz="771366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71366" algn="l" defTabSz="771366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542732" algn="l" defTabSz="771366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314098" algn="l" defTabSz="771366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3085464" algn="l" defTabSz="771366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856831" algn="l" defTabSz="771366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628197" algn="l" defTabSz="771366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399563" algn="l" defTabSz="771366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6170929" algn="l" defTabSz="771366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2">
          <p15:clr>
            <a:srgbClr val="A4A3A4"/>
          </p15:clr>
        </p15:guide>
        <p15:guide id="2" pos="54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4BD4C5"/>
    <a:srgbClr val="485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5" autoAdjust="0"/>
    <p:restoredTop sz="94674"/>
  </p:normalViewPr>
  <p:slideViewPr>
    <p:cSldViewPr snapToGrid="0" snapToObjects="1">
      <p:cViewPr varScale="1">
        <p:scale>
          <a:sx n="55" d="100"/>
          <a:sy n="55" d="100"/>
        </p:scale>
        <p:origin x="869" y="62"/>
      </p:cViewPr>
      <p:guideLst>
        <p:guide orient="horz" pos="3062"/>
        <p:guide pos="544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761621-EDD6-4756-A65D-6C86D650F3E3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E4BED64-DEB5-440A-966D-00254E6BA326}">
      <dgm:prSet phldrT="[文本]"/>
      <dgm:spPr/>
      <dgm:t>
        <a:bodyPr/>
        <a:lstStyle/>
        <a:p>
          <a:r>
            <a:rPr lang="zh-CN" altLang="en-US" dirty="0"/>
            <a:t>课程中心</a:t>
          </a:r>
        </a:p>
      </dgm:t>
    </dgm:pt>
    <dgm:pt modelId="{732D2604-9CAE-4442-8815-97B028523B26}" type="parTrans" cxnId="{09DF33F4-1D75-47AB-9770-EAA14FBDBEA3}">
      <dgm:prSet/>
      <dgm:spPr/>
      <dgm:t>
        <a:bodyPr/>
        <a:lstStyle/>
        <a:p>
          <a:endParaRPr lang="zh-CN" altLang="en-US"/>
        </a:p>
      </dgm:t>
    </dgm:pt>
    <dgm:pt modelId="{0ED6F1DC-1911-429F-9E56-12388CE619A6}" type="sibTrans" cxnId="{09DF33F4-1D75-47AB-9770-EAA14FBDBEA3}">
      <dgm:prSet/>
      <dgm:spPr/>
      <dgm:t>
        <a:bodyPr/>
        <a:lstStyle/>
        <a:p>
          <a:endParaRPr lang="zh-CN" altLang="en-US"/>
        </a:p>
      </dgm:t>
    </dgm:pt>
    <dgm:pt modelId="{872FD5A2-2CD0-4CA4-8A15-7279862D2E6B}">
      <dgm:prSet phldrT="[文本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七大板块精品视频课堂</a:t>
          </a:r>
        </a:p>
      </dgm:t>
    </dgm:pt>
    <dgm:pt modelId="{1485D06F-087F-40D3-A128-9C298A5F1766}" type="parTrans" cxnId="{FA8804C0-566F-45A9-AB30-A8AF180124AD}">
      <dgm:prSet/>
      <dgm:spPr/>
      <dgm:t>
        <a:bodyPr/>
        <a:lstStyle/>
        <a:p>
          <a:endParaRPr lang="zh-CN" altLang="en-US"/>
        </a:p>
      </dgm:t>
    </dgm:pt>
    <dgm:pt modelId="{4E5FCA55-4F24-49D6-914E-8FC0F216C357}" type="sibTrans" cxnId="{FA8804C0-566F-45A9-AB30-A8AF180124AD}">
      <dgm:prSet/>
      <dgm:spPr/>
      <dgm:t>
        <a:bodyPr/>
        <a:lstStyle/>
        <a:p>
          <a:endParaRPr lang="zh-CN" altLang="en-US"/>
        </a:p>
      </dgm:t>
    </dgm:pt>
    <dgm:pt modelId="{1410D343-5604-4BB4-8131-6358B069E48E}">
      <dgm:prSet phldrT="[文本]"/>
      <dgm:spPr/>
      <dgm:t>
        <a:bodyPr/>
        <a:lstStyle/>
        <a:p>
          <a:r>
            <a:rPr lang="zh-CN" altLang="en-US" dirty="0"/>
            <a:t>考试中心</a:t>
          </a:r>
        </a:p>
      </dgm:t>
    </dgm:pt>
    <dgm:pt modelId="{BC9103CA-E9BB-432F-8105-546BC26B6E70}" type="parTrans" cxnId="{899CD90E-6D48-4400-991C-9A0AC69BF0EC}">
      <dgm:prSet/>
      <dgm:spPr/>
      <dgm:t>
        <a:bodyPr/>
        <a:lstStyle/>
        <a:p>
          <a:endParaRPr lang="zh-CN" altLang="en-US"/>
        </a:p>
      </dgm:t>
    </dgm:pt>
    <dgm:pt modelId="{22292B13-A008-453D-AFB7-048A0A5BE092}" type="sibTrans" cxnId="{899CD90E-6D48-4400-991C-9A0AC69BF0EC}">
      <dgm:prSet/>
      <dgm:spPr/>
      <dgm:t>
        <a:bodyPr/>
        <a:lstStyle/>
        <a:p>
          <a:endParaRPr lang="zh-CN" altLang="en-US"/>
        </a:p>
      </dgm:t>
    </dgm:pt>
    <dgm:pt modelId="{44261B47-03AA-4AE1-8D5E-42584177DC6E}">
      <dgm:prSet phldrT="[文本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rPr>
            <a:t>国内国外考试新概念等海量题库</a:t>
          </a:r>
        </a:p>
      </dgm:t>
    </dgm:pt>
    <dgm:pt modelId="{7A8B8ACC-A1B6-4599-BE22-DF1DCE65FA50}" type="parTrans" cxnId="{54BF8BD5-D657-4F85-801F-9C21AD5555BE}">
      <dgm:prSet/>
      <dgm:spPr/>
      <dgm:t>
        <a:bodyPr/>
        <a:lstStyle/>
        <a:p>
          <a:endParaRPr lang="zh-CN" altLang="en-US"/>
        </a:p>
      </dgm:t>
    </dgm:pt>
    <dgm:pt modelId="{106ED039-DB23-42C7-A102-42DEB25B7FAD}" type="sibTrans" cxnId="{54BF8BD5-D657-4F85-801F-9C21AD5555BE}">
      <dgm:prSet/>
      <dgm:spPr/>
      <dgm:t>
        <a:bodyPr/>
        <a:lstStyle/>
        <a:p>
          <a:endParaRPr lang="zh-CN" altLang="en-US"/>
        </a:p>
      </dgm:t>
    </dgm:pt>
    <dgm:pt modelId="{A86B615D-439D-4A9E-8598-5CF3DE5DFECB}">
      <dgm:prSet phldrT="[文本]"/>
      <dgm:spPr/>
      <dgm:t>
        <a:bodyPr/>
        <a:lstStyle/>
        <a:p>
          <a:r>
            <a:rPr lang="zh-CN" altLang="en-US" dirty="0"/>
            <a:t>直播课堂</a:t>
          </a:r>
        </a:p>
      </dgm:t>
    </dgm:pt>
    <dgm:pt modelId="{B473BA2B-9780-4B82-B2B4-215EC96E5023}" type="parTrans" cxnId="{59240DF6-4C54-4548-AC2E-2FC34A7C6CEA}">
      <dgm:prSet/>
      <dgm:spPr/>
      <dgm:t>
        <a:bodyPr/>
        <a:lstStyle/>
        <a:p>
          <a:endParaRPr lang="zh-CN" altLang="en-US"/>
        </a:p>
      </dgm:t>
    </dgm:pt>
    <dgm:pt modelId="{CE0432BD-AC6C-49F2-BAA1-9A18E54B417C}" type="sibTrans" cxnId="{59240DF6-4C54-4548-AC2E-2FC34A7C6CEA}">
      <dgm:prSet/>
      <dgm:spPr/>
      <dgm:t>
        <a:bodyPr/>
        <a:lstStyle/>
        <a:p>
          <a:endParaRPr lang="zh-CN" altLang="en-US"/>
        </a:p>
      </dgm:t>
    </dgm:pt>
    <dgm:pt modelId="{22EB7DE6-9EE7-48C2-9C31-753A0057A851}">
      <dgm:prSet phldrT="[文本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3000" b="1" dirty="0">
              <a:latin typeface="微软雅黑" panose="020B0503020204020204" pitchFamily="34" charset="-122"/>
              <a:ea typeface="微软雅黑" panose="020B0503020204020204" pitchFamily="34" charset="-122"/>
            </a:rPr>
            <a:t>考前冲刺名师指导</a:t>
          </a:r>
        </a:p>
      </dgm:t>
    </dgm:pt>
    <dgm:pt modelId="{D2AA4DCC-1D93-406F-A045-5459AC695E44}" type="parTrans" cxnId="{3AF94851-CCDF-4C3D-A3EF-7F0C79E70980}">
      <dgm:prSet/>
      <dgm:spPr/>
      <dgm:t>
        <a:bodyPr/>
        <a:lstStyle/>
        <a:p>
          <a:endParaRPr lang="zh-CN" altLang="en-US"/>
        </a:p>
      </dgm:t>
    </dgm:pt>
    <dgm:pt modelId="{283A12B9-93F0-43A9-B2DD-A46FB3109FED}" type="sibTrans" cxnId="{3AF94851-CCDF-4C3D-A3EF-7F0C79E70980}">
      <dgm:prSet/>
      <dgm:spPr/>
      <dgm:t>
        <a:bodyPr/>
        <a:lstStyle/>
        <a:p>
          <a:endParaRPr lang="zh-CN" altLang="en-US"/>
        </a:p>
      </dgm:t>
    </dgm:pt>
    <dgm:pt modelId="{DEF25B42-DD50-4434-BCA8-9E493FE68AA5}">
      <dgm:prSet phldrT="[文本]"/>
      <dgm:spPr/>
      <dgm:t>
        <a:bodyPr/>
        <a:lstStyle/>
        <a:p>
          <a:r>
            <a:rPr lang="zh-CN" altLang="en-US" dirty="0"/>
            <a:t>资讯中心</a:t>
          </a:r>
        </a:p>
      </dgm:t>
    </dgm:pt>
    <dgm:pt modelId="{246BB53C-197F-48BC-AA74-3F5E8E2C5CDE}" type="sibTrans" cxnId="{7B9079F3-93F8-4D95-A93E-B0341EE86F95}">
      <dgm:prSet/>
      <dgm:spPr/>
      <dgm:t>
        <a:bodyPr/>
        <a:lstStyle/>
        <a:p>
          <a:endParaRPr lang="zh-CN" altLang="en-US"/>
        </a:p>
      </dgm:t>
    </dgm:pt>
    <dgm:pt modelId="{B0C91924-03B1-4EF6-AF7E-C5B23A34554C}" type="parTrans" cxnId="{7B9079F3-93F8-4D95-A93E-B0341EE86F95}">
      <dgm:prSet/>
      <dgm:spPr/>
      <dgm:t>
        <a:bodyPr/>
        <a:lstStyle/>
        <a:p>
          <a:endParaRPr lang="zh-CN" altLang="en-US"/>
        </a:p>
      </dgm:t>
    </dgm:pt>
    <dgm:pt modelId="{2565EA34-C538-453B-80EE-AEAA8B89E921}">
      <dgm:prSet phldrT="[文本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rPr>
            <a:t>励志课堂备考资料考试动态</a:t>
          </a:r>
        </a:p>
      </dgm:t>
    </dgm:pt>
    <dgm:pt modelId="{5FDE8F7E-05F8-4C3A-B501-4A88335FC5DB}" type="sibTrans" cxnId="{5BB48069-B734-4A7F-BE32-F5346E197C24}">
      <dgm:prSet/>
      <dgm:spPr/>
      <dgm:t>
        <a:bodyPr/>
        <a:lstStyle/>
        <a:p>
          <a:endParaRPr lang="zh-CN" altLang="en-US"/>
        </a:p>
      </dgm:t>
    </dgm:pt>
    <dgm:pt modelId="{4F23ADF8-49FF-49B6-83F3-D4AA41172A12}" type="parTrans" cxnId="{5BB48069-B734-4A7F-BE32-F5346E197C24}">
      <dgm:prSet/>
      <dgm:spPr/>
      <dgm:t>
        <a:bodyPr/>
        <a:lstStyle/>
        <a:p>
          <a:endParaRPr lang="zh-CN" altLang="en-US"/>
        </a:p>
      </dgm:t>
    </dgm:pt>
    <dgm:pt modelId="{311DEDD6-5F68-46FF-9262-DC461905A2D5}" type="pres">
      <dgm:prSet presAssocID="{1F761621-EDD6-4756-A65D-6C86D650F3E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AC2904C-50A6-4D42-BFA9-C86446526214}" type="pres">
      <dgm:prSet presAssocID="{1F761621-EDD6-4756-A65D-6C86D650F3E3}" presName="children" presStyleCnt="0"/>
      <dgm:spPr/>
    </dgm:pt>
    <dgm:pt modelId="{5734235C-5E2C-43FE-A9B1-A90322FDA65A}" type="pres">
      <dgm:prSet presAssocID="{1F761621-EDD6-4756-A65D-6C86D650F3E3}" presName="child1group" presStyleCnt="0"/>
      <dgm:spPr/>
    </dgm:pt>
    <dgm:pt modelId="{42A4FB68-8400-4AB2-B9AC-4276FA0A81C2}" type="pres">
      <dgm:prSet presAssocID="{1F761621-EDD6-4756-A65D-6C86D650F3E3}" presName="child1" presStyleLbl="bgAcc1" presStyleIdx="0" presStyleCnt="4"/>
      <dgm:spPr/>
    </dgm:pt>
    <dgm:pt modelId="{67F7E409-B0BF-4749-90E8-E6F1F1A52CFE}" type="pres">
      <dgm:prSet presAssocID="{1F761621-EDD6-4756-A65D-6C86D650F3E3}" presName="child1Text" presStyleLbl="bgAcc1" presStyleIdx="0" presStyleCnt="4">
        <dgm:presLayoutVars>
          <dgm:bulletEnabled val="1"/>
        </dgm:presLayoutVars>
      </dgm:prSet>
      <dgm:spPr/>
    </dgm:pt>
    <dgm:pt modelId="{906A3080-BD55-46B8-A691-945BA4C8F2D5}" type="pres">
      <dgm:prSet presAssocID="{1F761621-EDD6-4756-A65D-6C86D650F3E3}" presName="child2group" presStyleCnt="0"/>
      <dgm:spPr/>
    </dgm:pt>
    <dgm:pt modelId="{205EA55C-0CC8-456F-8BF0-6D60C2A8F5BF}" type="pres">
      <dgm:prSet presAssocID="{1F761621-EDD6-4756-A65D-6C86D650F3E3}" presName="child2" presStyleLbl="bgAcc1" presStyleIdx="1" presStyleCnt="4"/>
      <dgm:spPr/>
    </dgm:pt>
    <dgm:pt modelId="{BE61DEEE-2CD7-4B1C-9E2C-2893916BA296}" type="pres">
      <dgm:prSet presAssocID="{1F761621-EDD6-4756-A65D-6C86D650F3E3}" presName="child2Text" presStyleLbl="bgAcc1" presStyleIdx="1" presStyleCnt="4">
        <dgm:presLayoutVars>
          <dgm:bulletEnabled val="1"/>
        </dgm:presLayoutVars>
      </dgm:prSet>
      <dgm:spPr/>
    </dgm:pt>
    <dgm:pt modelId="{2504A257-C0A3-4D43-83F4-378577B74FE4}" type="pres">
      <dgm:prSet presAssocID="{1F761621-EDD6-4756-A65D-6C86D650F3E3}" presName="child3group" presStyleCnt="0"/>
      <dgm:spPr/>
    </dgm:pt>
    <dgm:pt modelId="{499AF2A4-EC53-4A2E-8B8F-0618B9371E49}" type="pres">
      <dgm:prSet presAssocID="{1F761621-EDD6-4756-A65D-6C86D650F3E3}" presName="child3" presStyleLbl="bgAcc1" presStyleIdx="2" presStyleCnt="4"/>
      <dgm:spPr/>
    </dgm:pt>
    <dgm:pt modelId="{8792A0D7-6F76-4016-8FEF-73D00566FB7A}" type="pres">
      <dgm:prSet presAssocID="{1F761621-EDD6-4756-A65D-6C86D650F3E3}" presName="child3Text" presStyleLbl="bgAcc1" presStyleIdx="2" presStyleCnt="4">
        <dgm:presLayoutVars>
          <dgm:bulletEnabled val="1"/>
        </dgm:presLayoutVars>
      </dgm:prSet>
      <dgm:spPr/>
    </dgm:pt>
    <dgm:pt modelId="{49EA2865-6088-4B1D-BF6E-04EE68D973B1}" type="pres">
      <dgm:prSet presAssocID="{1F761621-EDD6-4756-A65D-6C86D650F3E3}" presName="child4group" presStyleCnt="0"/>
      <dgm:spPr/>
    </dgm:pt>
    <dgm:pt modelId="{5F484383-CFCD-435F-9BE8-8BDE7422E1E4}" type="pres">
      <dgm:prSet presAssocID="{1F761621-EDD6-4756-A65D-6C86D650F3E3}" presName="child4" presStyleLbl="bgAcc1" presStyleIdx="3" presStyleCnt="4"/>
      <dgm:spPr/>
    </dgm:pt>
    <dgm:pt modelId="{7D2A1234-1C24-4871-BABC-D085D2C4C08E}" type="pres">
      <dgm:prSet presAssocID="{1F761621-EDD6-4756-A65D-6C86D650F3E3}" presName="child4Text" presStyleLbl="bgAcc1" presStyleIdx="3" presStyleCnt="4">
        <dgm:presLayoutVars>
          <dgm:bulletEnabled val="1"/>
        </dgm:presLayoutVars>
      </dgm:prSet>
      <dgm:spPr/>
    </dgm:pt>
    <dgm:pt modelId="{A915B90E-5B45-4114-852C-FD2A60580EF0}" type="pres">
      <dgm:prSet presAssocID="{1F761621-EDD6-4756-A65D-6C86D650F3E3}" presName="childPlaceholder" presStyleCnt="0"/>
      <dgm:spPr/>
    </dgm:pt>
    <dgm:pt modelId="{E23E9170-615E-4D37-8670-25E151B215AA}" type="pres">
      <dgm:prSet presAssocID="{1F761621-EDD6-4756-A65D-6C86D650F3E3}" presName="circle" presStyleCnt="0"/>
      <dgm:spPr/>
    </dgm:pt>
    <dgm:pt modelId="{ED8A8B88-FA9C-42F9-8768-43707E4B8416}" type="pres">
      <dgm:prSet presAssocID="{1F761621-EDD6-4756-A65D-6C86D650F3E3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0C92E19A-5A22-4230-9A8F-DE2C9E155105}" type="pres">
      <dgm:prSet presAssocID="{1F761621-EDD6-4756-A65D-6C86D650F3E3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6AE646DD-F099-49B3-8A52-DAB5799DD1A2}" type="pres">
      <dgm:prSet presAssocID="{1F761621-EDD6-4756-A65D-6C86D650F3E3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CB074EC-F08B-4FB5-A560-E373CFA0AA30}" type="pres">
      <dgm:prSet presAssocID="{1F761621-EDD6-4756-A65D-6C86D650F3E3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56FFF90-AD9E-425D-8B0F-48FEA1218EF3}" type="pres">
      <dgm:prSet presAssocID="{1F761621-EDD6-4756-A65D-6C86D650F3E3}" presName="quadrantPlaceholder" presStyleCnt="0"/>
      <dgm:spPr/>
    </dgm:pt>
    <dgm:pt modelId="{8603A064-65FB-476B-B38C-7DA0CB291B42}" type="pres">
      <dgm:prSet presAssocID="{1F761621-EDD6-4756-A65D-6C86D650F3E3}" presName="center1" presStyleLbl="fgShp" presStyleIdx="0" presStyleCnt="2"/>
      <dgm:spPr/>
    </dgm:pt>
    <dgm:pt modelId="{DFD4E63A-2109-401A-A285-F53173CAC71D}" type="pres">
      <dgm:prSet presAssocID="{1F761621-EDD6-4756-A65D-6C86D650F3E3}" presName="center2" presStyleLbl="fgShp" presStyleIdx="1" presStyleCnt="2"/>
      <dgm:spPr/>
    </dgm:pt>
  </dgm:ptLst>
  <dgm:cxnLst>
    <dgm:cxn modelId="{D4835F00-7523-45E8-85AE-3FAF63900EA4}" type="presOf" srcId="{44261B47-03AA-4AE1-8D5E-42584177DC6E}" destId="{205EA55C-0CC8-456F-8BF0-6D60C2A8F5BF}" srcOrd="0" destOrd="0" presId="urn:microsoft.com/office/officeart/2005/8/layout/cycle4"/>
    <dgm:cxn modelId="{F37CE303-148A-41E6-9949-82731015E19C}" type="presOf" srcId="{44261B47-03AA-4AE1-8D5E-42584177DC6E}" destId="{BE61DEEE-2CD7-4B1C-9E2C-2893916BA296}" srcOrd="1" destOrd="0" presId="urn:microsoft.com/office/officeart/2005/8/layout/cycle4"/>
    <dgm:cxn modelId="{EB77070D-ED98-4D9E-A523-A12E233D55DB}" type="presOf" srcId="{7E4BED64-DEB5-440A-966D-00254E6BA326}" destId="{ED8A8B88-FA9C-42F9-8768-43707E4B8416}" srcOrd="0" destOrd="0" presId="urn:microsoft.com/office/officeart/2005/8/layout/cycle4"/>
    <dgm:cxn modelId="{899CD90E-6D48-4400-991C-9A0AC69BF0EC}" srcId="{1F761621-EDD6-4756-A65D-6C86D650F3E3}" destId="{1410D343-5604-4BB4-8131-6358B069E48E}" srcOrd="1" destOrd="0" parTransId="{BC9103CA-E9BB-432F-8105-546BC26B6E70}" sibTransId="{22292B13-A008-453D-AFB7-048A0A5BE092}"/>
    <dgm:cxn modelId="{F00C270F-0AD0-4325-8F94-DE3C9707190E}" type="presOf" srcId="{A86B615D-439D-4A9E-8598-5CF3DE5DFECB}" destId="{6AE646DD-F099-49B3-8A52-DAB5799DD1A2}" srcOrd="0" destOrd="0" presId="urn:microsoft.com/office/officeart/2005/8/layout/cycle4"/>
    <dgm:cxn modelId="{7BCCC610-151C-4C40-9CEE-9022C89B3EA4}" type="presOf" srcId="{872FD5A2-2CD0-4CA4-8A15-7279862D2E6B}" destId="{42A4FB68-8400-4AB2-B9AC-4276FA0A81C2}" srcOrd="0" destOrd="0" presId="urn:microsoft.com/office/officeart/2005/8/layout/cycle4"/>
    <dgm:cxn modelId="{8DC27349-BF40-4393-A21E-A50DF4043BF4}" type="presOf" srcId="{DEF25B42-DD50-4434-BCA8-9E493FE68AA5}" destId="{ECB074EC-F08B-4FB5-A560-E373CFA0AA30}" srcOrd="0" destOrd="0" presId="urn:microsoft.com/office/officeart/2005/8/layout/cycle4"/>
    <dgm:cxn modelId="{5BB48069-B734-4A7F-BE32-F5346E197C24}" srcId="{DEF25B42-DD50-4434-BCA8-9E493FE68AA5}" destId="{2565EA34-C538-453B-80EE-AEAA8B89E921}" srcOrd="0" destOrd="0" parTransId="{4F23ADF8-49FF-49B6-83F3-D4AA41172A12}" sibTransId="{5FDE8F7E-05F8-4C3A-B501-4A88335FC5DB}"/>
    <dgm:cxn modelId="{3AF94851-CCDF-4C3D-A3EF-7F0C79E70980}" srcId="{A86B615D-439D-4A9E-8598-5CF3DE5DFECB}" destId="{22EB7DE6-9EE7-48C2-9C31-753A0057A851}" srcOrd="0" destOrd="0" parTransId="{D2AA4DCC-1D93-406F-A045-5459AC695E44}" sibTransId="{283A12B9-93F0-43A9-B2DD-A46FB3109FED}"/>
    <dgm:cxn modelId="{B4192683-F726-43DF-803D-BB50676531E8}" type="presOf" srcId="{22EB7DE6-9EE7-48C2-9C31-753A0057A851}" destId="{499AF2A4-EC53-4A2E-8B8F-0618B9371E49}" srcOrd="0" destOrd="0" presId="urn:microsoft.com/office/officeart/2005/8/layout/cycle4"/>
    <dgm:cxn modelId="{66DF7E90-1502-47C7-BD44-5EA76B8EBDC3}" type="presOf" srcId="{872FD5A2-2CD0-4CA4-8A15-7279862D2E6B}" destId="{67F7E409-B0BF-4749-90E8-E6F1F1A52CFE}" srcOrd="1" destOrd="0" presId="urn:microsoft.com/office/officeart/2005/8/layout/cycle4"/>
    <dgm:cxn modelId="{34C896BE-E8BC-43C7-BBC5-9E4CA04DB25E}" type="presOf" srcId="{2565EA34-C538-453B-80EE-AEAA8B89E921}" destId="{7D2A1234-1C24-4871-BABC-D085D2C4C08E}" srcOrd="1" destOrd="0" presId="urn:microsoft.com/office/officeart/2005/8/layout/cycle4"/>
    <dgm:cxn modelId="{FA8804C0-566F-45A9-AB30-A8AF180124AD}" srcId="{7E4BED64-DEB5-440A-966D-00254E6BA326}" destId="{872FD5A2-2CD0-4CA4-8A15-7279862D2E6B}" srcOrd="0" destOrd="0" parTransId="{1485D06F-087F-40D3-A128-9C298A5F1766}" sibTransId="{4E5FCA55-4F24-49D6-914E-8FC0F216C357}"/>
    <dgm:cxn modelId="{1115DCC9-B27C-4271-B1AF-4CAF1947B144}" type="presOf" srcId="{1F761621-EDD6-4756-A65D-6C86D650F3E3}" destId="{311DEDD6-5F68-46FF-9262-DC461905A2D5}" srcOrd="0" destOrd="0" presId="urn:microsoft.com/office/officeart/2005/8/layout/cycle4"/>
    <dgm:cxn modelId="{13BF8ACD-3921-438F-8F6A-2C103F812E42}" type="presOf" srcId="{22EB7DE6-9EE7-48C2-9C31-753A0057A851}" destId="{8792A0D7-6F76-4016-8FEF-73D00566FB7A}" srcOrd="1" destOrd="0" presId="urn:microsoft.com/office/officeart/2005/8/layout/cycle4"/>
    <dgm:cxn modelId="{54BF8BD5-D657-4F85-801F-9C21AD5555BE}" srcId="{1410D343-5604-4BB4-8131-6358B069E48E}" destId="{44261B47-03AA-4AE1-8D5E-42584177DC6E}" srcOrd="0" destOrd="0" parTransId="{7A8B8ACC-A1B6-4599-BE22-DF1DCE65FA50}" sibTransId="{106ED039-DB23-42C7-A102-42DEB25B7FAD}"/>
    <dgm:cxn modelId="{9AA52DE6-F15A-4DD3-866D-522E5804C323}" type="presOf" srcId="{2565EA34-C538-453B-80EE-AEAA8B89E921}" destId="{5F484383-CFCD-435F-9BE8-8BDE7422E1E4}" srcOrd="0" destOrd="0" presId="urn:microsoft.com/office/officeart/2005/8/layout/cycle4"/>
    <dgm:cxn modelId="{ABD65AEA-9A4F-4B50-8560-5DAD11E83A09}" type="presOf" srcId="{1410D343-5604-4BB4-8131-6358B069E48E}" destId="{0C92E19A-5A22-4230-9A8F-DE2C9E155105}" srcOrd="0" destOrd="0" presId="urn:microsoft.com/office/officeart/2005/8/layout/cycle4"/>
    <dgm:cxn modelId="{7B9079F3-93F8-4D95-A93E-B0341EE86F95}" srcId="{1F761621-EDD6-4756-A65D-6C86D650F3E3}" destId="{DEF25B42-DD50-4434-BCA8-9E493FE68AA5}" srcOrd="3" destOrd="0" parTransId="{B0C91924-03B1-4EF6-AF7E-C5B23A34554C}" sibTransId="{246BB53C-197F-48BC-AA74-3F5E8E2C5CDE}"/>
    <dgm:cxn modelId="{09DF33F4-1D75-47AB-9770-EAA14FBDBEA3}" srcId="{1F761621-EDD6-4756-A65D-6C86D650F3E3}" destId="{7E4BED64-DEB5-440A-966D-00254E6BA326}" srcOrd="0" destOrd="0" parTransId="{732D2604-9CAE-4442-8815-97B028523B26}" sibTransId="{0ED6F1DC-1911-429F-9E56-12388CE619A6}"/>
    <dgm:cxn modelId="{59240DF6-4C54-4548-AC2E-2FC34A7C6CEA}" srcId="{1F761621-EDD6-4756-A65D-6C86D650F3E3}" destId="{A86B615D-439D-4A9E-8598-5CF3DE5DFECB}" srcOrd="2" destOrd="0" parTransId="{B473BA2B-9780-4B82-B2B4-215EC96E5023}" sibTransId="{CE0432BD-AC6C-49F2-BAA1-9A18E54B417C}"/>
    <dgm:cxn modelId="{88FFC8D5-08CD-400C-AC54-5E29B2FB6EEE}" type="presParOf" srcId="{311DEDD6-5F68-46FF-9262-DC461905A2D5}" destId="{7AC2904C-50A6-4D42-BFA9-C86446526214}" srcOrd="0" destOrd="0" presId="urn:microsoft.com/office/officeart/2005/8/layout/cycle4"/>
    <dgm:cxn modelId="{A4F176D5-1FC7-407C-8B12-87E2F503C8A2}" type="presParOf" srcId="{7AC2904C-50A6-4D42-BFA9-C86446526214}" destId="{5734235C-5E2C-43FE-A9B1-A90322FDA65A}" srcOrd="0" destOrd="0" presId="urn:microsoft.com/office/officeart/2005/8/layout/cycle4"/>
    <dgm:cxn modelId="{12197950-E987-4F03-A661-6966F5C5880B}" type="presParOf" srcId="{5734235C-5E2C-43FE-A9B1-A90322FDA65A}" destId="{42A4FB68-8400-4AB2-B9AC-4276FA0A81C2}" srcOrd="0" destOrd="0" presId="urn:microsoft.com/office/officeart/2005/8/layout/cycle4"/>
    <dgm:cxn modelId="{AC60DD4C-2548-42CC-B220-F40E8E769113}" type="presParOf" srcId="{5734235C-5E2C-43FE-A9B1-A90322FDA65A}" destId="{67F7E409-B0BF-4749-90E8-E6F1F1A52CFE}" srcOrd="1" destOrd="0" presId="urn:microsoft.com/office/officeart/2005/8/layout/cycle4"/>
    <dgm:cxn modelId="{3DB57422-7148-4E13-81BC-F1A3C3A8FD3A}" type="presParOf" srcId="{7AC2904C-50A6-4D42-BFA9-C86446526214}" destId="{906A3080-BD55-46B8-A691-945BA4C8F2D5}" srcOrd="1" destOrd="0" presId="urn:microsoft.com/office/officeart/2005/8/layout/cycle4"/>
    <dgm:cxn modelId="{1F072229-CF9F-4264-B648-53FC683A52A0}" type="presParOf" srcId="{906A3080-BD55-46B8-A691-945BA4C8F2D5}" destId="{205EA55C-0CC8-456F-8BF0-6D60C2A8F5BF}" srcOrd="0" destOrd="0" presId="urn:microsoft.com/office/officeart/2005/8/layout/cycle4"/>
    <dgm:cxn modelId="{EC7A8FA9-A170-49A7-8ADE-9F9D16B60D1B}" type="presParOf" srcId="{906A3080-BD55-46B8-A691-945BA4C8F2D5}" destId="{BE61DEEE-2CD7-4B1C-9E2C-2893916BA296}" srcOrd="1" destOrd="0" presId="urn:microsoft.com/office/officeart/2005/8/layout/cycle4"/>
    <dgm:cxn modelId="{F8C3E422-973F-4171-A879-97423FADEB9E}" type="presParOf" srcId="{7AC2904C-50A6-4D42-BFA9-C86446526214}" destId="{2504A257-C0A3-4D43-83F4-378577B74FE4}" srcOrd="2" destOrd="0" presId="urn:microsoft.com/office/officeart/2005/8/layout/cycle4"/>
    <dgm:cxn modelId="{903FD5CB-76D0-4C5B-9E0A-53532C8FDE23}" type="presParOf" srcId="{2504A257-C0A3-4D43-83F4-378577B74FE4}" destId="{499AF2A4-EC53-4A2E-8B8F-0618B9371E49}" srcOrd="0" destOrd="0" presId="urn:microsoft.com/office/officeart/2005/8/layout/cycle4"/>
    <dgm:cxn modelId="{576215D8-18C7-4659-ACEA-EEF68BEF3453}" type="presParOf" srcId="{2504A257-C0A3-4D43-83F4-378577B74FE4}" destId="{8792A0D7-6F76-4016-8FEF-73D00566FB7A}" srcOrd="1" destOrd="0" presId="urn:microsoft.com/office/officeart/2005/8/layout/cycle4"/>
    <dgm:cxn modelId="{116D338A-EED3-49F5-91F7-8CA41DA532FF}" type="presParOf" srcId="{7AC2904C-50A6-4D42-BFA9-C86446526214}" destId="{49EA2865-6088-4B1D-BF6E-04EE68D973B1}" srcOrd="3" destOrd="0" presId="urn:microsoft.com/office/officeart/2005/8/layout/cycle4"/>
    <dgm:cxn modelId="{2BA5517A-7408-42E9-810F-8B4FF6BA92AE}" type="presParOf" srcId="{49EA2865-6088-4B1D-BF6E-04EE68D973B1}" destId="{5F484383-CFCD-435F-9BE8-8BDE7422E1E4}" srcOrd="0" destOrd="0" presId="urn:microsoft.com/office/officeart/2005/8/layout/cycle4"/>
    <dgm:cxn modelId="{BDA36519-8E88-4CF4-A94F-9564061AB1F4}" type="presParOf" srcId="{49EA2865-6088-4B1D-BF6E-04EE68D973B1}" destId="{7D2A1234-1C24-4871-BABC-D085D2C4C08E}" srcOrd="1" destOrd="0" presId="urn:microsoft.com/office/officeart/2005/8/layout/cycle4"/>
    <dgm:cxn modelId="{70B0E2DB-05EB-4F7C-8ED3-ED2029F7CE08}" type="presParOf" srcId="{7AC2904C-50A6-4D42-BFA9-C86446526214}" destId="{A915B90E-5B45-4114-852C-FD2A60580EF0}" srcOrd="4" destOrd="0" presId="urn:microsoft.com/office/officeart/2005/8/layout/cycle4"/>
    <dgm:cxn modelId="{59BA2741-2467-4B88-A314-E44F286B7DF5}" type="presParOf" srcId="{311DEDD6-5F68-46FF-9262-DC461905A2D5}" destId="{E23E9170-615E-4D37-8670-25E151B215AA}" srcOrd="1" destOrd="0" presId="urn:microsoft.com/office/officeart/2005/8/layout/cycle4"/>
    <dgm:cxn modelId="{6A42B481-597C-48EA-8849-F1ECC60BEAAA}" type="presParOf" srcId="{E23E9170-615E-4D37-8670-25E151B215AA}" destId="{ED8A8B88-FA9C-42F9-8768-43707E4B8416}" srcOrd="0" destOrd="0" presId="urn:microsoft.com/office/officeart/2005/8/layout/cycle4"/>
    <dgm:cxn modelId="{9FF5C6A6-8436-4FC3-B6C7-D661E0823129}" type="presParOf" srcId="{E23E9170-615E-4D37-8670-25E151B215AA}" destId="{0C92E19A-5A22-4230-9A8F-DE2C9E155105}" srcOrd="1" destOrd="0" presId="urn:microsoft.com/office/officeart/2005/8/layout/cycle4"/>
    <dgm:cxn modelId="{FF768C0D-CD8B-45B6-8447-6A405F1901E2}" type="presParOf" srcId="{E23E9170-615E-4D37-8670-25E151B215AA}" destId="{6AE646DD-F099-49B3-8A52-DAB5799DD1A2}" srcOrd="2" destOrd="0" presId="urn:microsoft.com/office/officeart/2005/8/layout/cycle4"/>
    <dgm:cxn modelId="{F80EBD96-656A-410C-ADCB-4333B2C102BA}" type="presParOf" srcId="{E23E9170-615E-4D37-8670-25E151B215AA}" destId="{ECB074EC-F08B-4FB5-A560-E373CFA0AA30}" srcOrd="3" destOrd="0" presId="urn:microsoft.com/office/officeart/2005/8/layout/cycle4"/>
    <dgm:cxn modelId="{FC25AEF1-320F-4729-B9BD-39F711C6EACD}" type="presParOf" srcId="{E23E9170-615E-4D37-8670-25E151B215AA}" destId="{B56FFF90-AD9E-425D-8B0F-48FEA1218EF3}" srcOrd="4" destOrd="0" presId="urn:microsoft.com/office/officeart/2005/8/layout/cycle4"/>
    <dgm:cxn modelId="{35BD00CE-1B0D-4534-BCD7-23905C4857ED}" type="presParOf" srcId="{311DEDD6-5F68-46FF-9262-DC461905A2D5}" destId="{8603A064-65FB-476B-B38C-7DA0CB291B42}" srcOrd="2" destOrd="0" presId="urn:microsoft.com/office/officeart/2005/8/layout/cycle4"/>
    <dgm:cxn modelId="{87117344-CB97-4893-8DAF-2A9E93CAA43C}" type="presParOf" srcId="{311DEDD6-5F68-46FF-9262-DC461905A2D5}" destId="{DFD4E63A-2109-401A-A285-F53173CAC71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EE6146-CB40-41C4-9DF7-B6558E5D3D8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9ED2C8C-10CA-4119-B961-BAE01A3C471E}">
      <dgm:prSet phldrT="[文本]"/>
      <dgm:spPr/>
      <dgm:t>
        <a:bodyPr/>
        <a:lstStyle/>
        <a:p>
          <a:r>
            <a:rPr lang="zh-CN" altLang="en-US" dirty="0"/>
            <a:t>课程架构</a:t>
          </a:r>
        </a:p>
      </dgm:t>
    </dgm:pt>
    <dgm:pt modelId="{63A721E6-4408-4110-B0C4-9949B27977A5}" type="parTrans" cxnId="{8BCD11A8-E8C9-4E21-BD5D-E5225E207F00}">
      <dgm:prSet/>
      <dgm:spPr/>
      <dgm:t>
        <a:bodyPr/>
        <a:lstStyle/>
        <a:p>
          <a:endParaRPr lang="zh-CN" altLang="en-US"/>
        </a:p>
      </dgm:t>
    </dgm:pt>
    <dgm:pt modelId="{2F232A2C-9F1D-4DC2-8391-F9E6F6535FC8}" type="sibTrans" cxnId="{8BCD11A8-E8C9-4E21-BD5D-E5225E207F00}">
      <dgm:prSet/>
      <dgm:spPr/>
      <dgm:t>
        <a:bodyPr/>
        <a:lstStyle/>
        <a:p>
          <a:endParaRPr lang="zh-CN" altLang="en-US"/>
        </a:p>
      </dgm:t>
    </dgm:pt>
    <dgm:pt modelId="{CAE2E09C-3B56-4662-9D36-67B70FB27401}">
      <dgm:prSet phldrT="[文本]"/>
      <dgm:spPr/>
      <dgm:t>
        <a:bodyPr/>
        <a:lstStyle/>
        <a:p>
          <a:r>
            <a:rPr lang="zh-CN" altLang="en-US" dirty="0"/>
            <a:t>职业认证</a:t>
          </a:r>
        </a:p>
      </dgm:t>
    </dgm:pt>
    <dgm:pt modelId="{D043D8B6-0748-42C6-A082-E46480FE0147}" type="parTrans" cxnId="{B5F09D46-CA5D-4DD4-9EE1-67ED1DFBDF60}">
      <dgm:prSet/>
      <dgm:spPr/>
      <dgm:t>
        <a:bodyPr/>
        <a:lstStyle/>
        <a:p>
          <a:endParaRPr lang="zh-CN" altLang="en-US"/>
        </a:p>
      </dgm:t>
    </dgm:pt>
    <dgm:pt modelId="{2D2E9D81-3AC8-41DA-BDC2-481811E72106}" type="sibTrans" cxnId="{B5F09D46-CA5D-4DD4-9EE1-67ED1DFBDF60}">
      <dgm:prSet/>
      <dgm:spPr/>
      <dgm:t>
        <a:bodyPr/>
        <a:lstStyle/>
        <a:p>
          <a:endParaRPr lang="zh-CN" altLang="en-US"/>
        </a:p>
      </dgm:t>
    </dgm:pt>
    <dgm:pt modelId="{466F2772-DEFD-4383-93B5-A65AEC497672}">
      <dgm:prSet phldrT="[文本]"/>
      <dgm:spPr/>
      <dgm:t>
        <a:bodyPr/>
        <a:lstStyle/>
        <a:p>
          <a:r>
            <a:rPr lang="zh-CN" altLang="en-US" dirty="0"/>
            <a:t>求职指导</a:t>
          </a:r>
        </a:p>
      </dgm:t>
    </dgm:pt>
    <dgm:pt modelId="{650605A9-5901-4B73-8EC5-4ACA031207D8}" type="parTrans" cxnId="{0196D634-1A29-4003-A1F0-D94132D93481}">
      <dgm:prSet/>
      <dgm:spPr/>
      <dgm:t>
        <a:bodyPr/>
        <a:lstStyle/>
        <a:p>
          <a:endParaRPr lang="zh-CN" altLang="en-US"/>
        </a:p>
      </dgm:t>
    </dgm:pt>
    <dgm:pt modelId="{2C8C8868-277C-453B-8736-B0BC538FA673}" type="sibTrans" cxnId="{0196D634-1A29-4003-A1F0-D94132D93481}">
      <dgm:prSet/>
      <dgm:spPr/>
      <dgm:t>
        <a:bodyPr/>
        <a:lstStyle/>
        <a:p>
          <a:endParaRPr lang="zh-CN" altLang="en-US"/>
        </a:p>
      </dgm:t>
    </dgm:pt>
    <dgm:pt modelId="{5888E211-889E-4B1A-9F1B-2D3A339E2246}">
      <dgm:prSet phldrT="[文本]"/>
      <dgm:spPr/>
      <dgm:t>
        <a:bodyPr/>
        <a:lstStyle/>
        <a:p>
          <a:r>
            <a:rPr lang="zh-CN" altLang="en-US" dirty="0"/>
            <a:t>实用技能</a:t>
          </a:r>
        </a:p>
      </dgm:t>
    </dgm:pt>
    <dgm:pt modelId="{093DEDBB-AC70-4FD6-ABF9-B97629E3FD2B}" type="parTrans" cxnId="{85B0A5DF-A671-4FAD-B94E-117C980C0C35}">
      <dgm:prSet/>
      <dgm:spPr/>
      <dgm:t>
        <a:bodyPr/>
        <a:lstStyle/>
        <a:p>
          <a:endParaRPr lang="zh-CN" altLang="en-US"/>
        </a:p>
      </dgm:t>
    </dgm:pt>
    <dgm:pt modelId="{EE72B7D7-4A8C-43B5-B584-5B9E710E3F71}" type="sibTrans" cxnId="{85B0A5DF-A671-4FAD-B94E-117C980C0C35}">
      <dgm:prSet/>
      <dgm:spPr/>
      <dgm:t>
        <a:bodyPr/>
        <a:lstStyle/>
        <a:p>
          <a:endParaRPr lang="zh-CN" altLang="en-US"/>
        </a:p>
      </dgm:t>
    </dgm:pt>
    <dgm:pt modelId="{F1B1ABBE-3859-4B72-9B1C-9299A2333675}">
      <dgm:prSet/>
      <dgm:spPr/>
      <dgm:t>
        <a:bodyPr/>
        <a:lstStyle/>
        <a:p>
          <a:r>
            <a:rPr lang="zh-CN" altLang="en-US" dirty="0"/>
            <a:t>小语种</a:t>
          </a:r>
        </a:p>
      </dgm:t>
    </dgm:pt>
    <dgm:pt modelId="{FD517D05-3831-4BB5-BC27-EFC492C64919}" type="parTrans" cxnId="{524DDEFA-F833-4179-ACC1-5C60E874A079}">
      <dgm:prSet/>
      <dgm:spPr/>
      <dgm:t>
        <a:bodyPr/>
        <a:lstStyle/>
        <a:p>
          <a:endParaRPr lang="zh-CN" altLang="en-US"/>
        </a:p>
      </dgm:t>
    </dgm:pt>
    <dgm:pt modelId="{A971167C-7361-4BD0-8FC9-5180B9163B46}" type="sibTrans" cxnId="{524DDEFA-F833-4179-ACC1-5C60E874A079}">
      <dgm:prSet/>
      <dgm:spPr/>
      <dgm:t>
        <a:bodyPr/>
        <a:lstStyle/>
        <a:p>
          <a:endParaRPr lang="zh-CN" altLang="en-US"/>
        </a:p>
      </dgm:t>
    </dgm:pt>
    <dgm:pt modelId="{466ECBF6-B3A4-4425-B4C6-47612816A431}">
      <dgm:prSet/>
      <dgm:spPr/>
      <dgm:t>
        <a:bodyPr/>
        <a:lstStyle/>
        <a:p>
          <a:r>
            <a:rPr lang="zh-CN" altLang="en-US" dirty="0"/>
            <a:t>应用外语</a:t>
          </a:r>
        </a:p>
      </dgm:t>
    </dgm:pt>
    <dgm:pt modelId="{2A439DC0-0F86-4BBB-846A-024D80CD2A13}" type="parTrans" cxnId="{750B75DD-1CE2-424F-948C-39597BDB804F}">
      <dgm:prSet/>
      <dgm:spPr/>
      <dgm:t>
        <a:bodyPr/>
        <a:lstStyle/>
        <a:p>
          <a:endParaRPr lang="zh-CN" altLang="en-US"/>
        </a:p>
      </dgm:t>
    </dgm:pt>
    <dgm:pt modelId="{2DD3E291-1DEE-4D0E-9392-F34A558F783E}" type="sibTrans" cxnId="{750B75DD-1CE2-424F-948C-39597BDB804F}">
      <dgm:prSet/>
      <dgm:spPr/>
      <dgm:t>
        <a:bodyPr/>
        <a:lstStyle/>
        <a:p>
          <a:endParaRPr lang="zh-CN" altLang="en-US"/>
        </a:p>
      </dgm:t>
    </dgm:pt>
    <dgm:pt modelId="{856A55E3-4FE7-4C44-A8DF-1E322B88BC5D}">
      <dgm:prSet/>
      <dgm:spPr/>
      <dgm:t>
        <a:bodyPr/>
        <a:lstStyle/>
        <a:p>
          <a:r>
            <a:rPr lang="zh-CN" altLang="en-US" dirty="0"/>
            <a:t>出国留学</a:t>
          </a:r>
        </a:p>
      </dgm:t>
    </dgm:pt>
    <dgm:pt modelId="{0960F3C5-9325-4CE2-A718-2A88901C55E3}" type="parTrans" cxnId="{5E2F3D0F-67A4-4128-A6C1-CD5287539E88}">
      <dgm:prSet/>
      <dgm:spPr/>
      <dgm:t>
        <a:bodyPr/>
        <a:lstStyle/>
        <a:p>
          <a:endParaRPr lang="zh-CN" altLang="en-US"/>
        </a:p>
      </dgm:t>
    </dgm:pt>
    <dgm:pt modelId="{AA76B947-B167-4C82-A702-FF1297511CFA}" type="sibTrans" cxnId="{5E2F3D0F-67A4-4128-A6C1-CD5287539E88}">
      <dgm:prSet/>
      <dgm:spPr/>
      <dgm:t>
        <a:bodyPr/>
        <a:lstStyle/>
        <a:p>
          <a:endParaRPr lang="zh-CN" altLang="en-US"/>
        </a:p>
      </dgm:t>
    </dgm:pt>
    <dgm:pt modelId="{619A8EC4-DFB0-4D15-9977-A8E681371FD5}">
      <dgm:prSet/>
      <dgm:spPr/>
      <dgm:t>
        <a:bodyPr/>
        <a:lstStyle/>
        <a:p>
          <a:r>
            <a:rPr lang="zh-CN" altLang="en-US" dirty="0"/>
            <a:t>国内考试</a:t>
          </a:r>
        </a:p>
      </dgm:t>
    </dgm:pt>
    <dgm:pt modelId="{809B225D-AAEA-43BF-826F-F1CF8A632022}" type="parTrans" cxnId="{6000B9F9-E286-4B91-969D-95DFAF1DE4CB}">
      <dgm:prSet/>
      <dgm:spPr/>
      <dgm:t>
        <a:bodyPr/>
        <a:lstStyle/>
        <a:p>
          <a:endParaRPr lang="zh-CN" altLang="en-US"/>
        </a:p>
      </dgm:t>
    </dgm:pt>
    <dgm:pt modelId="{A8A546E6-8A0F-46F5-84AE-DC1CB44A4F13}" type="sibTrans" cxnId="{6000B9F9-E286-4B91-969D-95DFAF1DE4CB}">
      <dgm:prSet/>
      <dgm:spPr/>
      <dgm:t>
        <a:bodyPr/>
        <a:lstStyle/>
        <a:p>
          <a:endParaRPr lang="zh-CN" altLang="en-US"/>
        </a:p>
      </dgm:t>
    </dgm:pt>
    <dgm:pt modelId="{8DBFCFCB-E28C-4A30-B783-8DD498514769}" type="pres">
      <dgm:prSet presAssocID="{1DEE6146-CB40-41C4-9DF7-B6558E5D3D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59BD510-1E61-434F-8218-8B966E01C656}" type="pres">
      <dgm:prSet presAssocID="{39ED2C8C-10CA-4119-B961-BAE01A3C471E}" presName="hierRoot1" presStyleCnt="0">
        <dgm:presLayoutVars>
          <dgm:hierBranch val="init"/>
        </dgm:presLayoutVars>
      </dgm:prSet>
      <dgm:spPr/>
    </dgm:pt>
    <dgm:pt modelId="{D8FEA13A-2F90-4C3F-A270-2FB3D3A24672}" type="pres">
      <dgm:prSet presAssocID="{39ED2C8C-10CA-4119-B961-BAE01A3C471E}" presName="rootComposite1" presStyleCnt="0"/>
      <dgm:spPr/>
    </dgm:pt>
    <dgm:pt modelId="{29E5BC64-050F-4B66-BA54-37EF4105FE60}" type="pres">
      <dgm:prSet presAssocID="{39ED2C8C-10CA-4119-B961-BAE01A3C471E}" presName="rootText1" presStyleLbl="node0" presStyleIdx="0" presStyleCnt="1" custScaleX="164120" custScaleY="157816">
        <dgm:presLayoutVars>
          <dgm:chPref val="3"/>
        </dgm:presLayoutVars>
      </dgm:prSet>
      <dgm:spPr>
        <a:prstGeom prst="roundRect">
          <a:avLst/>
        </a:prstGeom>
      </dgm:spPr>
    </dgm:pt>
    <dgm:pt modelId="{A4180953-BADE-481D-A1AB-3137BE0CB7B4}" type="pres">
      <dgm:prSet presAssocID="{39ED2C8C-10CA-4119-B961-BAE01A3C471E}" presName="rootConnector1" presStyleLbl="node1" presStyleIdx="0" presStyleCnt="0"/>
      <dgm:spPr/>
    </dgm:pt>
    <dgm:pt modelId="{0C1B5161-B67D-4E35-AAB4-950BF7A0A02B}" type="pres">
      <dgm:prSet presAssocID="{39ED2C8C-10CA-4119-B961-BAE01A3C471E}" presName="hierChild2" presStyleCnt="0"/>
      <dgm:spPr/>
    </dgm:pt>
    <dgm:pt modelId="{15917663-0BED-431A-8902-4FF4497D53D3}" type="pres">
      <dgm:prSet presAssocID="{809B225D-AAEA-43BF-826F-F1CF8A632022}" presName="Name37" presStyleLbl="parChTrans1D2" presStyleIdx="0" presStyleCnt="7"/>
      <dgm:spPr/>
    </dgm:pt>
    <dgm:pt modelId="{266A95F4-B302-458E-A5BB-B48E343FD092}" type="pres">
      <dgm:prSet presAssocID="{619A8EC4-DFB0-4D15-9977-A8E681371FD5}" presName="hierRoot2" presStyleCnt="0">
        <dgm:presLayoutVars>
          <dgm:hierBranch val="init"/>
        </dgm:presLayoutVars>
      </dgm:prSet>
      <dgm:spPr/>
    </dgm:pt>
    <dgm:pt modelId="{A8B9DDE6-C118-49B3-85FD-2FB8719CF2CF}" type="pres">
      <dgm:prSet presAssocID="{619A8EC4-DFB0-4D15-9977-A8E681371FD5}" presName="rootComposite" presStyleCnt="0"/>
      <dgm:spPr/>
    </dgm:pt>
    <dgm:pt modelId="{5D30B33B-C134-4A6B-85C0-E33663B8F1B4}" type="pres">
      <dgm:prSet presAssocID="{619A8EC4-DFB0-4D15-9977-A8E681371FD5}" presName="rootText" presStyleLbl="node2" presStyleIdx="0" presStyleCnt="7">
        <dgm:presLayoutVars>
          <dgm:chPref val="3"/>
        </dgm:presLayoutVars>
      </dgm:prSet>
      <dgm:spPr>
        <a:prstGeom prst="roundRect">
          <a:avLst/>
        </a:prstGeom>
      </dgm:spPr>
    </dgm:pt>
    <dgm:pt modelId="{3D2A1135-5D4A-4FDE-8D4D-C6BE7D386756}" type="pres">
      <dgm:prSet presAssocID="{619A8EC4-DFB0-4D15-9977-A8E681371FD5}" presName="rootConnector" presStyleLbl="node2" presStyleIdx="0" presStyleCnt="7"/>
      <dgm:spPr/>
    </dgm:pt>
    <dgm:pt modelId="{0B27B3D9-4F75-42D2-B6BB-A3A1EF20E0D0}" type="pres">
      <dgm:prSet presAssocID="{619A8EC4-DFB0-4D15-9977-A8E681371FD5}" presName="hierChild4" presStyleCnt="0"/>
      <dgm:spPr/>
    </dgm:pt>
    <dgm:pt modelId="{C88BE776-6AC3-462A-8A67-194EF48AFC75}" type="pres">
      <dgm:prSet presAssocID="{619A8EC4-DFB0-4D15-9977-A8E681371FD5}" presName="hierChild5" presStyleCnt="0"/>
      <dgm:spPr/>
    </dgm:pt>
    <dgm:pt modelId="{BA718315-CBEE-46BD-980A-8B4F23574B19}" type="pres">
      <dgm:prSet presAssocID="{0960F3C5-9325-4CE2-A718-2A88901C55E3}" presName="Name37" presStyleLbl="parChTrans1D2" presStyleIdx="1" presStyleCnt="7"/>
      <dgm:spPr/>
    </dgm:pt>
    <dgm:pt modelId="{3406376A-9A10-4070-AC7D-56F0E0471B69}" type="pres">
      <dgm:prSet presAssocID="{856A55E3-4FE7-4C44-A8DF-1E322B88BC5D}" presName="hierRoot2" presStyleCnt="0">
        <dgm:presLayoutVars>
          <dgm:hierBranch val="init"/>
        </dgm:presLayoutVars>
      </dgm:prSet>
      <dgm:spPr/>
    </dgm:pt>
    <dgm:pt modelId="{B0FD1222-0436-4682-81E5-3558F902615F}" type="pres">
      <dgm:prSet presAssocID="{856A55E3-4FE7-4C44-A8DF-1E322B88BC5D}" presName="rootComposite" presStyleCnt="0"/>
      <dgm:spPr/>
    </dgm:pt>
    <dgm:pt modelId="{2498E95E-5E9C-45FF-A803-80D0C4C963E0}" type="pres">
      <dgm:prSet presAssocID="{856A55E3-4FE7-4C44-A8DF-1E322B88BC5D}" presName="rootText" presStyleLbl="node2" presStyleIdx="1" presStyleCnt="7">
        <dgm:presLayoutVars>
          <dgm:chPref val="3"/>
        </dgm:presLayoutVars>
      </dgm:prSet>
      <dgm:spPr>
        <a:prstGeom prst="roundRect">
          <a:avLst/>
        </a:prstGeom>
      </dgm:spPr>
    </dgm:pt>
    <dgm:pt modelId="{84BD8604-39A5-494F-9775-6D34B6CC63B6}" type="pres">
      <dgm:prSet presAssocID="{856A55E3-4FE7-4C44-A8DF-1E322B88BC5D}" presName="rootConnector" presStyleLbl="node2" presStyleIdx="1" presStyleCnt="7"/>
      <dgm:spPr/>
    </dgm:pt>
    <dgm:pt modelId="{11A9D615-A425-4256-B6A1-5ED30C18D741}" type="pres">
      <dgm:prSet presAssocID="{856A55E3-4FE7-4C44-A8DF-1E322B88BC5D}" presName="hierChild4" presStyleCnt="0"/>
      <dgm:spPr/>
    </dgm:pt>
    <dgm:pt modelId="{17C73F5B-B529-4CB8-8ED0-614F64747FFA}" type="pres">
      <dgm:prSet presAssocID="{856A55E3-4FE7-4C44-A8DF-1E322B88BC5D}" presName="hierChild5" presStyleCnt="0"/>
      <dgm:spPr/>
    </dgm:pt>
    <dgm:pt modelId="{51DD9182-0CD4-442E-BFF9-46B77675B45C}" type="pres">
      <dgm:prSet presAssocID="{FD517D05-3831-4BB5-BC27-EFC492C64919}" presName="Name37" presStyleLbl="parChTrans1D2" presStyleIdx="2" presStyleCnt="7"/>
      <dgm:spPr/>
    </dgm:pt>
    <dgm:pt modelId="{46D7D06D-BDCD-42F2-A628-FC69E9CDD5EF}" type="pres">
      <dgm:prSet presAssocID="{F1B1ABBE-3859-4B72-9B1C-9299A2333675}" presName="hierRoot2" presStyleCnt="0">
        <dgm:presLayoutVars>
          <dgm:hierBranch val="init"/>
        </dgm:presLayoutVars>
      </dgm:prSet>
      <dgm:spPr/>
    </dgm:pt>
    <dgm:pt modelId="{A71A0F52-2D83-4C33-A89E-2B8B9F96E2E6}" type="pres">
      <dgm:prSet presAssocID="{F1B1ABBE-3859-4B72-9B1C-9299A2333675}" presName="rootComposite" presStyleCnt="0"/>
      <dgm:spPr/>
    </dgm:pt>
    <dgm:pt modelId="{2BE51D0B-2F36-4BEC-8A0A-78A40F86A658}" type="pres">
      <dgm:prSet presAssocID="{F1B1ABBE-3859-4B72-9B1C-9299A2333675}" presName="rootText" presStyleLbl="node2" presStyleIdx="2" presStyleCnt="7">
        <dgm:presLayoutVars>
          <dgm:chPref val="3"/>
        </dgm:presLayoutVars>
      </dgm:prSet>
      <dgm:spPr>
        <a:prstGeom prst="roundRect">
          <a:avLst/>
        </a:prstGeom>
      </dgm:spPr>
    </dgm:pt>
    <dgm:pt modelId="{D77B0AD0-E1A1-4078-8C3B-A440C34415B9}" type="pres">
      <dgm:prSet presAssocID="{F1B1ABBE-3859-4B72-9B1C-9299A2333675}" presName="rootConnector" presStyleLbl="node2" presStyleIdx="2" presStyleCnt="7"/>
      <dgm:spPr/>
    </dgm:pt>
    <dgm:pt modelId="{B05094E8-D187-4131-8D3F-8C1E2DB5748A}" type="pres">
      <dgm:prSet presAssocID="{F1B1ABBE-3859-4B72-9B1C-9299A2333675}" presName="hierChild4" presStyleCnt="0"/>
      <dgm:spPr/>
    </dgm:pt>
    <dgm:pt modelId="{0C716157-D9C6-4A06-B314-641921DA29D2}" type="pres">
      <dgm:prSet presAssocID="{F1B1ABBE-3859-4B72-9B1C-9299A2333675}" presName="hierChild5" presStyleCnt="0"/>
      <dgm:spPr/>
    </dgm:pt>
    <dgm:pt modelId="{296C8BC6-ED86-45AB-B54E-A4F0A2441B9F}" type="pres">
      <dgm:prSet presAssocID="{2A439DC0-0F86-4BBB-846A-024D80CD2A13}" presName="Name37" presStyleLbl="parChTrans1D2" presStyleIdx="3" presStyleCnt="7"/>
      <dgm:spPr/>
    </dgm:pt>
    <dgm:pt modelId="{36B7FF1C-C4A7-43B7-997D-575CBB317ACF}" type="pres">
      <dgm:prSet presAssocID="{466ECBF6-B3A4-4425-B4C6-47612816A431}" presName="hierRoot2" presStyleCnt="0">
        <dgm:presLayoutVars>
          <dgm:hierBranch val="init"/>
        </dgm:presLayoutVars>
      </dgm:prSet>
      <dgm:spPr/>
    </dgm:pt>
    <dgm:pt modelId="{15728718-56A6-4619-8847-9116A2A37F65}" type="pres">
      <dgm:prSet presAssocID="{466ECBF6-B3A4-4425-B4C6-47612816A431}" presName="rootComposite" presStyleCnt="0"/>
      <dgm:spPr/>
    </dgm:pt>
    <dgm:pt modelId="{4EA0B576-859E-481A-936E-9132189578E3}" type="pres">
      <dgm:prSet presAssocID="{466ECBF6-B3A4-4425-B4C6-47612816A431}" presName="rootText" presStyleLbl="node2" presStyleIdx="3" presStyleCnt="7">
        <dgm:presLayoutVars>
          <dgm:chPref val="3"/>
        </dgm:presLayoutVars>
      </dgm:prSet>
      <dgm:spPr>
        <a:prstGeom prst="roundRect">
          <a:avLst/>
        </a:prstGeom>
      </dgm:spPr>
    </dgm:pt>
    <dgm:pt modelId="{222C808C-7505-4028-AD8F-92E4B8095211}" type="pres">
      <dgm:prSet presAssocID="{466ECBF6-B3A4-4425-B4C6-47612816A431}" presName="rootConnector" presStyleLbl="node2" presStyleIdx="3" presStyleCnt="7"/>
      <dgm:spPr/>
    </dgm:pt>
    <dgm:pt modelId="{A4A71B4B-611F-4978-9CD0-7B31216AE5DF}" type="pres">
      <dgm:prSet presAssocID="{466ECBF6-B3A4-4425-B4C6-47612816A431}" presName="hierChild4" presStyleCnt="0"/>
      <dgm:spPr/>
    </dgm:pt>
    <dgm:pt modelId="{351757D0-08FE-42A0-B06B-3333171558DC}" type="pres">
      <dgm:prSet presAssocID="{466ECBF6-B3A4-4425-B4C6-47612816A431}" presName="hierChild5" presStyleCnt="0"/>
      <dgm:spPr/>
    </dgm:pt>
    <dgm:pt modelId="{8F660768-D4E6-4903-BAE7-BD956BC6F7D6}" type="pres">
      <dgm:prSet presAssocID="{D043D8B6-0748-42C6-A082-E46480FE0147}" presName="Name37" presStyleLbl="parChTrans1D2" presStyleIdx="4" presStyleCnt="7"/>
      <dgm:spPr/>
    </dgm:pt>
    <dgm:pt modelId="{50D5DF3A-EE9E-4075-95E2-463FD568C3A5}" type="pres">
      <dgm:prSet presAssocID="{CAE2E09C-3B56-4662-9D36-67B70FB27401}" presName="hierRoot2" presStyleCnt="0">
        <dgm:presLayoutVars>
          <dgm:hierBranch val="init"/>
        </dgm:presLayoutVars>
      </dgm:prSet>
      <dgm:spPr/>
    </dgm:pt>
    <dgm:pt modelId="{C9F2C993-0F67-46C4-953F-19F67D74804B}" type="pres">
      <dgm:prSet presAssocID="{CAE2E09C-3B56-4662-9D36-67B70FB27401}" presName="rootComposite" presStyleCnt="0"/>
      <dgm:spPr/>
    </dgm:pt>
    <dgm:pt modelId="{474751D4-8C85-40AE-B95D-A3EE42610FF6}" type="pres">
      <dgm:prSet presAssocID="{CAE2E09C-3B56-4662-9D36-67B70FB27401}" presName="rootText" presStyleLbl="node2" presStyleIdx="4" presStyleCnt="7">
        <dgm:presLayoutVars>
          <dgm:chPref val="3"/>
        </dgm:presLayoutVars>
      </dgm:prSet>
      <dgm:spPr>
        <a:prstGeom prst="roundRect">
          <a:avLst/>
        </a:prstGeom>
      </dgm:spPr>
    </dgm:pt>
    <dgm:pt modelId="{4C6F5826-9493-44B1-9A3F-BF40C51021AA}" type="pres">
      <dgm:prSet presAssocID="{CAE2E09C-3B56-4662-9D36-67B70FB27401}" presName="rootConnector" presStyleLbl="node2" presStyleIdx="4" presStyleCnt="7"/>
      <dgm:spPr/>
    </dgm:pt>
    <dgm:pt modelId="{0C055DA1-D359-4769-A282-4485B9A9EE1F}" type="pres">
      <dgm:prSet presAssocID="{CAE2E09C-3B56-4662-9D36-67B70FB27401}" presName="hierChild4" presStyleCnt="0"/>
      <dgm:spPr/>
    </dgm:pt>
    <dgm:pt modelId="{204D7608-B361-49BC-BC9C-EFCBB4DAA38A}" type="pres">
      <dgm:prSet presAssocID="{CAE2E09C-3B56-4662-9D36-67B70FB27401}" presName="hierChild5" presStyleCnt="0"/>
      <dgm:spPr/>
    </dgm:pt>
    <dgm:pt modelId="{F2C65126-E4A4-446B-885F-BA206C8E2513}" type="pres">
      <dgm:prSet presAssocID="{650605A9-5901-4B73-8EC5-4ACA031207D8}" presName="Name37" presStyleLbl="parChTrans1D2" presStyleIdx="5" presStyleCnt="7"/>
      <dgm:spPr/>
    </dgm:pt>
    <dgm:pt modelId="{3DDABCAE-5CBF-461D-AD39-7C8D785C59BE}" type="pres">
      <dgm:prSet presAssocID="{466F2772-DEFD-4383-93B5-A65AEC497672}" presName="hierRoot2" presStyleCnt="0">
        <dgm:presLayoutVars>
          <dgm:hierBranch val="init"/>
        </dgm:presLayoutVars>
      </dgm:prSet>
      <dgm:spPr/>
    </dgm:pt>
    <dgm:pt modelId="{C1B8222C-2E00-44E4-81F8-71A9E66126EB}" type="pres">
      <dgm:prSet presAssocID="{466F2772-DEFD-4383-93B5-A65AEC497672}" presName="rootComposite" presStyleCnt="0"/>
      <dgm:spPr/>
    </dgm:pt>
    <dgm:pt modelId="{628A72EE-6750-48DB-A2C6-DE2857BB59D2}" type="pres">
      <dgm:prSet presAssocID="{466F2772-DEFD-4383-93B5-A65AEC497672}" presName="rootText" presStyleLbl="node2" presStyleIdx="5" presStyleCnt="7">
        <dgm:presLayoutVars>
          <dgm:chPref val="3"/>
        </dgm:presLayoutVars>
      </dgm:prSet>
      <dgm:spPr>
        <a:prstGeom prst="roundRect">
          <a:avLst/>
        </a:prstGeom>
      </dgm:spPr>
    </dgm:pt>
    <dgm:pt modelId="{A5615F09-009B-4382-A2FE-7B9727A78E62}" type="pres">
      <dgm:prSet presAssocID="{466F2772-DEFD-4383-93B5-A65AEC497672}" presName="rootConnector" presStyleLbl="node2" presStyleIdx="5" presStyleCnt="7"/>
      <dgm:spPr/>
    </dgm:pt>
    <dgm:pt modelId="{7E52D8CE-D738-470A-85EA-DA4D3EBCE163}" type="pres">
      <dgm:prSet presAssocID="{466F2772-DEFD-4383-93B5-A65AEC497672}" presName="hierChild4" presStyleCnt="0"/>
      <dgm:spPr/>
    </dgm:pt>
    <dgm:pt modelId="{8193C337-E52D-46D8-AED8-372788B077A5}" type="pres">
      <dgm:prSet presAssocID="{466F2772-DEFD-4383-93B5-A65AEC497672}" presName="hierChild5" presStyleCnt="0"/>
      <dgm:spPr/>
    </dgm:pt>
    <dgm:pt modelId="{7C774855-81A8-4CC8-B4D1-9E34D2E6F371}" type="pres">
      <dgm:prSet presAssocID="{093DEDBB-AC70-4FD6-ABF9-B97629E3FD2B}" presName="Name37" presStyleLbl="parChTrans1D2" presStyleIdx="6" presStyleCnt="7"/>
      <dgm:spPr/>
    </dgm:pt>
    <dgm:pt modelId="{CBE3BD5A-35FB-4AE7-AA01-441E1326D0AF}" type="pres">
      <dgm:prSet presAssocID="{5888E211-889E-4B1A-9F1B-2D3A339E2246}" presName="hierRoot2" presStyleCnt="0">
        <dgm:presLayoutVars>
          <dgm:hierBranch val="init"/>
        </dgm:presLayoutVars>
      </dgm:prSet>
      <dgm:spPr/>
    </dgm:pt>
    <dgm:pt modelId="{008B1655-5A6C-4673-8D7B-0EEE39BF6414}" type="pres">
      <dgm:prSet presAssocID="{5888E211-889E-4B1A-9F1B-2D3A339E2246}" presName="rootComposite" presStyleCnt="0"/>
      <dgm:spPr/>
    </dgm:pt>
    <dgm:pt modelId="{B975D21F-FE47-4C2C-B176-8581E3511FFF}" type="pres">
      <dgm:prSet presAssocID="{5888E211-889E-4B1A-9F1B-2D3A339E2246}" presName="rootText" presStyleLbl="node2" presStyleIdx="6" presStyleCnt="7">
        <dgm:presLayoutVars>
          <dgm:chPref val="3"/>
        </dgm:presLayoutVars>
      </dgm:prSet>
      <dgm:spPr>
        <a:prstGeom prst="roundRect">
          <a:avLst/>
        </a:prstGeom>
      </dgm:spPr>
    </dgm:pt>
    <dgm:pt modelId="{BD2549DA-B4EB-41AC-819C-5674ABD05F91}" type="pres">
      <dgm:prSet presAssocID="{5888E211-889E-4B1A-9F1B-2D3A339E2246}" presName="rootConnector" presStyleLbl="node2" presStyleIdx="6" presStyleCnt="7"/>
      <dgm:spPr/>
    </dgm:pt>
    <dgm:pt modelId="{9EF31396-27B9-4083-B536-F019F8F53810}" type="pres">
      <dgm:prSet presAssocID="{5888E211-889E-4B1A-9F1B-2D3A339E2246}" presName="hierChild4" presStyleCnt="0"/>
      <dgm:spPr/>
    </dgm:pt>
    <dgm:pt modelId="{CF6C6CE4-4808-4541-B523-4EF7B9CC2C04}" type="pres">
      <dgm:prSet presAssocID="{5888E211-889E-4B1A-9F1B-2D3A339E2246}" presName="hierChild5" presStyleCnt="0"/>
      <dgm:spPr/>
    </dgm:pt>
    <dgm:pt modelId="{4EDE7357-2507-4F2A-A150-298BA218EAD0}" type="pres">
      <dgm:prSet presAssocID="{39ED2C8C-10CA-4119-B961-BAE01A3C471E}" presName="hierChild3" presStyleCnt="0"/>
      <dgm:spPr/>
    </dgm:pt>
  </dgm:ptLst>
  <dgm:cxnLst>
    <dgm:cxn modelId="{5E2F3D0F-67A4-4128-A6C1-CD5287539E88}" srcId="{39ED2C8C-10CA-4119-B961-BAE01A3C471E}" destId="{856A55E3-4FE7-4C44-A8DF-1E322B88BC5D}" srcOrd="1" destOrd="0" parTransId="{0960F3C5-9325-4CE2-A718-2A88901C55E3}" sibTransId="{AA76B947-B167-4C82-A702-FF1297511CFA}"/>
    <dgm:cxn modelId="{0ACBCC14-F55C-4A80-8C2D-80822F54F4B4}" type="presOf" srcId="{619A8EC4-DFB0-4D15-9977-A8E681371FD5}" destId="{3D2A1135-5D4A-4FDE-8D4D-C6BE7D386756}" srcOrd="1" destOrd="0" presId="urn:microsoft.com/office/officeart/2005/8/layout/orgChart1"/>
    <dgm:cxn modelId="{CB86E31A-B82D-43FD-8056-84E95B75000A}" type="presOf" srcId="{0960F3C5-9325-4CE2-A718-2A88901C55E3}" destId="{BA718315-CBEE-46BD-980A-8B4F23574B19}" srcOrd="0" destOrd="0" presId="urn:microsoft.com/office/officeart/2005/8/layout/orgChart1"/>
    <dgm:cxn modelId="{5422511E-0119-42EE-916A-C5BBF737C2E9}" type="presOf" srcId="{650605A9-5901-4B73-8EC5-4ACA031207D8}" destId="{F2C65126-E4A4-446B-885F-BA206C8E2513}" srcOrd="0" destOrd="0" presId="urn:microsoft.com/office/officeart/2005/8/layout/orgChart1"/>
    <dgm:cxn modelId="{E4AC2F24-A1B3-4814-8880-AD9EE4575BB7}" type="presOf" srcId="{466ECBF6-B3A4-4425-B4C6-47612816A431}" destId="{222C808C-7505-4028-AD8F-92E4B8095211}" srcOrd="1" destOrd="0" presId="urn:microsoft.com/office/officeart/2005/8/layout/orgChart1"/>
    <dgm:cxn modelId="{7B7BC525-4092-42A7-87B8-1860E11645E3}" type="presOf" srcId="{39ED2C8C-10CA-4119-B961-BAE01A3C471E}" destId="{29E5BC64-050F-4B66-BA54-37EF4105FE60}" srcOrd="0" destOrd="0" presId="urn:microsoft.com/office/officeart/2005/8/layout/orgChart1"/>
    <dgm:cxn modelId="{00311332-FC15-4C7E-924F-4558B1D646D6}" type="presOf" srcId="{5888E211-889E-4B1A-9F1B-2D3A339E2246}" destId="{B975D21F-FE47-4C2C-B176-8581E3511FFF}" srcOrd="0" destOrd="0" presId="urn:microsoft.com/office/officeart/2005/8/layout/orgChart1"/>
    <dgm:cxn modelId="{F3B92034-BCF8-49A3-BCDD-0C07F3AD1580}" type="presOf" srcId="{CAE2E09C-3B56-4662-9D36-67B70FB27401}" destId="{4C6F5826-9493-44B1-9A3F-BF40C51021AA}" srcOrd="1" destOrd="0" presId="urn:microsoft.com/office/officeart/2005/8/layout/orgChart1"/>
    <dgm:cxn modelId="{0196D634-1A29-4003-A1F0-D94132D93481}" srcId="{39ED2C8C-10CA-4119-B961-BAE01A3C471E}" destId="{466F2772-DEFD-4383-93B5-A65AEC497672}" srcOrd="5" destOrd="0" parTransId="{650605A9-5901-4B73-8EC5-4ACA031207D8}" sibTransId="{2C8C8868-277C-453B-8736-B0BC538FA673}"/>
    <dgm:cxn modelId="{B2743D5C-E0D6-478D-A8E8-3DDD56AA9830}" type="presOf" srcId="{466ECBF6-B3A4-4425-B4C6-47612816A431}" destId="{4EA0B576-859E-481A-936E-9132189578E3}" srcOrd="0" destOrd="0" presId="urn:microsoft.com/office/officeart/2005/8/layout/orgChart1"/>
    <dgm:cxn modelId="{A0B9BC5E-B505-4AFD-80ED-EBC8F3AB60E9}" type="presOf" srcId="{D043D8B6-0748-42C6-A082-E46480FE0147}" destId="{8F660768-D4E6-4903-BAE7-BD956BC6F7D6}" srcOrd="0" destOrd="0" presId="urn:microsoft.com/office/officeart/2005/8/layout/orgChart1"/>
    <dgm:cxn modelId="{63437B44-68A7-4CC6-9124-973DD46CEAA1}" type="presOf" srcId="{FD517D05-3831-4BB5-BC27-EFC492C64919}" destId="{51DD9182-0CD4-442E-BFF9-46B77675B45C}" srcOrd="0" destOrd="0" presId="urn:microsoft.com/office/officeart/2005/8/layout/orgChart1"/>
    <dgm:cxn modelId="{B309C445-73C5-412A-B179-AD8146A74EBE}" type="presOf" srcId="{466F2772-DEFD-4383-93B5-A65AEC497672}" destId="{A5615F09-009B-4382-A2FE-7B9727A78E62}" srcOrd="1" destOrd="0" presId="urn:microsoft.com/office/officeart/2005/8/layout/orgChart1"/>
    <dgm:cxn modelId="{B5F09D46-CA5D-4DD4-9EE1-67ED1DFBDF60}" srcId="{39ED2C8C-10CA-4119-B961-BAE01A3C471E}" destId="{CAE2E09C-3B56-4662-9D36-67B70FB27401}" srcOrd="4" destOrd="0" parTransId="{D043D8B6-0748-42C6-A082-E46480FE0147}" sibTransId="{2D2E9D81-3AC8-41DA-BDC2-481811E72106}"/>
    <dgm:cxn modelId="{4FF8A674-4DD6-4D25-A9BF-964CB2EBE410}" type="presOf" srcId="{093DEDBB-AC70-4FD6-ABF9-B97629E3FD2B}" destId="{7C774855-81A8-4CC8-B4D1-9E34D2E6F371}" srcOrd="0" destOrd="0" presId="urn:microsoft.com/office/officeart/2005/8/layout/orgChart1"/>
    <dgm:cxn modelId="{6140EF77-A99C-4C78-9E31-692EB573B462}" type="presOf" srcId="{F1B1ABBE-3859-4B72-9B1C-9299A2333675}" destId="{D77B0AD0-E1A1-4078-8C3B-A440C34415B9}" srcOrd="1" destOrd="0" presId="urn:microsoft.com/office/officeart/2005/8/layout/orgChart1"/>
    <dgm:cxn modelId="{BF772E79-29F8-4128-9911-201004684460}" type="presOf" srcId="{CAE2E09C-3B56-4662-9D36-67B70FB27401}" destId="{474751D4-8C85-40AE-B95D-A3EE42610FF6}" srcOrd="0" destOrd="0" presId="urn:microsoft.com/office/officeart/2005/8/layout/orgChart1"/>
    <dgm:cxn modelId="{AC2CAA87-DD75-44DB-A058-A47003C91F20}" type="presOf" srcId="{F1B1ABBE-3859-4B72-9B1C-9299A2333675}" destId="{2BE51D0B-2F36-4BEC-8A0A-78A40F86A658}" srcOrd="0" destOrd="0" presId="urn:microsoft.com/office/officeart/2005/8/layout/orgChart1"/>
    <dgm:cxn modelId="{6E433689-32E7-4A22-8EC7-0938A60F7806}" type="presOf" srcId="{5888E211-889E-4B1A-9F1B-2D3A339E2246}" destId="{BD2549DA-B4EB-41AC-819C-5674ABD05F91}" srcOrd="1" destOrd="0" presId="urn:microsoft.com/office/officeart/2005/8/layout/orgChart1"/>
    <dgm:cxn modelId="{8BCD11A8-E8C9-4E21-BD5D-E5225E207F00}" srcId="{1DEE6146-CB40-41C4-9DF7-B6558E5D3D80}" destId="{39ED2C8C-10CA-4119-B961-BAE01A3C471E}" srcOrd="0" destOrd="0" parTransId="{63A721E6-4408-4110-B0C4-9949B27977A5}" sibTransId="{2F232A2C-9F1D-4DC2-8391-F9E6F6535FC8}"/>
    <dgm:cxn modelId="{6B8C75AC-C8DE-493D-BA43-F56FBD983317}" type="presOf" srcId="{1DEE6146-CB40-41C4-9DF7-B6558E5D3D80}" destId="{8DBFCFCB-E28C-4A30-B783-8DD498514769}" srcOrd="0" destOrd="0" presId="urn:microsoft.com/office/officeart/2005/8/layout/orgChart1"/>
    <dgm:cxn modelId="{B4074EAE-6FED-4D1C-BC24-0315573BF7DB}" type="presOf" srcId="{619A8EC4-DFB0-4D15-9977-A8E681371FD5}" destId="{5D30B33B-C134-4A6B-85C0-E33663B8F1B4}" srcOrd="0" destOrd="0" presId="urn:microsoft.com/office/officeart/2005/8/layout/orgChart1"/>
    <dgm:cxn modelId="{D6471FB0-4889-40A3-8321-890D34656865}" type="presOf" srcId="{466F2772-DEFD-4383-93B5-A65AEC497672}" destId="{628A72EE-6750-48DB-A2C6-DE2857BB59D2}" srcOrd="0" destOrd="0" presId="urn:microsoft.com/office/officeart/2005/8/layout/orgChart1"/>
    <dgm:cxn modelId="{444954D8-FB27-45FB-9E8E-ED90F1FD3037}" type="presOf" srcId="{2A439DC0-0F86-4BBB-846A-024D80CD2A13}" destId="{296C8BC6-ED86-45AB-B54E-A4F0A2441B9F}" srcOrd="0" destOrd="0" presId="urn:microsoft.com/office/officeart/2005/8/layout/orgChart1"/>
    <dgm:cxn modelId="{750B75DD-1CE2-424F-948C-39597BDB804F}" srcId="{39ED2C8C-10CA-4119-B961-BAE01A3C471E}" destId="{466ECBF6-B3A4-4425-B4C6-47612816A431}" srcOrd="3" destOrd="0" parTransId="{2A439DC0-0F86-4BBB-846A-024D80CD2A13}" sibTransId="{2DD3E291-1DEE-4D0E-9392-F34A558F783E}"/>
    <dgm:cxn modelId="{85B0A5DF-A671-4FAD-B94E-117C980C0C35}" srcId="{39ED2C8C-10CA-4119-B961-BAE01A3C471E}" destId="{5888E211-889E-4B1A-9F1B-2D3A339E2246}" srcOrd="6" destOrd="0" parTransId="{093DEDBB-AC70-4FD6-ABF9-B97629E3FD2B}" sibTransId="{EE72B7D7-4A8C-43B5-B584-5B9E710E3F71}"/>
    <dgm:cxn modelId="{BF9FB1E5-4560-4E50-97F7-3E6D84E6FE1F}" type="presOf" srcId="{856A55E3-4FE7-4C44-A8DF-1E322B88BC5D}" destId="{84BD8604-39A5-494F-9775-6D34B6CC63B6}" srcOrd="1" destOrd="0" presId="urn:microsoft.com/office/officeart/2005/8/layout/orgChart1"/>
    <dgm:cxn modelId="{622C8FE8-F6F2-4D34-AC9D-D8A67D3346DF}" type="presOf" srcId="{809B225D-AAEA-43BF-826F-F1CF8A632022}" destId="{15917663-0BED-431A-8902-4FF4497D53D3}" srcOrd="0" destOrd="0" presId="urn:microsoft.com/office/officeart/2005/8/layout/orgChart1"/>
    <dgm:cxn modelId="{EC1FEEEF-A139-4149-992C-21CE1B5F65C7}" type="presOf" srcId="{39ED2C8C-10CA-4119-B961-BAE01A3C471E}" destId="{A4180953-BADE-481D-A1AB-3137BE0CB7B4}" srcOrd="1" destOrd="0" presId="urn:microsoft.com/office/officeart/2005/8/layout/orgChart1"/>
    <dgm:cxn modelId="{90787FF9-0493-48C6-A8C1-63E4A1383825}" type="presOf" srcId="{856A55E3-4FE7-4C44-A8DF-1E322B88BC5D}" destId="{2498E95E-5E9C-45FF-A803-80D0C4C963E0}" srcOrd="0" destOrd="0" presId="urn:microsoft.com/office/officeart/2005/8/layout/orgChart1"/>
    <dgm:cxn modelId="{6000B9F9-E286-4B91-969D-95DFAF1DE4CB}" srcId="{39ED2C8C-10CA-4119-B961-BAE01A3C471E}" destId="{619A8EC4-DFB0-4D15-9977-A8E681371FD5}" srcOrd="0" destOrd="0" parTransId="{809B225D-AAEA-43BF-826F-F1CF8A632022}" sibTransId="{A8A546E6-8A0F-46F5-84AE-DC1CB44A4F13}"/>
    <dgm:cxn modelId="{524DDEFA-F833-4179-ACC1-5C60E874A079}" srcId="{39ED2C8C-10CA-4119-B961-BAE01A3C471E}" destId="{F1B1ABBE-3859-4B72-9B1C-9299A2333675}" srcOrd="2" destOrd="0" parTransId="{FD517D05-3831-4BB5-BC27-EFC492C64919}" sibTransId="{A971167C-7361-4BD0-8FC9-5180B9163B46}"/>
    <dgm:cxn modelId="{8E64B986-8203-40FF-BE9D-35923CDA5C27}" type="presParOf" srcId="{8DBFCFCB-E28C-4A30-B783-8DD498514769}" destId="{C59BD510-1E61-434F-8218-8B966E01C656}" srcOrd="0" destOrd="0" presId="urn:microsoft.com/office/officeart/2005/8/layout/orgChart1"/>
    <dgm:cxn modelId="{7ADF09F3-CF2A-4DF2-A333-797EE57F31B4}" type="presParOf" srcId="{C59BD510-1E61-434F-8218-8B966E01C656}" destId="{D8FEA13A-2F90-4C3F-A270-2FB3D3A24672}" srcOrd="0" destOrd="0" presId="urn:microsoft.com/office/officeart/2005/8/layout/orgChart1"/>
    <dgm:cxn modelId="{873C13DD-F00E-4791-AA8A-1DD815B4E1F3}" type="presParOf" srcId="{D8FEA13A-2F90-4C3F-A270-2FB3D3A24672}" destId="{29E5BC64-050F-4B66-BA54-37EF4105FE60}" srcOrd="0" destOrd="0" presId="urn:microsoft.com/office/officeart/2005/8/layout/orgChart1"/>
    <dgm:cxn modelId="{4C939FB5-5B1E-4AB0-94A8-5F4E439830DD}" type="presParOf" srcId="{D8FEA13A-2F90-4C3F-A270-2FB3D3A24672}" destId="{A4180953-BADE-481D-A1AB-3137BE0CB7B4}" srcOrd="1" destOrd="0" presId="urn:microsoft.com/office/officeart/2005/8/layout/orgChart1"/>
    <dgm:cxn modelId="{B26CF941-8059-4143-9441-ED43E4221EE4}" type="presParOf" srcId="{C59BD510-1E61-434F-8218-8B966E01C656}" destId="{0C1B5161-B67D-4E35-AAB4-950BF7A0A02B}" srcOrd="1" destOrd="0" presId="urn:microsoft.com/office/officeart/2005/8/layout/orgChart1"/>
    <dgm:cxn modelId="{B589A8E8-C3FE-4D01-BF68-D61EF8453291}" type="presParOf" srcId="{0C1B5161-B67D-4E35-AAB4-950BF7A0A02B}" destId="{15917663-0BED-431A-8902-4FF4497D53D3}" srcOrd="0" destOrd="0" presId="urn:microsoft.com/office/officeart/2005/8/layout/orgChart1"/>
    <dgm:cxn modelId="{727B62EA-716E-485A-8A32-1A174AA85018}" type="presParOf" srcId="{0C1B5161-B67D-4E35-AAB4-950BF7A0A02B}" destId="{266A95F4-B302-458E-A5BB-B48E343FD092}" srcOrd="1" destOrd="0" presId="urn:microsoft.com/office/officeart/2005/8/layout/orgChart1"/>
    <dgm:cxn modelId="{FBA84782-648B-4860-9B40-AC4F6E7CC993}" type="presParOf" srcId="{266A95F4-B302-458E-A5BB-B48E343FD092}" destId="{A8B9DDE6-C118-49B3-85FD-2FB8719CF2CF}" srcOrd="0" destOrd="0" presId="urn:microsoft.com/office/officeart/2005/8/layout/orgChart1"/>
    <dgm:cxn modelId="{FE279E9A-8999-4C46-B66B-1AFF5C5F81A8}" type="presParOf" srcId="{A8B9DDE6-C118-49B3-85FD-2FB8719CF2CF}" destId="{5D30B33B-C134-4A6B-85C0-E33663B8F1B4}" srcOrd="0" destOrd="0" presId="urn:microsoft.com/office/officeart/2005/8/layout/orgChart1"/>
    <dgm:cxn modelId="{92B8351D-2BC9-4C54-83DA-9A5FA50FEC55}" type="presParOf" srcId="{A8B9DDE6-C118-49B3-85FD-2FB8719CF2CF}" destId="{3D2A1135-5D4A-4FDE-8D4D-C6BE7D386756}" srcOrd="1" destOrd="0" presId="urn:microsoft.com/office/officeart/2005/8/layout/orgChart1"/>
    <dgm:cxn modelId="{6CC88C72-D568-4ECE-90E0-B323952D2717}" type="presParOf" srcId="{266A95F4-B302-458E-A5BB-B48E343FD092}" destId="{0B27B3D9-4F75-42D2-B6BB-A3A1EF20E0D0}" srcOrd="1" destOrd="0" presId="urn:microsoft.com/office/officeart/2005/8/layout/orgChart1"/>
    <dgm:cxn modelId="{A6B1C2B6-DCF9-451C-A5F9-26DB209107D2}" type="presParOf" srcId="{266A95F4-B302-458E-A5BB-B48E343FD092}" destId="{C88BE776-6AC3-462A-8A67-194EF48AFC75}" srcOrd="2" destOrd="0" presId="urn:microsoft.com/office/officeart/2005/8/layout/orgChart1"/>
    <dgm:cxn modelId="{E946972E-9A0E-4CA8-80DC-06E35232E226}" type="presParOf" srcId="{0C1B5161-B67D-4E35-AAB4-950BF7A0A02B}" destId="{BA718315-CBEE-46BD-980A-8B4F23574B19}" srcOrd="2" destOrd="0" presId="urn:microsoft.com/office/officeart/2005/8/layout/orgChart1"/>
    <dgm:cxn modelId="{4BFC10BE-E4F1-4799-805A-B171F42E975F}" type="presParOf" srcId="{0C1B5161-B67D-4E35-AAB4-950BF7A0A02B}" destId="{3406376A-9A10-4070-AC7D-56F0E0471B69}" srcOrd="3" destOrd="0" presId="urn:microsoft.com/office/officeart/2005/8/layout/orgChart1"/>
    <dgm:cxn modelId="{C2B87B61-879F-4048-B3D0-ECB679CD1A06}" type="presParOf" srcId="{3406376A-9A10-4070-AC7D-56F0E0471B69}" destId="{B0FD1222-0436-4682-81E5-3558F902615F}" srcOrd="0" destOrd="0" presId="urn:microsoft.com/office/officeart/2005/8/layout/orgChart1"/>
    <dgm:cxn modelId="{6BF2E0A1-D6EB-472C-A7F8-D4035453D497}" type="presParOf" srcId="{B0FD1222-0436-4682-81E5-3558F902615F}" destId="{2498E95E-5E9C-45FF-A803-80D0C4C963E0}" srcOrd="0" destOrd="0" presId="urn:microsoft.com/office/officeart/2005/8/layout/orgChart1"/>
    <dgm:cxn modelId="{069AD7E2-9F94-4C01-8BE7-DC79F197372C}" type="presParOf" srcId="{B0FD1222-0436-4682-81E5-3558F902615F}" destId="{84BD8604-39A5-494F-9775-6D34B6CC63B6}" srcOrd="1" destOrd="0" presId="urn:microsoft.com/office/officeart/2005/8/layout/orgChart1"/>
    <dgm:cxn modelId="{BA9D60CB-5D0A-4B05-A2FB-CFE3B0D05A2C}" type="presParOf" srcId="{3406376A-9A10-4070-AC7D-56F0E0471B69}" destId="{11A9D615-A425-4256-B6A1-5ED30C18D741}" srcOrd="1" destOrd="0" presId="urn:microsoft.com/office/officeart/2005/8/layout/orgChart1"/>
    <dgm:cxn modelId="{7D48BDF9-2058-4393-93D8-6922B26791AC}" type="presParOf" srcId="{3406376A-9A10-4070-AC7D-56F0E0471B69}" destId="{17C73F5B-B529-4CB8-8ED0-614F64747FFA}" srcOrd="2" destOrd="0" presId="urn:microsoft.com/office/officeart/2005/8/layout/orgChart1"/>
    <dgm:cxn modelId="{5C091BDD-2E63-475C-A434-67ECA0B9D91B}" type="presParOf" srcId="{0C1B5161-B67D-4E35-AAB4-950BF7A0A02B}" destId="{51DD9182-0CD4-442E-BFF9-46B77675B45C}" srcOrd="4" destOrd="0" presId="urn:microsoft.com/office/officeart/2005/8/layout/orgChart1"/>
    <dgm:cxn modelId="{1C522F63-DDDE-46D1-B65A-EA0D346FB173}" type="presParOf" srcId="{0C1B5161-B67D-4E35-AAB4-950BF7A0A02B}" destId="{46D7D06D-BDCD-42F2-A628-FC69E9CDD5EF}" srcOrd="5" destOrd="0" presId="urn:microsoft.com/office/officeart/2005/8/layout/orgChart1"/>
    <dgm:cxn modelId="{D23E0A6F-294E-48A1-85F8-BAB420A14EAC}" type="presParOf" srcId="{46D7D06D-BDCD-42F2-A628-FC69E9CDD5EF}" destId="{A71A0F52-2D83-4C33-A89E-2B8B9F96E2E6}" srcOrd="0" destOrd="0" presId="urn:microsoft.com/office/officeart/2005/8/layout/orgChart1"/>
    <dgm:cxn modelId="{40211B2C-B931-4FF2-B057-F7448C2532D3}" type="presParOf" srcId="{A71A0F52-2D83-4C33-A89E-2B8B9F96E2E6}" destId="{2BE51D0B-2F36-4BEC-8A0A-78A40F86A658}" srcOrd="0" destOrd="0" presId="urn:microsoft.com/office/officeart/2005/8/layout/orgChart1"/>
    <dgm:cxn modelId="{B987F9A4-D38D-4D95-B3D8-E0DCBD8BCD93}" type="presParOf" srcId="{A71A0F52-2D83-4C33-A89E-2B8B9F96E2E6}" destId="{D77B0AD0-E1A1-4078-8C3B-A440C34415B9}" srcOrd="1" destOrd="0" presId="urn:microsoft.com/office/officeart/2005/8/layout/orgChart1"/>
    <dgm:cxn modelId="{8F89236C-6BEB-4C51-8EC8-D478901917EF}" type="presParOf" srcId="{46D7D06D-BDCD-42F2-A628-FC69E9CDD5EF}" destId="{B05094E8-D187-4131-8D3F-8C1E2DB5748A}" srcOrd="1" destOrd="0" presId="urn:microsoft.com/office/officeart/2005/8/layout/orgChart1"/>
    <dgm:cxn modelId="{4E3F9E72-862D-41B0-8F45-06CA9AE88DE5}" type="presParOf" srcId="{46D7D06D-BDCD-42F2-A628-FC69E9CDD5EF}" destId="{0C716157-D9C6-4A06-B314-641921DA29D2}" srcOrd="2" destOrd="0" presId="urn:microsoft.com/office/officeart/2005/8/layout/orgChart1"/>
    <dgm:cxn modelId="{AC2E4607-41FA-4C61-B59B-4CEDB15E40D5}" type="presParOf" srcId="{0C1B5161-B67D-4E35-AAB4-950BF7A0A02B}" destId="{296C8BC6-ED86-45AB-B54E-A4F0A2441B9F}" srcOrd="6" destOrd="0" presId="urn:microsoft.com/office/officeart/2005/8/layout/orgChart1"/>
    <dgm:cxn modelId="{29CF3A9B-15D7-45B3-86D9-BCD826B73A81}" type="presParOf" srcId="{0C1B5161-B67D-4E35-AAB4-950BF7A0A02B}" destId="{36B7FF1C-C4A7-43B7-997D-575CBB317ACF}" srcOrd="7" destOrd="0" presId="urn:microsoft.com/office/officeart/2005/8/layout/orgChart1"/>
    <dgm:cxn modelId="{C59C6908-E1FE-4A1C-A7AA-6501164A7225}" type="presParOf" srcId="{36B7FF1C-C4A7-43B7-997D-575CBB317ACF}" destId="{15728718-56A6-4619-8847-9116A2A37F65}" srcOrd="0" destOrd="0" presId="urn:microsoft.com/office/officeart/2005/8/layout/orgChart1"/>
    <dgm:cxn modelId="{4B3E4C20-E489-4DC2-B51D-45B0F3CF7493}" type="presParOf" srcId="{15728718-56A6-4619-8847-9116A2A37F65}" destId="{4EA0B576-859E-481A-936E-9132189578E3}" srcOrd="0" destOrd="0" presId="urn:microsoft.com/office/officeart/2005/8/layout/orgChart1"/>
    <dgm:cxn modelId="{D6636753-1EE4-43D5-8BE2-FBFB902C2DC6}" type="presParOf" srcId="{15728718-56A6-4619-8847-9116A2A37F65}" destId="{222C808C-7505-4028-AD8F-92E4B8095211}" srcOrd="1" destOrd="0" presId="urn:microsoft.com/office/officeart/2005/8/layout/orgChart1"/>
    <dgm:cxn modelId="{2235E3AB-42B2-4F9C-B7FA-24EBEE29AEDE}" type="presParOf" srcId="{36B7FF1C-C4A7-43B7-997D-575CBB317ACF}" destId="{A4A71B4B-611F-4978-9CD0-7B31216AE5DF}" srcOrd="1" destOrd="0" presId="urn:microsoft.com/office/officeart/2005/8/layout/orgChart1"/>
    <dgm:cxn modelId="{A30DAB0D-7259-4FB1-98B4-5700C84E1016}" type="presParOf" srcId="{36B7FF1C-C4A7-43B7-997D-575CBB317ACF}" destId="{351757D0-08FE-42A0-B06B-3333171558DC}" srcOrd="2" destOrd="0" presId="urn:microsoft.com/office/officeart/2005/8/layout/orgChart1"/>
    <dgm:cxn modelId="{FDD55EA0-20D5-4FB5-BEFF-EA0D56A6D9E3}" type="presParOf" srcId="{0C1B5161-B67D-4E35-AAB4-950BF7A0A02B}" destId="{8F660768-D4E6-4903-BAE7-BD956BC6F7D6}" srcOrd="8" destOrd="0" presId="urn:microsoft.com/office/officeart/2005/8/layout/orgChart1"/>
    <dgm:cxn modelId="{7F438E96-ED34-4A3D-A57D-3FA1B7F918B7}" type="presParOf" srcId="{0C1B5161-B67D-4E35-AAB4-950BF7A0A02B}" destId="{50D5DF3A-EE9E-4075-95E2-463FD568C3A5}" srcOrd="9" destOrd="0" presId="urn:microsoft.com/office/officeart/2005/8/layout/orgChart1"/>
    <dgm:cxn modelId="{A6A8665D-B0BB-456D-A9B7-6CAE15C86A94}" type="presParOf" srcId="{50D5DF3A-EE9E-4075-95E2-463FD568C3A5}" destId="{C9F2C993-0F67-46C4-953F-19F67D74804B}" srcOrd="0" destOrd="0" presId="urn:microsoft.com/office/officeart/2005/8/layout/orgChart1"/>
    <dgm:cxn modelId="{DD262D92-5243-489E-B13F-2BCCD295D6D8}" type="presParOf" srcId="{C9F2C993-0F67-46C4-953F-19F67D74804B}" destId="{474751D4-8C85-40AE-B95D-A3EE42610FF6}" srcOrd="0" destOrd="0" presId="urn:microsoft.com/office/officeart/2005/8/layout/orgChart1"/>
    <dgm:cxn modelId="{906D8002-07A3-4105-A1AC-13A6C6FEAA7E}" type="presParOf" srcId="{C9F2C993-0F67-46C4-953F-19F67D74804B}" destId="{4C6F5826-9493-44B1-9A3F-BF40C51021AA}" srcOrd="1" destOrd="0" presId="urn:microsoft.com/office/officeart/2005/8/layout/orgChart1"/>
    <dgm:cxn modelId="{8D89C7F7-527C-4C75-A167-A1A102A36D66}" type="presParOf" srcId="{50D5DF3A-EE9E-4075-95E2-463FD568C3A5}" destId="{0C055DA1-D359-4769-A282-4485B9A9EE1F}" srcOrd="1" destOrd="0" presId="urn:microsoft.com/office/officeart/2005/8/layout/orgChart1"/>
    <dgm:cxn modelId="{4A643848-F606-46B9-B0D9-85A8DB3B6D9F}" type="presParOf" srcId="{50D5DF3A-EE9E-4075-95E2-463FD568C3A5}" destId="{204D7608-B361-49BC-BC9C-EFCBB4DAA38A}" srcOrd="2" destOrd="0" presId="urn:microsoft.com/office/officeart/2005/8/layout/orgChart1"/>
    <dgm:cxn modelId="{02F26838-3404-481A-97BF-696C23FE2C57}" type="presParOf" srcId="{0C1B5161-B67D-4E35-AAB4-950BF7A0A02B}" destId="{F2C65126-E4A4-446B-885F-BA206C8E2513}" srcOrd="10" destOrd="0" presId="urn:microsoft.com/office/officeart/2005/8/layout/orgChart1"/>
    <dgm:cxn modelId="{0AB0AC0A-4A70-47E3-AA91-D841F9DCA303}" type="presParOf" srcId="{0C1B5161-B67D-4E35-AAB4-950BF7A0A02B}" destId="{3DDABCAE-5CBF-461D-AD39-7C8D785C59BE}" srcOrd="11" destOrd="0" presId="urn:microsoft.com/office/officeart/2005/8/layout/orgChart1"/>
    <dgm:cxn modelId="{F38A1EAB-A150-4365-ABED-9535484E5C09}" type="presParOf" srcId="{3DDABCAE-5CBF-461D-AD39-7C8D785C59BE}" destId="{C1B8222C-2E00-44E4-81F8-71A9E66126EB}" srcOrd="0" destOrd="0" presId="urn:microsoft.com/office/officeart/2005/8/layout/orgChart1"/>
    <dgm:cxn modelId="{D0F1B871-B903-40E7-B286-9047F67A0723}" type="presParOf" srcId="{C1B8222C-2E00-44E4-81F8-71A9E66126EB}" destId="{628A72EE-6750-48DB-A2C6-DE2857BB59D2}" srcOrd="0" destOrd="0" presId="urn:microsoft.com/office/officeart/2005/8/layout/orgChart1"/>
    <dgm:cxn modelId="{653481F4-1B24-4558-8921-3FC6CEDD6C68}" type="presParOf" srcId="{C1B8222C-2E00-44E4-81F8-71A9E66126EB}" destId="{A5615F09-009B-4382-A2FE-7B9727A78E62}" srcOrd="1" destOrd="0" presId="urn:microsoft.com/office/officeart/2005/8/layout/orgChart1"/>
    <dgm:cxn modelId="{02AD47B4-6718-4B99-9865-8A2D41AE085A}" type="presParOf" srcId="{3DDABCAE-5CBF-461D-AD39-7C8D785C59BE}" destId="{7E52D8CE-D738-470A-85EA-DA4D3EBCE163}" srcOrd="1" destOrd="0" presId="urn:microsoft.com/office/officeart/2005/8/layout/orgChart1"/>
    <dgm:cxn modelId="{26A59C51-E23D-4AF9-B638-0E1ACEDEDD5C}" type="presParOf" srcId="{3DDABCAE-5CBF-461D-AD39-7C8D785C59BE}" destId="{8193C337-E52D-46D8-AED8-372788B077A5}" srcOrd="2" destOrd="0" presId="urn:microsoft.com/office/officeart/2005/8/layout/orgChart1"/>
    <dgm:cxn modelId="{54F787E4-66B9-438E-B815-F6232089AB4D}" type="presParOf" srcId="{0C1B5161-B67D-4E35-AAB4-950BF7A0A02B}" destId="{7C774855-81A8-4CC8-B4D1-9E34D2E6F371}" srcOrd="12" destOrd="0" presId="urn:microsoft.com/office/officeart/2005/8/layout/orgChart1"/>
    <dgm:cxn modelId="{E59243F5-EB2B-4DCD-97F2-6A58F13E3BBF}" type="presParOf" srcId="{0C1B5161-B67D-4E35-AAB4-950BF7A0A02B}" destId="{CBE3BD5A-35FB-4AE7-AA01-441E1326D0AF}" srcOrd="13" destOrd="0" presId="urn:microsoft.com/office/officeart/2005/8/layout/orgChart1"/>
    <dgm:cxn modelId="{C22A4A9C-2E3F-4958-816A-B51A26B1BE50}" type="presParOf" srcId="{CBE3BD5A-35FB-4AE7-AA01-441E1326D0AF}" destId="{008B1655-5A6C-4673-8D7B-0EEE39BF6414}" srcOrd="0" destOrd="0" presId="urn:microsoft.com/office/officeart/2005/8/layout/orgChart1"/>
    <dgm:cxn modelId="{EDF04FCC-2B62-485F-A5A9-77D3D659BAD5}" type="presParOf" srcId="{008B1655-5A6C-4673-8D7B-0EEE39BF6414}" destId="{B975D21F-FE47-4C2C-B176-8581E3511FFF}" srcOrd="0" destOrd="0" presId="urn:microsoft.com/office/officeart/2005/8/layout/orgChart1"/>
    <dgm:cxn modelId="{5D4ECC64-CE4B-4D93-847D-B4209142FE80}" type="presParOf" srcId="{008B1655-5A6C-4673-8D7B-0EEE39BF6414}" destId="{BD2549DA-B4EB-41AC-819C-5674ABD05F91}" srcOrd="1" destOrd="0" presId="urn:microsoft.com/office/officeart/2005/8/layout/orgChart1"/>
    <dgm:cxn modelId="{2077A627-8A93-476D-B1E1-4996A46BCDB4}" type="presParOf" srcId="{CBE3BD5A-35FB-4AE7-AA01-441E1326D0AF}" destId="{9EF31396-27B9-4083-B536-F019F8F53810}" srcOrd="1" destOrd="0" presId="urn:microsoft.com/office/officeart/2005/8/layout/orgChart1"/>
    <dgm:cxn modelId="{415D552E-4708-4FCE-B944-46DA7E456A25}" type="presParOf" srcId="{CBE3BD5A-35FB-4AE7-AA01-441E1326D0AF}" destId="{CF6C6CE4-4808-4541-B523-4EF7B9CC2C04}" srcOrd="2" destOrd="0" presId="urn:microsoft.com/office/officeart/2005/8/layout/orgChart1"/>
    <dgm:cxn modelId="{A7730B85-001D-430E-84E6-78ACCB349C4C}" type="presParOf" srcId="{C59BD510-1E61-434F-8218-8B966E01C656}" destId="{4EDE7357-2507-4F2A-A150-298BA218EA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46DD57-3735-43B9-8F57-3A704B8AFAFA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AEDCBF2-C8C6-46F9-9241-F616307CFED3}">
      <dgm:prSet phldrT="[文本]"/>
      <dgm:spPr/>
      <dgm:t>
        <a:bodyPr/>
        <a:lstStyle/>
        <a:p>
          <a:r>
            <a:rPr lang="zh-CN" altLang="en-US" dirty="0"/>
            <a:t>全方位、全覆盖课程类别</a:t>
          </a:r>
        </a:p>
      </dgm:t>
    </dgm:pt>
    <dgm:pt modelId="{D293A295-8E7E-4A56-9266-41579B584662}" type="parTrans" cxnId="{165F9053-B350-4289-93D6-279C46E29C69}">
      <dgm:prSet/>
      <dgm:spPr/>
      <dgm:t>
        <a:bodyPr/>
        <a:lstStyle/>
        <a:p>
          <a:endParaRPr lang="zh-CN" altLang="en-US"/>
        </a:p>
      </dgm:t>
    </dgm:pt>
    <dgm:pt modelId="{71B2D387-FA28-46AD-9EC4-C892AD651C1B}" type="sibTrans" cxnId="{165F9053-B350-4289-93D6-279C46E29C69}">
      <dgm:prSet/>
      <dgm:spPr/>
      <dgm:t>
        <a:bodyPr/>
        <a:lstStyle/>
        <a:p>
          <a:endParaRPr lang="zh-CN" altLang="en-US"/>
        </a:p>
      </dgm:t>
    </dgm:pt>
    <dgm:pt modelId="{B80B22AE-F31A-4C80-A6A6-676AF8F1F2A5}">
      <dgm:prSet phldrT="[文本]" custT="1"/>
      <dgm:spPr/>
      <dgm:t>
        <a:bodyPr/>
        <a:lstStyle/>
        <a:p>
          <a:r>
            <a:rPr lang="en-US" altLang="zh-CN" sz="2800" b="1" dirty="0">
              <a:solidFill>
                <a:srgbClr val="FF0000"/>
              </a:solidFill>
            </a:rPr>
            <a:t>40</a:t>
          </a:r>
          <a:r>
            <a:rPr lang="zh-CN" altLang="en-US" sz="2800" dirty="0"/>
            <a:t>余类课程，涵盖国内外考试、小语种、外语学习及应用、求职职业等各领域</a:t>
          </a:r>
        </a:p>
      </dgm:t>
    </dgm:pt>
    <dgm:pt modelId="{2E0C4707-55AE-4872-9012-6077B4124A4D}" type="parTrans" cxnId="{FF0B93B0-6A99-4825-8D1D-F0E761823654}">
      <dgm:prSet/>
      <dgm:spPr/>
      <dgm:t>
        <a:bodyPr/>
        <a:lstStyle/>
        <a:p>
          <a:endParaRPr lang="zh-CN" altLang="en-US"/>
        </a:p>
      </dgm:t>
    </dgm:pt>
    <dgm:pt modelId="{F1E6FD72-96A6-4E11-9A1B-AE221D3CF94E}" type="sibTrans" cxnId="{FF0B93B0-6A99-4825-8D1D-F0E761823654}">
      <dgm:prSet/>
      <dgm:spPr/>
      <dgm:t>
        <a:bodyPr/>
        <a:lstStyle/>
        <a:p>
          <a:endParaRPr lang="zh-CN" altLang="en-US"/>
        </a:p>
      </dgm:t>
    </dgm:pt>
    <dgm:pt modelId="{9829640A-571E-4C96-997C-B5A9C9C7D872}">
      <dgm:prSet phldrT="[文本]"/>
      <dgm:spPr/>
      <dgm:t>
        <a:bodyPr/>
        <a:lstStyle/>
        <a:p>
          <a:r>
            <a:rPr lang="zh-CN" altLang="en-US" dirty="0"/>
            <a:t>多维度、深挖掘课程内容</a:t>
          </a:r>
        </a:p>
      </dgm:t>
    </dgm:pt>
    <dgm:pt modelId="{2D0556FE-1655-46D7-9E67-C570A6EDEA7C}" type="parTrans" cxnId="{BFDF88DF-FF8C-4114-B78E-E1644B6C8161}">
      <dgm:prSet/>
      <dgm:spPr/>
      <dgm:t>
        <a:bodyPr/>
        <a:lstStyle/>
        <a:p>
          <a:endParaRPr lang="zh-CN" altLang="en-US"/>
        </a:p>
      </dgm:t>
    </dgm:pt>
    <dgm:pt modelId="{A7F1BBE2-38C6-4310-BC98-7AC99903C7F9}" type="sibTrans" cxnId="{BFDF88DF-FF8C-4114-B78E-E1644B6C8161}">
      <dgm:prSet/>
      <dgm:spPr/>
      <dgm:t>
        <a:bodyPr/>
        <a:lstStyle/>
        <a:p>
          <a:endParaRPr lang="zh-CN" altLang="en-US"/>
        </a:p>
      </dgm:t>
    </dgm:pt>
    <dgm:pt modelId="{5D1CCA36-40F5-4B4D-AC28-2AD8B54E1B22}">
      <dgm:prSet phldrT="[文本]" custT="1"/>
      <dgm:spPr/>
      <dgm:t>
        <a:bodyPr/>
        <a:lstStyle/>
        <a:p>
          <a:r>
            <a:rPr lang="en-US" altLang="zh-CN" sz="2800" dirty="0"/>
            <a:t>500</a:t>
          </a:r>
          <a:r>
            <a:rPr lang="zh-CN" altLang="en-US" sz="2800" dirty="0"/>
            <a:t>余门视频课程，</a:t>
          </a:r>
          <a:r>
            <a:rPr lang="zh-CN" altLang="en-US" sz="2800" b="1" dirty="0">
              <a:solidFill>
                <a:srgbClr val="FF0000"/>
              </a:solidFill>
            </a:rPr>
            <a:t>全方位、多维度、深层</a:t>
          </a:r>
          <a:r>
            <a:rPr lang="zh-CN" altLang="en-US" sz="2800" dirty="0"/>
            <a:t>挖掘科知识点</a:t>
          </a:r>
        </a:p>
      </dgm:t>
    </dgm:pt>
    <dgm:pt modelId="{9ADA9FBA-86F5-4FD3-AE34-B82FD88B1BAA}" type="parTrans" cxnId="{F5CBB6A4-03F4-4B7C-B1BD-F2197B481BFC}">
      <dgm:prSet/>
      <dgm:spPr/>
      <dgm:t>
        <a:bodyPr/>
        <a:lstStyle/>
        <a:p>
          <a:endParaRPr lang="zh-CN" altLang="en-US"/>
        </a:p>
      </dgm:t>
    </dgm:pt>
    <dgm:pt modelId="{D31B5F0B-9E9F-4FCB-B63E-8B194BF8DB38}" type="sibTrans" cxnId="{F5CBB6A4-03F4-4B7C-B1BD-F2197B481BFC}">
      <dgm:prSet/>
      <dgm:spPr/>
      <dgm:t>
        <a:bodyPr/>
        <a:lstStyle/>
        <a:p>
          <a:endParaRPr lang="zh-CN" altLang="en-US"/>
        </a:p>
      </dgm:t>
    </dgm:pt>
    <dgm:pt modelId="{269BF89E-D247-4FC0-92F1-33A1088CA8CA}">
      <dgm:prSet phldrT="[文本]"/>
      <dgm:spPr/>
      <dgm:t>
        <a:bodyPr/>
        <a:lstStyle/>
        <a:p>
          <a:r>
            <a:rPr lang="zh-CN" altLang="en-US" dirty="0"/>
            <a:t>海量课时、适应不同水平学员</a:t>
          </a:r>
        </a:p>
      </dgm:t>
    </dgm:pt>
    <dgm:pt modelId="{066DA3D2-1610-4901-94A3-37F32EF668B4}" type="parTrans" cxnId="{D345D713-6FC6-4DBC-B006-5E2604D542BA}">
      <dgm:prSet/>
      <dgm:spPr/>
      <dgm:t>
        <a:bodyPr/>
        <a:lstStyle/>
        <a:p>
          <a:endParaRPr lang="zh-CN" altLang="en-US"/>
        </a:p>
      </dgm:t>
    </dgm:pt>
    <dgm:pt modelId="{BDF023EC-1D3A-4F84-91C2-2B2D2C0721B6}" type="sibTrans" cxnId="{D345D713-6FC6-4DBC-B006-5E2604D542BA}">
      <dgm:prSet/>
      <dgm:spPr/>
      <dgm:t>
        <a:bodyPr/>
        <a:lstStyle/>
        <a:p>
          <a:endParaRPr lang="zh-CN" altLang="en-US"/>
        </a:p>
      </dgm:t>
    </dgm:pt>
    <dgm:pt modelId="{DE68A622-A8C2-4243-9271-740BCBF2D4A9}">
      <dgm:prSet phldrT="[文本]" custT="1"/>
      <dgm:spPr/>
      <dgm:t>
        <a:bodyPr/>
        <a:lstStyle/>
        <a:p>
          <a:r>
            <a:rPr lang="en-US" altLang="zh-CN" sz="2800" b="1" dirty="0">
              <a:solidFill>
                <a:srgbClr val="FF0000"/>
              </a:solidFill>
            </a:rPr>
            <a:t>10600</a:t>
          </a:r>
          <a:r>
            <a:rPr lang="zh-CN" altLang="en-US" sz="2800" dirty="0"/>
            <a:t>余课时视频课程，</a:t>
          </a:r>
          <a:r>
            <a:rPr lang="zh-CN" altLang="en-US" sz="2800" b="1" dirty="0">
              <a:solidFill>
                <a:srgbClr val="FF0000"/>
              </a:solidFill>
            </a:rPr>
            <a:t>零基础</a:t>
          </a:r>
          <a:r>
            <a:rPr lang="en-US" altLang="zh-CN" sz="2800" b="1" dirty="0">
              <a:solidFill>
                <a:srgbClr val="FF0000"/>
              </a:solidFill>
            </a:rPr>
            <a:t>-</a:t>
          </a:r>
          <a:r>
            <a:rPr lang="zh-CN" altLang="en-US" sz="2800" b="1" dirty="0">
              <a:solidFill>
                <a:srgbClr val="FF0000"/>
              </a:solidFill>
            </a:rPr>
            <a:t>高精尖</a:t>
          </a:r>
          <a:r>
            <a:rPr lang="zh-CN" altLang="en-US" sz="2800" dirty="0"/>
            <a:t>，深度强化各学科学习效果</a:t>
          </a:r>
        </a:p>
      </dgm:t>
    </dgm:pt>
    <dgm:pt modelId="{F1733358-C7E2-4ECB-80CC-EFFD4962DEC2}" type="parTrans" cxnId="{5D07DB9C-374E-4FB9-B1B5-3E131EF7B95C}">
      <dgm:prSet/>
      <dgm:spPr/>
      <dgm:t>
        <a:bodyPr/>
        <a:lstStyle/>
        <a:p>
          <a:endParaRPr lang="zh-CN" altLang="en-US"/>
        </a:p>
      </dgm:t>
    </dgm:pt>
    <dgm:pt modelId="{82AD5A5D-E243-446A-AEEC-EE0B3839AB56}" type="sibTrans" cxnId="{5D07DB9C-374E-4FB9-B1B5-3E131EF7B95C}">
      <dgm:prSet/>
      <dgm:spPr/>
      <dgm:t>
        <a:bodyPr/>
        <a:lstStyle/>
        <a:p>
          <a:endParaRPr lang="zh-CN" altLang="en-US"/>
        </a:p>
      </dgm:t>
    </dgm:pt>
    <dgm:pt modelId="{7B1F8DB5-9D5A-4DBC-A78C-55B6420E1A13}" type="pres">
      <dgm:prSet presAssocID="{2646DD57-3735-43B9-8F57-3A704B8AFAFA}" presName="rootnode" presStyleCnt="0">
        <dgm:presLayoutVars>
          <dgm:chMax/>
          <dgm:chPref/>
          <dgm:dir/>
          <dgm:animLvl val="lvl"/>
        </dgm:presLayoutVars>
      </dgm:prSet>
      <dgm:spPr/>
    </dgm:pt>
    <dgm:pt modelId="{9BDC4179-909C-4B34-B446-3BED32ED8F73}" type="pres">
      <dgm:prSet presAssocID="{9AEDCBF2-C8C6-46F9-9241-F616307CFED3}" presName="composite" presStyleCnt="0"/>
      <dgm:spPr/>
    </dgm:pt>
    <dgm:pt modelId="{C7F31B68-2A57-465D-98E1-07A197FA4891}" type="pres">
      <dgm:prSet presAssocID="{9AEDCBF2-C8C6-46F9-9241-F616307CFED3}" presName="bentUpArrow1" presStyleLbl="alignImgPlace1" presStyleIdx="0" presStyleCnt="2"/>
      <dgm:spPr/>
    </dgm:pt>
    <dgm:pt modelId="{DD027D53-BF5C-43CA-97A1-04F87F7A84EE}" type="pres">
      <dgm:prSet presAssocID="{9AEDCBF2-C8C6-46F9-9241-F616307CFED3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413DDD05-C8D3-494C-95A2-EFAFB722DB82}" type="pres">
      <dgm:prSet presAssocID="{9AEDCBF2-C8C6-46F9-9241-F616307CFED3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5D60E8F-8B2D-485A-A696-F5141E045BD3}" type="pres">
      <dgm:prSet presAssocID="{71B2D387-FA28-46AD-9EC4-C892AD651C1B}" presName="sibTrans" presStyleCnt="0"/>
      <dgm:spPr/>
    </dgm:pt>
    <dgm:pt modelId="{28B86D69-20B9-4CA8-9EF6-2809C52B50CB}" type="pres">
      <dgm:prSet presAssocID="{9829640A-571E-4C96-997C-B5A9C9C7D872}" presName="composite" presStyleCnt="0"/>
      <dgm:spPr/>
    </dgm:pt>
    <dgm:pt modelId="{960AEE94-6F17-4B0B-AD40-D2544FAE7CE4}" type="pres">
      <dgm:prSet presAssocID="{9829640A-571E-4C96-997C-B5A9C9C7D872}" presName="bentUpArrow1" presStyleLbl="alignImgPlace1" presStyleIdx="1" presStyleCnt="2"/>
      <dgm:spPr/>
    </dgm:pt>
    <dgm:pt modelId="{71F4012E-0C22-4740-A693-16ACE251CA0B}" type="pres">
      <dgm:prSet presAssocID="{9829640A-571E-4C96-997C-B5A9C9C7D872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B5189129-BE3F-43D0-BB65-4BB1DAC0188B}" type="pres">
      <dgm:prSet presAssocID="{9829640A-571E-4C96-997C-B5A9C9C7D872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4E20E34-12AE-4F08-AAA6-C37CD84FD25D}" type="pres">
      <dgm:prSet presAssocID="{A7F1BBE2-38C6-4310-BC98-7AC99903C7F9}" presName="sibTrans" presStyleCnt="0"/>
      <dgm:spPr/>
    </dgm:pt>
    <dgm:pt modelId="{537D5E22-7DB1-4713-B58C-755CC0260AFE}" type="pres">
      <dgm:prSet presAssocID="{269BF89E-D247-4FC0-92F1-33A1088CA8CA}" presName="composite" presStyleCnt="0"/>
      <dgm:spPr/>
    </dgm:pt>
    <dgm:pt modelId="{463C47BF-58D0-402A-A795-33B40B94111B}" type="pres">
      <dgm:prSet presAssocID="{269BF89E-D247-4FC0-92F1-33A1088CA8CA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8EE71E23-F9C4-46BA-A6E8-6336E1B6E88F}" type="pres">
      <dgm:prSet presAssocID="{269BF89E-D247-4FC0-92F1-33A1088CA8CA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345D713-6FC6-4DBC-B006-5E2604D542BA}" srcId="{2646DD57-3735-43B9-8F57-3A704B8AFAFA}" destId="{269BF89E-D247-4FC0-92F1-33A1088CA8CA}" srcOrd="2" destOrd="0" parTransId="{066DA3D2-1610-4901-94A3-37F32EF668B4}" sibTransId="{BDF023EC-1D3A-4F84-91C2-2B2D2C0721B6}"/>
    <dgm:cxn modelId="{4814B63B-58AA-4EDB-AF00-B05600D41F91}" type="presOf" srcId="{9829640A-571E-4C96-997C-B5A9C9C7D872}" destId="{71F4012E-0C22-4740-A693-16ACE251CA0B}" srcOrd="0" destOrd="0" presId="urn:microsoft.com/office/officeart/2005/8/layout/StepDownProcess"/>
    <dgm:cxn modelId="{165F9053-B350-4289-93D6-279C46E29C69}" srcId="{2646DD57-3735-43B9-8F57-3A704B8AFAFA}" destId="{9AEDCBF2-C8C6-46F9-9241-F616307CFED3}" srcOrd="0" destOrd="0" parTransId="{D293A295-8E7E-4A56-9266-41579B584662}" sibTransId="{71B2D387-FA28-46AD-9EC4-C892AD651C1B}"/>
    <dgm:cxn modelId="{5BA2097E-F7C5-44F2-9EE0-5375F87D27F4}" type="presOf" srcId="{2646DD57-3735-43B9-8F57-3A704B8AFAFA}" destId="{7B1F8DB5-9D5A-4DBC-A78C-55B6420E1A13}" srcOrd="0" destOrd="0" presId="urn:microsoft.com/office/officeart/2005/8/layout/StepDownProcess"/>
    <dgm:cxn modelId="{4E91E382-9570-49CB-AC94-B7B925EFFB80}" type="presOf" srcId="{DE68A622-A8C2-4243-9271-740BCBF2D4A9}" destId="{8EE71E23-F9C4-46BA-A6E8-6336E1B6E88F}" srcOrd="0" destOrd="0" presId="urn:microsoft.com/office/officeart/2005/8/layout/StepDownProcess"/>
    <dgm:cxn modelId="{2E8E968A-13A7-4063-9DFA-6E30BCDF6937}" type="presOf" srcId="{9AEDCBF2-C8C6-46F9-9241-F616307CFED3}" destId="{DD027D53-BF5C-43CA-97A1-04F87F7A84EE}" srcOrd="0" destOrd="0" presId="urn:microsoft.com/office/officeart/2005/8/layout/StepDownProcess"/>
    <dgm:cxn modelId="{5D07DB9C-374E-4FB9-B1B5-3E131EF7B95C}" srcId="{269BF89E-D247-4FC0-92F1-33A1088CA8CA}" destId="{DE68A622-A8C2-4243-9271-740BCBF2D4A9}" srcOrd="0" destOrd="0" parTransId="{F1733358-C7E2-4ECB-80CC-EFFD4962DEC2}" sibTransId="{82AD5A5D-E243-446A-AEEC-EE0B3839AB56}"/>
    <dgm:cxn modelId="{AD7C619D-4631-4E09-B5E3-77476E15DE87}" type="presOf" srcId="{5D1CCA36-40F5-4B4D-AC28-2AD8B54E1B22}" destId="{B5189129-BE3F-43D0-BB65-4BB1DAC0188B}" srcOrd="0" destOrd="0" presId="urn:microsoft.com/office/officeart/2005/8/layout/StepDownProcess"/>
    <dgm:cxn modelId="{F5CBB6A4-03F4-4B7C-B1BD-F2197B481BFC}" srcId="{9829640A-571E-4C96-997C-B5A9C9C7D872}" destId="{5D1CCA36-40F5-4B4D-AC28-2AD8B54E1B22}" srcOrd="0" destOrd="0" parTransId="{9ADA9FBA-86F5-4FD3-AE34-B82FD88B1BAA}" sibTransId="{D31B5F0B-9E9F-4FCB-B63E-8B194BF8DB38}"/>
    <dgm:cxn modelId="{FF0B93B0-6A99-4825-8D1D-F0E761823654}" srcId="{9AEDCBF2-C8C6-46F9-9241-F616307CFED3}" destId="{B80B22AE-F31A-4C80-A6A6-676AF8F1F2A5}" srcOrd="0" destOrd="0" parTransId="{2E0C4707-55AE-4872-9012-6077B4124A4D}" sibTransId="{F1E6FD72-96A6-4E11-9A1B-AE221D3CF94E}"/>
    <dgm:cxn modelId="{7D7E63D0-8529-4578-A0BB-C8EB570C2E4D}" type="presOf" srcId="{B80B22AE-F31A-4C80-A6A6-676AF8F1F2A5}" destId="{413DDD05-C8D3-494C-95A2-EFAFB722DB82}" srcOrd="0" destOrd="0" presId="urn:microsoft.com/office/officeart/2005/8/layout/StepDownProcess"/>
    <dgm:cxn modelId="{BFDF88DF-FF8C-4114-B78E-E1644B6C8161}" srcId="{2646DD57-3735-43B9-8F57-3A704B8AFAFA}" destId="{9829640A-571E-4C96-997C-B5A9C9C7D872}" srcOrd="1" destOrd="0" parTransId="{2D0556FE-1655-46D7-9E67-C570A6EDEA7C}" sibTransId="{A7F1BBE2-38C6-4310-BC98-7AC99903C7F9}"/>
    <dgm:cxn modelId="{FA922BF4-5155-467C-BC41-152414603DF1}" type="presOf" srcId="{269BF89E-D247-4FC0-92F1-33A1088CA8CA}" destId="{463C47BF-58D0-402A-A795-33B40B94111B}" srcOrd="0" destOrd="0" presId="urn:microsoft.com/office/officeart/2005/8/layout/StepDownProcess"/>
    <dgm:cxn modelId="{DE6F3D7A-8664-470F-9962-3BC179877340}" type="presParOf" srcId="{7B1F8DB5-9D5A-4DBC-A78C-55B6420E1A13}" destId="{9BDC4179-909C-4B34-B446-3BED32ED8F73}" srcOrd="0" destOrd="0" presId="urn:microsoft.com/office/officeart/2005/8/layout/StepDownProcess"/>
    <dgm:cxn modelId="{CB3B5F53-29BF-474B-9DFF-86286AD41CD8}" type="presParOf" srcId="{9BDC4179-909C-4B34-B446-3BED32ED8F73}" destId="{C7F31B68-2A57-465D-98E1-07A197FA4891}" srcOrd="0" destOrd="0" presId="urn:microsoft.com/office/officeart/2005/8/layout/StepDownProcess"/>
    <dgm:cxn modelId="{0F119606-2D8A-4B72-A059-A6ACF8B6580E}" type="presParOf" srcId="{9BDC4179-909C-4B34-B446-3BED32ED8F73}" destId="{DD027D53-BF5C-43CA-97A1-04F87F7A84EE}" srcOrd="1" destOrd="0" presId="urn:microsoft.com/office/officeart/2005/8/layout/StepDownProcess"/>
    <dgm:cxn modelId="{C7D1C2DF-86EF-4CA0-83BC-9F25F165A6CC}" type="presParOf" srcId="{9BDC4179-909C-4B34-B446-3BED32ED8F73}" destId="{413DDD05-C8D3-494C-95A2-EFAFB722DB82}" srcOrd="2" destOrd="0" presId="urn:microsoft.com/office/officeart/2005/8/layout/StepDownProcess"/>
    <dgm:cxn modelId="{346807A6-CC62-486D-841F-C3BC56FDCC8E}" type="presParOf" srcId="{7B1F8DB5-9D5A-4DBC-A78C-55B6420E1A13}" destId="{B5D60E8F-8B2D-485A-A696-F5141E045BD3}" srcOrd="1" destOrd="0" presId="urn:microsoft.com/office/officeart/2005/8/layout/StepDownProcess"/>
    <dgm:cxn modelId="{42C0B16D-7C6C-4AB6-B02B-5311B19888D6}" type="presParOf" srcId="{7B1F8DB5-9D5A-4DBC-A78C-55B6420E1A13}" destId="{28B86D69-20B9-4CA8-9EF6-2809C52B50CB}" srcOrd="2" destOrd="0" presId="urn:microsoft.com/office/officeart/2005/8/layout/StepDownProcess"/>
    <dgm:cxn modelId="{DC5DE7DA-BD08-45B4-93CB-6ECC58AC5B5F}" type="presParOf" srcId="{28B86D69-20B9-4CA8-9EF6-2809C52B50CB}" destId="{960AEE94-6F17-4B0B-AD40-D2544FAE7CE4}" srcOrd="0" destOrd="0" presId="urn:microsoft.com/office/officeart/2005/8/layout/StepDownProcess"/>
    <dgm:cxn modelId="{EEC40AC0-E472-4A4E-8031-F7B897ECCED9}" type="presParOf" srcId="{28B86D69-20B9-4CA8-9EF6-2809C52B50CB}" destId="{71F4012E-0C22-4740-A693-16ACE251CA0B}" srcOrd="1" destOrd="0" presId="urn:microsoft.com/office/officeart/2005/8/layout/StepDownProcess"/>
    <dgm:cxn modelId="{50EEE561-B5D6-4988-A158-BA18D70347A3}" type="presParOf" srcId="{28B86D69-20B9-4CA8-9EF6-2809C52B50CB}" destId="{B5189129-BE3F-43D0-BB65-4BB1DAC0188B}" srcOrd="2" destOrd="0" presId="urn:microsoft.com/office/officeart/2005/8/layout/StepDownProcess"/>
    <dgm:cxn modelId="{B0804596-C5A1-462F-A8BC-52BD702E0330}" type="presParOf" srcId="{7B1F8DB5-9D5A-4DBC-A78C-55B6420E1A13}" destId="{C4E20E34-12AE-4F08-AAA6-C37CD84FD25D}" srcOrd="3" destOrd="0" presId="urn:microsoft.com/office/officeart/2005/8/layout/StepDownProcess"/>
    <dgm:cxn modelId="{D5529E33-039F-4D68-8821-8708509621B5}" type="presParOf" srcId="{7B1F8DB5-9D5A-4DBC-A78C-55B6420E1A13}" destId="{537D5E22-7DB1-4713-B58C-755CC0260AFE}" srcOrd="4" destOrd="0" presId="urn:microsoft.com/office/officeart/2005/8/layout/StepDownProcess"/>
    <dgm:cxn modelId="{D2EA9784-48E9-420A-A0A0-A75C52BE89C1}" type="presParOf" srcId="{537D5E22-7DB1-4713-B58C-755CC0260AFE}" destId="{463C47BF-58D0-402A-A795-33B40B94111B}" srcOrd="0" destOrd="0" presId="urn:microsoft.com/office/officeart/2005/8/layout/StepDownProcess"/>
    <dgm:cxn modelId="{E29231F1-978C-45B2-B281-FD3A85275354}" type="presParOf" srcId="{537D5E22-7DB1-4713-B58C-755CC0260AFE}" destId="{8EE71E23-F9C4-46BA-A6E8-6336E1B6E88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886CAC-515B-4578-A6BF-2527B584B2E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6F27D18-48DF-48A6-B443-6F17235A630D}">
      <dgm:prSet phldrT="[文本]"/>
      <dgm:spPr>
        <a:solidFill>
          <a:schemeClr val="accent4"/>
        </a:solidFill>
      </dgm:spPr>
      <dgm:t>
        <a:bodyPr/>
        <a:lstStyle/>
        <a:p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备考规划，独家绝密预测，各种得分</a:t>
          </a:r>
          <a:r>
            <a: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”</a:t>
          </a:r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小心机</a:t>
          </a:r>
          <a:r>
            <a: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“</a:t>
          </a:r>
          <a:endParaRPr lang="zh-CN" altLang="en-US" dirty="0"/>
        </a:p>
      </dgm:t>
    </dgm:pt>
    <dgm:pt modelId="{5AC238B9-B247-49DC-9FF3-71DDCAD0B130}" type="parTrans" cxnId="{CA08B8AD-1C0B-4230-9AD7-442D199C714B}">
      <dgm:prSet/>
      <dgm:spPr/>
      <dgm:t>
        <a:bodyPr/>
        <a:lstStyle/>
        <a:p>
          <a:endParaRPr lang="zh-CN" altLang="en-US"/>
        </a:p>
      </dgm:t>
    </dgm:pt>
    <dgm:pt modelId="{C67F6147-D88D-4340-9BC9-A03B9510F44A}" type="sibTrans" cxnId="{CA08B8AD-1C0B-4230-9AD7-442D199C714B}">
      <dgm:prSet/>
      <dgm:spPr/>
      <dgm:t>
        <a:bodyPr/>
        <a:lstStyle/>
        <a:p>
          <a:endParaRPr lang="zh-CN" altLang="en-US"/>
        </a:p>
      </dgm:t>
    </dgm:pt>
    <dgm:pt modelId="{41C72F6E-D3E5-4951-A511-6696AD929940}">
      <dgm:prSet phldrT="[文本]"/>
      <dgm:spPr>
        <a:solidFill>
          <a:schemeClr val="accent4"/>
        </a:solidFill>
      </dgm:spPr>
      <dgm:t>
        <a:bodyPr/>
        <a:lstStyle/>
        <a:p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超全技巧，最新机经，完美预测，保底冲高</a:t>
          </a:r>
          <a:endParaRPr lang="zh-CN" altLang="en-US" dirty="0"/>
        </a:p>
      </dgm:t>
    </dgm:pt>
    <dgm:pt modelId="{5E01C5DF-2EAC-4FB0-A5EF-6B5D5A81B016}" type="parTrans" cxnId="{90E2F3F8-34AF-482D-98B0-8699EC8902A5}">
      <dgm:prSet/>
      <dgm:spPr/>
      <dgm:t>
        <a:bodyPr/>
        <a:lstStyle/>
        <a:p>
          <a:endParaRPr lang="zh-CN" altLang="en-US"/>
        </a:p>
      </dgm:t>
    </dgm:pt>
    <dgm:pt modelId="{7D7980F2-8CCA-408E-8E25-D6941948E319}" type="sibTrans" cxnId="{90E2F3F8-34AF-482D-98B0-8699EC8902A5}">
      <dgm:prSet/>
      <dgm:spPr/>
      <dgm:t>
        <a:bodyPr/>
        <a:lstStyle/>
        <a:p>
          <a:endParaRPr lang="zh-CN" altLang="en-US"/>
        </a:p>
      </dgm:t>
    </dgm:pt>
    <dgm:pt modelId="{C622FCD6-ECFA-4E40-A846-64C34A8FBFE8}">
      <dgm:prSet phldrT="[文本]"/>
      <dgm:spPr>
        <a:solidFill>
          <a:schemeClr val="accent4"/>
        </a:solidFill>
      </dgm:spPr>
      <dgm:t>
        <a:bodyPr/>
        <a:lstStyle/>
        <a:p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临考最后一击，“快、准、狠”把握各模块套路</a:t>
          </a:r>
          <a:endParaRPr lang="zh-CN" altLang="en-US" dirty="0"/>
        </a:p>
      </dgm:t>
    </dgm:pt>
    <dgm:pt modelId="{5BA8576E-F399-4FBA-B91C-0A3846AF226E}" type="parTrans" cxnId="{B169B97A-731E-4FE6-BC63-CEB3D6A27942}">
      <dgm:prSet/>
      <dgm:spPr/>
      <dgm:t>
        <a:bodyPr/>
        <a:lstStyle/>
        <a:p>
          <a:endParaRPr lang="zh-CN" altLang="en-US"/>
        </a:p>
      </dgm:t>
    </dgm:pt>
    <dgm:pt modelId="{5126B6B0-C3D8-4C49-9B43-28887A41947F}" type="sibTrans" cxnId="{B169B97A-731E-4FE6-BC63-CEB3D6A27942}">
      <dgm:prSet/>
      <dgm:spPr/>
      <dgm:t>
        <a:bodyPr/>
        <a:lstStyle/>
        <a:p>
          <a:endParaRPr lang="zh-CN" altLang="en-US"/>
        </a:p>
      </dgm:t>
    </dgm:pt>
    <dgm:pt modelId="{C9615FED-424D-408C-AA31-D8E4A8F79E5D}">
      <dgm:prSet/>
      <dgm:spPr>
        <a:solidFill>
          <a:schemeClr val="accent4"/>
        </a:solidFill>
      </dgm:spPr>
      <dgm:t>
        <a:bodyPr/>
        <a:lstStyle/>
        <a:p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高能干货</a:t>
          </a:r>
          <a:r>
            <a:rPr lang="en-US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, </a:t>
          </a:r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实战讲练，花式技巧，高分必备</a:t>
          </a:r>
          <a:endParaRPr lang="zh-CN" altLang="en-US" dirty="0"/>
        </a:p>
      </dgm:t>
    </dgm:pt>
    <dgm:pt modelId="{E7DEE800-165A-4E82-BF67-73B827CACAFD}" type="parTrans" cxnId="{C38D0DD7-ECAD-4766-B396-9AD8FE384625}">
      <dgm:prSet/>
      <dgm:spPr/>
      <dgm:t>
        <a:bodyPr/>
        <a:lstStyle/>
        <a:p>
          <a:endParaRPr lang="zh-CN" altLang="en-US"/>
        </a:p>
      </dgm:t>
    </dgm:pt>
    <dgm:pt modelId="{DF61F269-0E1E-46BA-9C44-FF9E8F059444}" type="sibTrans" cxnId="{C38D0DD7-ECAD-4766-B396-9AD8FE384625}">
      <dgm:prSet/>
      <dgm:spPr/>
      <dgm:t>
        <a:bodyPr/>
        <a:lstStyle/>
        <a:p>
          <a:endParaRPr lang="zh-CN" altLang="en-US"/>
        </a:p>
      </dgm:t>
    </dgm:pt>
    <dgm:pt modelId="{631F685C-868D-40DA-B385-5A47471681D2}">
      <dgm:prSet/>
      <dgm:spPr>
        <a:solidFill>
          <a:schemeClr val="accent4"/>
        </a:solidFill>
      </dgm:spPr>
      <dgm:t>
        <a:bodyPr/>
        <a:lstStyle/>
        <a:p>
          <a:r>
            <a: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新东方顶级名师坐镇，各种得分“小心机”</a:t>
          </a:r>
          <a:r>
            <a:rPr lang="en-US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,</a:t>
          </a:r>
          <a:r>
            <a: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让你花式戳中阅卷人“</a:t>
          </a:r>
          <a:r>
            <a:rPr lang="en-US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HIGH</a:t>
          </a:r>
          <a:r>
            <a: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点”</a:t>
          </a:r>
        </a:p>
      </dgm:t>
    </dgm:pt>
    <dgm:pt modelId="{6F170953-E8DD-44F6-B359-20F1CDC2FDD0}" type="parTrans" cxnId="{712B2BBF-2927-4A43-95C1-6A5BAED00E64}">
      <dgm:prSet/>
      <dgm:spPr/>
      <dgm:t>
        <a:bodyPr/>
        <a:lstStyle/>
        <a:p>
          <a:endParaRPr lang="zh-CN" altLang="en-US"/>
        </a:p>
      </dgm:t>
    </dgm:pt>
    <dgm:pt modelId="{F0EAB2A5-93E1-4958-9DE6-ABB3F8E7F806}" type="sibTrans" cxnId="{712B2BBF-2927-4A43-95C1-6A5BAED00E64}">
      <dgm:prSet/>
      <dgm:spPr/>
      <dgm:t>
        <a:bodyPr/>
        <a:lstStyle/>
        <a:p>
          <a:endParaRPr lang="zh-CN" altLang="en-US"/>
        </a:p>
      </dgm:t>
    </dgm:pt>
    <dgm:pt modelId="{22E0B9D4-4286-4FE7-9031-57286706735D}">
      <dgm:prSet/>
      <dgm:spPr/>
      <dgm:t>
        <a:bodyPr/>
        <a:lstStyle/>
        <a:p>
          <a:endParaRPr lang="zh-CN" altLang="en-US"/>
        </a:p>
      </dgm:t>
    </dgm:pt>
    <dgm:pt modelId="{81681C6E-AB66-4C2B-95C1-605E730E7152}" type="parTrans" cxnId="{37E09C8E-25F1-43DF-9029-6EF5A9621900}">
      <dgm:prSet/>
      <dgm:spPr/>
      <dgm:t>
        <a:bodyPr/>
        <a:lstStyle/>
        <a:p>
          <a:endParaRPr lang="zh-CN" altLang="en-US"/>
        </a:p>
      </dgm:t>
    </dgm:pt>
    <dgm:pt modelId="{F3E32D82-7EBB-4697-95A0-EB6121C02EA4}" type="sibTrans" cxnId="{37E09C8E-25F1-43DF-9029-6EF5A9621900}">
      <dgm:prSet/>
      <dgm:spPr/>
      <dgm:t>
        <a:bodyPr/>
        <a:lstStyle/>
        <a:p>
          <a:endParaRPr lang="zh-CN" altLang="en-US"/>
        </a:p>
      </dgm:t>
    </dgm:pt>
    <dgm:pt modelId="{9BD1CC78-C517-4DA1-A797-B89460D8EDDB}" type="pres">
      <dgm:prSet presAssocID="{3E886CAC-515B-4578-A6BF-2527B584B2E3}" presName="outerComposite" presStyleCnt="0">
        <dgm:presLayoutVars>
          <dgm:chMax val="5"/>
          <dgm:dir/>
          <dgm:resizeHandles val="exact"/>
        </dgm:presLayoutVars>
      </dgm:prSet>
      <dgm:spPr/>
    </dgm:pt>
    <dgm:pt modelId="{138E9AA8-8932-4213-843C-FFDECE7EA1E1}" type="pres">
      <dgm:prSet presAssocID="{3E886CAC-515B-4578-A6BF-2527B584B2E3}" presName="dummyMaxCanvas" presStyleCnt="0">
        <dgm:presLayoutVars/>
      </dgm:prSet>
      <dgm:spPr/>
    </dgm:pt>
    <dgm:pt modelId="{C7891AA8-AB54-46B8-8D37-D6926256F5B1}" type="pres">
      <dgm:prSet presAssocID="{3E886CAC-515B-4578-A6BF-2527B584B2E3}" presName="FiveNodes_1" presStyleLbl="node1" presStyleIdx="0" presStyleCnt="5">
        <dgm:presLayoutVars>
          <dgm:bulletEnabled val="1"/>
        </dgm:presLayoutVars>
      </dgm:prSet>
      <dgm:spPr/>
    </dgm:pt>
    <dgm:pt modelId="{F0811976-B0D2-448F-83E9-A3D6C18DE39C}" type="pres">
      <dgm:prSet presAssocID="{3E886CAC-515B-4578-A6BF-2527B584B2E3}" presName="FiveNodes_2" presStyleLbl="node1" presStyleIdx="1" presStyleCnt="5">
        <dgm:presLayoutVars>
          <dgm:bulletEnabled val="1"/>
        </dgm:presLayoutVars>
      </dgm:prSet>
      <dgm:spPr/>
    </dgm:pt>
    <dgm:pt modelId="{8033526A-2541-4055-A8D5-41996939583A}" type="pres">
      <dgm:prSet presAssocID="{3E886CAC-515B-4578-A6BF-2527B584B2E3}" presName="FiveNodes_3" presStyleLbl="node1" presStyleIdx="2" presStyleCnt="5">
        <dgm:presLayoutVars>
          <dgm:bulletEnabled val="1"/>
        </dgm:presLayoutVars>
      </dgm:prSet>
      <dgm:spPr/>
    </dgm:pt>
    <dgm:pt modelId="{2F2FC46B-4B2A-4A4B-B293-3D4E9FB39D1D}" type="pres">
      <dgm:prSet presAssocID="{3E886CAC-515B-4578-A6BF-2527B584B2E3}" presName="FiveNodes_4" presStyleLbl="node1" presStyleIdx="3" presStyleCnt="5">
        <dgm:presLayoutVars>
          <dgm:bulletEnabled val="1"/>
        </dgm:presLayoutVars>
      </dgm:prSet>
      <dgm:spPr/>
    </dgm:pt>
    <dgm:pt modelId="{B218FD27-4BD5-4116-9FBE-5A56492B23AC}" type="pres">
      <dgm:prSet presAssocID="{3E886CAC-515B-4578-A6BF-2527B584B2E3}" presName="FiveNodes_5" presStyleLbl="node1" presStyleIdx="4" presStyleCnt="5">
        <dgm:presLayoutVars>
          <dgm:bulletEnabled val="1"/>
        </dgm:presLayoutVars>
      </dgm:prSet>
      <dgm:spPr/>
    </dgm:pt>
    <dgm:pt modelId="{19510264-C7E7-4563-8290-BEE55CA04418}" type="pres">
      <dgm:prSet presAssocID="{3E886CAC-515B-4578-A6BF-2527B584B2E3}" presName="FiveConn_1-2" presStyleLbl="fgAccFollowNode1" presStyleIdx="0" presStyleCnt="4">
        <dgm:presLayoutVars>
          <dgm:bulletEnabled val="1"/>
        </dgm:presLayoutVars>
      </dgm:prSet>
      <dgm:spPr/>
    </dgm:pt>
    <dgm:pt modelId="{58B2615C-1BB6-4E8B-A74A-E24C9AF8F6AB}" type="pres">
      <dgm:prSet presAssocID="{3E886CAC-515B-4578-A6BF-2527B584B2E3}" presName="FiveConn_2-3" presStyleLbl="fgAccFollowNode1" presStyleIdx="1" presStyleCnt="4">
        <dgm:presLayoutVars>
          <dgm:bulletEnabled val="1"/>
        </dgm:presLayoutVars>
      </dgm:prSet>
      <dgm:spPr/>
    </dgm:pt>
    <dgm:pt modelId="{050D1940-F188-4601-9985-D677CB6D04C7}" type="pres">
      <dgm:prSet presAssocID="{3E886CAC-515B-4578-A6BF-2527B584B2E3}" presName="FiveConn_3-4" presStyleLbl="fgAccFollowNode1" presStyleIdx="2" presStyleCnt="4">
        <dgm:presLayoutVars>
          <dgm:bulletEnabled val="1"/>
        </dgm:presLayoutVars>
      </dgm:prSet>
      <dgm:spPr/>
    </dgm:pt>
    <dgm:pt modelId="{DD17FEF5-5B89-40FE-BED2-6898A2D96C33}" type="pres">
      <dgm:prSet presAssocID="{3E886CAC-515B-4578-A6BF-2527B584B2E3}" presName="FiveConn_4-5" presStyleLbl="fgAccFollowNode1" presStyleIdx="3" presStyleCnt="4">
        <dgm:presLayoutVars>
          <dgm:bulletEnabled val="1"/>
        </dgm:presLayoutVars>
      </dgm:prSet>
      <dgm:spPr/>
    </dgm:pt>
    <dgm:pt modelId="{13CAA659-6081-4E9E-8493-9F1328368CE2}" type="pres">
      <dgm:prSet presAssocID="{3E886CAC-515B-4578-A6BF-2527B584B2E3}" presName="FiveNodes_1_text" presStyleLbl="node1" presStyleIdx="4" presStyleCnt="5">
        <dgm:presLayoutVars>
          <dgm:bulletEnabled val="1"/>
        </dgm:presLayoutVars>
      </dgm:prSet>
      <dgm:spPr/>
    </dgm:pt>
    <dgm:pt modelId="{8E8137AB-DF12-4361-A632-8ACE809D4870}" type="pres">
      <dgm:prSet presAssocID="{3E886CAC-515B-4578-A6BF-2527B584B2E3}" presName="FiveNodes_2_text" presStyleLbl="node1" presStyleIdx="4" presStyleCnt="5">
        <dgm:presLayoutVars>
          <dgm:bulletEnabled val="1"/>
        </dgm:presLayoutVars>
      </dgm:prSet>
      <dgm:spPr/>
    </dgm:pt>
    <dgm:pt modelId="{AB419D8B-8433-4024-82A4-14918AD5C114}" type="pres">
      <dgm:prSet presAssocID="{3E886CAC-515B-4578-A6BF-2527B584B2E3}" presName="FiveNodes_3_text" presStyleLbl="node1" presStyleIdx="4" presStyleCnt="5">
        <dgm:presLayoutVars>
          <dgm:bulletEnabled val="1"/>
        </dgm:presLayoutVars>
      </dgm:prSet>
      <dgm:spPr/>
    </dgm:pt>
    <dgm:pt modelId="{752EF31C-A142-428E-AB89-C78BC11A300D}" type="pres">
      <dgm:prSet presAssocID="{3E886CAC-515B-4578-A6BF-2527B584B2E3}" presName="FiveNodes_4_text" presStyleLbl="node1" presStyleIdx="4" presStyleCnt="5">
        <dgm:presLayoutVars>
          <dgm:bulletEnabled val="1"/>
        </dgm:presLayoutVars>
      </dgm:prSet>
      <dgm:spPr/>
    </dgm:pt>
    <dgm:pt modelId="{A11F5D47-1913-4167-8239-8D623B6E78F8}" type="pres">
      <dgm:prSet presAssocID="{3E886CAC-515B-4578-A6BF-2527B584B2E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11B0311-C6F6-43F6-B452-2D2A0920930A}" type="presOf" srcId="{A6F27D18-48DF-48A6-B443-6F17235A630D}" destId="{13CAA659-6081-4E9E-8493-9F1328368CE2}" srcOrd="1" destOrd="0" presId="urn:microsoft.com/office/officeart/2005/8/layout/vProcess5"/>
    <dgm:cxn modelId="{1AE3D32C-3D91-4527-BA39-88ADF137732B}" type="presOf" srcId="{631F685C-868D-40DA-B385-5A47471681D2}" destId="{B218FD27-4BD5-4116-9FBE-5A56492B23AC}" srcOrd="0" destOrd="0" presId="urn:microsoft.com/office/officeart/2005/8/layout/vProcess5"/>
    <dgm:cxn modelId="{3614FE34-7EA0-499B-9C6B-943BB89F4B16}" type="presOf" srcId="{DF61F269-0E1E-46BA-9C44-FF9E8F059444}" destId="{050D1940-F188-4601-9985-D677CB6D04C7}" srcOrd="0" destOrd="0" presId="urn:microsoft.com/office/officeart/2005/8/layout/vProcess5"/>
    <dgm:cxn modelId="{CF910B61-6317-4AE1-A2FB-724A390E42E6}" type="presOf" srcId="{C67F6147-D88D-4340-9BC9-A03B9510F44A}" destId="{19510264-C7E7-4563-8290-BEE55CA04418}" srcOrd="0" destOrd="0" presId="urn:microsoft.com/office/officeart/2005/8/layout/vProcess5"/>
    <dgm:cxn modelId="{D443996C-E9AB-40F5-9C9D-E1C165795737}" type="presOf" srcId="{5126B6B0-C3D8-4C49-9B43-28887A41947F}" destId="{DD17FEF5-5B89-40FE-BED2-6898A2D96C33}" srcOrd="0" destOrd="0" presId="urn:microsoft.com/office/officeart/2005/8/layout/vProcess5"/>
    <dgm:cxn modelId="{ADADB855-79CA-4679-BE95-53D8E226BF81}" type="presOf" srcId="{631F685C-868D-40DA-B385-5A47471681D2}" destId="{A11F5D47-1913-4167-8239-8D623B6E78F8}" srcOrd="1" destOrd="0" presId="urn:microsoft.com/office/officeart/2005/8/layout/vProcess5"/>
    <dgm:cxn modelId="{B169B97A-731E-4FE6-BC63-CEB3D6A27942}" srcId="{3E886CAC-515B-4578-A6BF-2527B584B2E3}" destId="{C622FCD6-ECFA-4E40-A846-64C34A8FBFE8}" srcOrd="3" destOrd="0" parTransId="{5BA8576E-F399-4FBA-B91C-0A3846AF226E}" sibTransId="{5126B6B0-C3D8-4C49-9B43-28887A41947F}"/>
    <dgm:cxn modelId="{804FFD86-C77F-4DF6-8E47-0962CA1244B4}" type="presOf" srcId="{C622FCD6-ECFA-4E40-A846-64C34A8FBFE8}" destId="{752EF31C-A142-428E-AB89-C78BC11A300D}" srcOrd="1" destOrd="0" presId="urn:microsoft.com/office/officeart/2005/8/layout/vProcess5"/>
    <dgm:cxn modelId="{37E09C8E-25F1-43DF-9029-6EF5A9621900}" srcId="{3E886CAC-515B-4578-A6BF-2527B584B2E3}" destId="{22E0B9D4-4286-4FE7-9031-57286706735D}" srcOrd="5" destOrd="0" parTransId="{81681C6E-AB66-4C2B-95C1-605E730E7152}" sibTransId="{F3E32D82-7EBB-4697-95A0-EB6121C02EA4}"/>
    <dgm:cxn modelId="{386ED59F-B85A-43DD-B980-BA72EBB886B9}" type="presOf" srcId="{C622FCD6-ECFA-4E40-A846-64C34A8FBFE8}" destId="{2F2FC46B-4B2A-4A4B-B293-3D4E9FB39D1D}" srcOrd="0" destOrd="0" presId="urn:microsoft.com/office/officeart/2005/8/layout/vProcess5"/>
    <dgm:cxn modelId="{CA7324A8-0A0C-4CDC-8F5D-6CD2535C416C}" type="presOf" srcId="{A6F27D18-48DF-48A6-B443-6F17235A630D}" destId="{C7891AA8-AB54-46B8-8D37-D6926256F5B1}" srcOrd="0" destOrd="0" presId="urn:microsoft.com/office/officeart/2005/8/layout/vProcess5"/>
    <dgm:cxn modelId="{4BED32A9-AC85-4A5B-A0CC-64A60AA65E5E}" type="presOf" srcId="{C9615FED-424D-408C-AA31-D8E4A8F79E5D}" destId="{AB419D8B-8433-4024-82A4-14918AD5C114}" srcOrd="1" destOrd="0" presId="urn:microsoft.com/office/officeart/2005/8/layout/vProcess5"/>
    <dgm:cxn modelId="{CA08B8AD-1C0B-4230-9AD7-442D199C714B}" srcId="{3E886CAC-515B-4578-A6BF-2527B584B2E3}" destId="{A6F27D18-48DF-48A6-B443-6F17235A630D}" srcOrd="0" destOrd="0" parTransId="{5AC238B9-B247-49DC-9FF3-71DDCAD0B130}" sibTransId="{C67F6147-D88D-4340-9BC9-A03B9510F44A}"/>
    <dgm:cxn modelId="{A76130AF-9CE7-4D30-9F74-A43A523959B3}" type="presOf" srcId="{41C72F6E-D3E5-4951-A511-6696AD929940}" destId="{8E8137AB-DF12-4361-A632-8ACE809D4870}" srcOrd="1" destOrd="0" presId="urn:microsoft.com/office/officeart/2005/8/layout/vProcess5"/>
    <dgm:cxn modelId="{4AE3EEB7-4FA5-413F-8DCF-FE850E616164}" type="presOf" srcId="{7D7980F2-8CCA-408E-8E25-D6941948E319}" destId="{58B2615C-1BB6-4E8B-A74A-E24C9AF8F6AB}" srcOrd="0" destOrd="0" presId="urn:microsoft.com/office/officeart/2005/8/layout/vProcess5"/>
    <dgm:cxn modelId="{712B2BBF-2927-4A43-95C1-6A5BAED00E64}" srcId="{3E886CAC-515B-4578-A6BF-2527B584B2E3}" destId="{631F685C-868D-40DA-B385-5A47471681D2}" srcOrd="4" destOrd="0" parTransId="{6F170953-E8DD-44F6-B359-20F1CDC2FDD0}" sibTransId="{F0EAB2A5-93E1-4958-9DE6-ABB3F8E7F806}"/>
    <dgm:cxn modelId="{31F7FDC0-4E47-476E-AF19-0EEBE9466379}" type="presOf" srcId="{41C72F6E-D3E5-4951-A511-6696AD929940}" destId="{F0811976-B0D2-448F-83E9-A3D6C18DE39C}" srcOrd="0" destOrd="0" presId="urn:microsoft.com/office/officeart/2005/8/layout/vProcess5"/>
    <dgm:cxn modelId="{98F961C3-9693-4240-BA93-7A2685B3C394}" type="presOf" srcId="{C9615FED-424D-408C-AA31-D8E4A8F79E5D}" destId="{8033526A-2541-4055-A8D5-41996939583A}" srcOrd="0" destOrd="0" presId="urn:microsoft.com/office/officeart/2005/8/layout/vProcess5"/>
    <dgm:cxn modelId="{D02500D3-064D-4705-B89F-57DA11E79339}" type="presOf" srcId="{3E886CAC-515B-4578-A6BF-2527B584B2E3}" destId="{9BD1CC78-C517-4DA1-A797-B89460D8EDDB}" srcOrd="0" destOrd="0" presId="urn:microsoft.com/office/officeart/2005/8/layout/vProcess5"/>
    <dgm:cxn modelId="{C38D0DD7-ECAD-4766-B396-9AD8FE384625}" srcId="{3E886CAC-515B-4578-A6BF-2527B584B2E3}" destId="{C9615FED-424D-408C-AA31-D8E4A8F79E5D}" srcOrd="2" destOrd="0" parTransId="{E7DEE800-165A-4E82-BF67-73B827CACAFD}" sibTransId="{DF61F269-0E1E-46BA-9C44-FF9E8F059444}"/>
    <dgm:cxn modelId="{90E2F3F8-34AF-482D-98B0-8699EC8902A5}" srcId="{3E886CAC-515B-4578-A6BF-2527B584B2E3}" destId="{41C72F6E-D3E5-4951-A511-6696AD929940}" srcOrd="1" destOrd="0" parTransId="{5E01C5DF-2EAC-4FB0-A5EF-6B5D5A81B016}" sibTransId="{7D7980F2-8CCA-408E-8E25-D6941948E319}"/>
    <dgm:cxn modelId="{E6F9C9B5-544B-44FD-84C0-4A5A3DF0418B}" type="presParOf" srcId="{9BD1CC78-C517-4DA1-A797-B89460D8EDDB}" destId="{138E9AA8-8932-4213-843C-FFDECE7EA1E1}" srcOrd="0" destOrd="0" presId="urn:microsoft.com/office/officeart/2005/8/layout/vProcess5"/>
    <dgm:cxn modelId="{2DF73881-8208-4FB4-8880-2DEC0B637C0C}" type="presParOf" srcId="{9BD1CC78-C517-4DA1-A797-B89460D8EDDB}" destId="{C7891AA8-AB54-46B8-8D37-D6926256F5B1}" srcOrd="1" destOrd="0" presId="urn:microsoft.com/office/officeart/2005/8/layout/vProcess5"/>
    <dgm:cxn modelId="{09F4815D-A32F-4945-8732-97C08B1CD587}" type="presParOf" srcId="{9BD1CC78-C517-4DA1-A797-B89460D8EDDB}" destId="{F0811976-B0D2-448F-83E9-A3D6C18DE39C}" srcOrd="2" destOrd="0" presId="urn:microsoft.com/office/officeart/2005/8/layout/vProcess5"/>
    <dgm:cxn modelId="{E6C44C30-7E2C-478F-AA61-9CB487DA6412}" type="presParOf" srcId="{9BD1CC78-C517-4DA1-A797-B89460D8EDDB}" destId="{8033526A-2541-4055-A8D5-41996939583A}" srcOrd="3" destOrd="0" presId="urn:microsoft.com/office/officeart/2005/8/layout/vProcess5"/>
    <dgm:cxn modelId="{32F4F559-93A1-40B0-BEC8-546BACEC8661}" type="presParOf" srcId="{9BD1CC78-C517-4DA1-A797-B89460D8EDDB}" destId="{2F2FC46B-4B2A-4A4B-B293-3D4E9FB39D1D}" srcOrd="4" destOrd="0" presId="urn:microsoft.com/office/officeart/2005/8/layout/vProcess5"/>
    <dgm:cxn modelId="{3F06811A-D65D-443B-89F0-E8DFD7EDA4F4}" type="presParOf" srcId="{9BD1CC78-C517-4DA1-A797-B89460D8EDDB}" destId="{B218FD27-4BD5-4116-9FBE-5A56492B23AC}" srcOrd="5" destOrd="0" presId="urn:microsoft.com/office/officeart/2005/8/layout/vProcess5"/>
    <dgm:cxn modelId="{E20A60FD-2956-4E7F-A85E-74AA2E946D22}" type="presParOf" srcId="{9BD1CC78-C517-4DA1-A797-B89460D8EDDB}" destId="{19510264-C7E7-4563-8290-BEE55CA04418}" srcOrd="6" destOrd="0" presId="urn:microsoft.com/office/officeart/2005/8/layout/vProcess5"/>
    <dgm:cxn modelId="{FCC8B870-B0A5-466C-8D8E-0733006FD120}" type="presParOf" srcId="{9BD1CC78-C517-4DA1-A797-B89460D8EDDB}" destId="{58B2615C-1BB6-4E8B-A74A-E24C9AF8F6AB}" srcOrd="7" destOrd="0" presId="urn:microsoft.com/office/officeart/2005/8/layout/vProcess5"/>
    <dgm:cxn modelId="{BB592567-DB91-4486-8724-2117BC7EA56C}" type="presParOf" srcId="{9BD1CC78-C517-4DA1-A797-B89460D8EDDB}" destId="{050D1940-F188-4601-9985-D677CB6D04C7}" srcOrd="8" destOrd="0" presId="urn:microsoft.com/office/officeart/2005/8/layout/vProcess5"/>
    <dgm:cxn modelId="{CE17F539-C489-4EA2-95E7-8963A965E046}" type="presParOf" srcId="{9BD1CC78-C517-4DA1-A797-B89460D8EDDB}" destId="{DD17FEF5-5B89-40FE-BED2-6898A2D96C33}" srcOrd="9" destOrd="0" presId="urn:microsoft.com/office/officeart/2005/8/layout/vProcess5"/>
    <dgm:cxn modelId="{CDCE0ACA-4018-4F16-BD65-E85DC253EACB}" type="presParOf" srcId="{9BD1CC78-C517-4DA1-A797-B89460D8EDDB}" destId="{13CAA659-6081-4E9E-8493-9F1328368CE2}" srcOrd="10" destOrd="0" presId="urn:microsoft.com/office/officeart/2005/8/layout/vProcess5"/>
    <dgm:cxn modelId="{5FAFE707-02AF-487F-964A-A118D734ADB5}" type="presParOf" srcId="{9BD1CC78-C517-4DA1-A797-B89460D8EDDB}" destId="{8E8137AB-DF12-4361-A632-8ACE809D4870}" srcOrd="11" destOrd="0" presId="urn:microsoft.com/office/officeart/2005/8/layout/vProcess5"/>
    <dgm:cxn modelId="{0AEF3D05-D01E-4AD8-BE50-7B811F8D1E0D}" type="presParOf" srcId="{9BD1CC78-C517-4DA1-A797-B89460D8EDDB}" destId="{AB419D8B-8433-4024-82A4-14918AD5C114}" srcOrd="12" destOrd="0" presId="urn:microsoft.com/office/officeart/2005/8/layout/vProcess5"/>
    <dgm:cxn modelId="{41FA2EE2-B2E8-4472-9C91-A1D549570EA3}" type="presParOf" srcId="{9BD1CC78-C517-4DA1-A797-B89460D8EDDB}" destId="{752EF31C-A142-428E-AB89-C78BC11A300D}" srcOrd="13" destOrd="0" presId="urn:microsoft.com/office/officeart/2005/8/layout/vProcess5"/>
    <dgm:cxn modelId="{5FAE03B3-BDBA-470B-B2B9-79502024FAA2}" type="presParOf" srcId="{9BD1CC78-C517-4DA1-A797-B89460D8EDDB}" destId="{A11F5D47-1913-4167-8239-8D623B6E78F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AF2A4-EC53-4A2E-8B8F-0618B9371E49}">
      <dsp:nvSpPr>
        <dsp:cNvPr id="0" name=""/>
        <dsp:cNvSpPr/>
      </dsp:nvSpPr>
      <dsp:spPr>
        <a:xfrm>
          <a:off x="6958694" y="5222861"/>
          <a:ext cx="3794254" cy="245781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30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考前冲刺名师指导</a:t>
          </a:r>
        </a:p>
      </dsp:txBody>
      <dsp:txXfrm>
        <a:off x="8150960" y="5891305"/>
        <a:ext cx="2547998" cy="1735382"/>
      </dsp:txXfrm>
    </dsp:sp>
    <dsp:sp modelId="{5F484383-CFCD-435F-9BE8-8BDE7422E1E4}">
      <dsp:nvSpPr>
        <dsp:cNvPr id="0" name=""/>
        <dsp:cNvSpPr/>
      </dsp:nvSpPr>
      <dsp:spPr>
        <a:xfrm>
          <a:off x="768067" y="5222861"/>
          <a:ext cx="3794254" cy="245781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励志课堂备考资料考试动态</a:t>
          </a:r>
        </a:p>
      </dsp:txBody>
      <dsp:txXfrm>
        <a:off x="822057" y="5891305"/>
        <a:ext cx="2547998" cy="1735382"/>
      </dsp:txXfrm>
    </dsp:sp>
    <dsp:sp modelId="{205EA55C-0CC8-456F-8BF0-6D60C2A8F5BF}">
      <dsp:nvSpPr>
        <dsp:cNvPr id="0" name=""/>
        <dsp:cNvSpPr/>
      </dsp:nvSpPr>
      <dsp:spPr>
        <a:xfrm>
          <a:off x="6958694" y="0"/>
          <a:ext cx="3794254" cy="245781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国内国外考试新概念等海量题库</a:t>
          </a:r>
        </a:p>
      </dsp:txBody>
      <dsp:txXfrm>
        <a:off x="8150960" y="53990"/>
        <a:ext cx="2547998" cy="1735382"/>
      </dsp:txXfrm>
    </dsp:sp>
    <dsp:sp modelId="{42A4FB68-8400-4AB2-B9AC-4276FA0A81C2}">
      <dsp:nvSpPr>
        <dsp:cNvPr id="0" name=""/>
        <dsp:cNvSpPr/>
      </dsp:nvSpPr>
      <dsp:spPr>
        <a:xfrm>
          <a:off x="768067" y="0"/>
          <a:ext cx="3794254" cy="245781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七大板块精品视频课堂</a:t>
          </a:r>
        </a:p>
      </dsp:txBody>
      <dsp:txXfrm>
        <a:off x="822057" y="53990"/>
        <a:ext cx="2547998" cy="1735382"/>
      </dsp:txXfrm>
    </dsp:sp>
    <dsp:sp modelId="{ED8A8B88-FA9C-42F9-8768-43707E4B8416}">
      <dsp:nvSpPr>
        <dsp:cNvPr id="0" name=""/>
        <dsp:cNvSpPr/>
      </dsp:nvSpPr>
      <dsp:spPr>
        <a:xfrm>
          <a:off x="2357968" y="437798"/>
          <a:ext cx="3325733" cy="33257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300" kern="1200" dirty="0"/>
            <a:t>课程中心</a:t>
          </a:r>
        </a:p>
      </dsp:txBody>
      <dsp:txXfrm>
        <a:off x="3332053" y="1411883"/>
        <a:ext cx="2351648" cy="2351648"/>
      </dsp:txXfrm>
    </dsp:sp>
    <dsp:sp modelId="{0C92E19A-5A22-4230-9A8F-DE2C9E155105}">
      <dsp:nvSpPr>
        <dsp:cNvPr id="0" name=""/>
        <dsp:cNvSpPr/>
      </dsp:nvSpPr>
      <dsp:spPr>
        <a:xfrm rot="5400000">
          <a:off x="5837315" y="437798"/>
          <a:ext cx="3325733" cy="33257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300" kern="1200" dirty="0"/>
            <a:t>考试中心</a:t>
          </a:r>
        </a:p>
      </dsp:txBody>
      <dsp:txXfrm rot="-5400000">
        <a:off x="5837315" y="1411883"/>
        <a:ext cx="2351648" cy="2351648"/>
      </dsp:txXfrm>
    </dsp:sp>
    <dsp:sp modelId="{6AE646DD-F099-49B3-8A52-DAB5799DD1A2}">
      <dsp:nvSpPr>
        <dsp:cNvPr id="0" name=""/>
        <dsp:cNvSpPr/>
      </dsp:nvSpPr>
      <dsp:spPr>
        <a:xfrm rot="10800000">
          <a:off x="5837315" y="3917145"/>
          <a:ext cx="3325733" cy="33257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300" kern="1200" dirty="0"/>
            <a:t>直播课堂</a:t>
          </a:r>
        </a:p>
      </dsp:txBody>
      <dsp:txXfrm rot="10800000">
        <a:off x="5837315" y="3917145"/>
        <a:ext cx="2351648" cy="2351648"/>
      </dsp:txXfrm>
    </dsp:sp>
    <dsp:sp modelId="{ECB074EC-F08B-4FB5-A560-E373CFA0AA30}">
      <dsp:nvSpPr>
        <dsp:cNvPr id="0" name=""/>
        <dsp:cNvSpPr/>
      </dsp:nvSpPr>
      <dsp:spPr>
        <a:xfrm rot="16200000">
          <a:off x="2357968" y="3917145"/>
          <a:ext cx="3325733" cy="33257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300" kern="1200" dirty="0"/>
            <a:t>资讯中心</a:t>
          </a:r>
        </a:p>
      </dsp:txBody>
      <dsp:txXfrm rot="5400000">
        <a:off x="3332053" y="3917145"/>
        <a:ext cx="2351648" cy="2351648"/>
      </dsp:txXfrm>
    </dsp:sp>
    <dsp:sp modelId="{8603A064-65FB-476B-B38C-7DA0CB291B42}">
      <dsp:nvSpPr>
        <dsp:cNvPr id="0" name=""/>
        <dsp:cNvSpPr/>
      </dsp:nvSpPr>
      <dsp:spPr>
        <a:xfrm>
          <a:off x="5186377" y="3149077"/>
          <a:ext cx="1148261" cy="99848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D4E63A-2109-401A-A285-F53173CAC71D}">
      <dsp:nvSpPr>
        <dsp:cNvPr id="0" name=""/>
        <dsp:cNvSpPr/>
      </dsp:nvSpPr>
      <dsp:spPr>
        <a:xfrm rot="10800000">
          <a:off x="5186377" y="3533111"/>
          <a:ext cx="1148261" cy="99848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74855-81A8-4CC8-B4D1-9E34D2E6F371}">
      <dsp:nvSpPr>
        <dsp:cNvPr id="0" name=""/>
        <dsp:cNvSpPr/>
      </dsp:nvSpPr>
      <dsp:spPr>
        <a:xfrm>
          <a:off x="7993062" y="3156661"/>
          <a:ext cx="7021713" cy="406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107"/>
              </a:lnTo>
              <a:lnTo>
                <a:pt x="7021713" y="203107"/>
              </a:lnTo>
              <a:lnTo>
                <a:pt x="7021713" y="406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C65126-E4A4-446B-885F-BA206C8E2513}">
      <dsp:nvSpPr>
        <dsp:cNvPr id="0" name=""/>
        <dsp:cNvSpPr/>
      </dsp:nvSpPr>
      <dsp:spPr>
        <a:xfrm>
          <a:off x="7993062" y="3156661"/>
          <a:ext cx="4681142" cy="406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107"/>
              </a:lnTo>
              <a:lnTo>
                <a:pt x="4681142" y="203107"/>
              </a:lnTo>
              <a:lnTo>
                <a:pt x="4681142" y="406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60768-D4E6-4903-BAE7-BD956BC6F7D6}">
      <dsp:nvSpPr>
        <dsp:cNvPr id="0" name=""/>
        <dsp:cNvSpPr/>
      </dsp:nvSpPr>
      <dsp:spPr>
        <a:xfrm>
          <a:off x="7993062" y="3156661"/>
          <a:ext cx="2340571" cy="406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107"/>
              </a:lnTo>
              <a:lnTo>
                <a:pt x="2340571" y="203107"/>
              </a:lnTo>
              <a:lnTo>
                <a:pt x="2340571" y="406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6C8BC6-ED86-45AB-B54E-A4F0A2441B9F}">
      <dsp:nvSpPr>
        <dsp:cNvPr id="0" name=""/>
        <dsp:cNvSpPr/>
      </dsp:nvSpPr>
      <dsp:spPr>
        <a:xfrm>
          <a:off x="7947342" y="3156661"/>
          <a:ext cx="91440" cy="4062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DD9182-0CD4-442E-BFF9-46B77675B45C}">
      <dsp:nvSpPr>
        <dsp:cNvPr id="0" name=""/>
        <dsp:cNvSpPr/>
      </dsp:nvSpPr>
      <dsp:spPr>
        <a:xfrm>
          <a:off x="5652491" y="3156661"/>
          <a:ext cx="2340571" cy="406214"/>
        </a:xfrm>
        <a:custGeom>
          <a:avLst/>
          <a:gdLst/>
          <a:ahLst/>
          <a:cxnLst/>
          <a:rect l="0" t="0" r="0" b="0"/>
          <a:pathLst>
            <a:path>
              <a:moveTo>
                <a:pt x="2340571" y="0"/>
              </a:moveTo>
              <a:lnTo>
                <a:pt x="2340571" y="203107"/>
              </a:lnTo>
              <a:lnTo>
                <a:pt x="0" y="203107"/>
              </a:lnTo>
              <a:lnTo>
                <a:pt x="0" y="406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718315-CBEE-46BD-980A-8B4F23574B19}">
      <dsp:nvSpPr>
        <dsp:cNvPr id="0" name=""/>
        <dsp:cNvSpPr/>
      </dsp:nvSpPr>
      <dsp:spPr>
        <a:xfrm>
          <a:off x="3311920" y="3156661"/>
          <a:ext cx="4681142" cy="406214"/>
        </a:xfrm>
        <a:custGeom>
          <a:avLst/>
          <a:gdLst/>
          <a:ahLst/>
          <a:cxnLst/>
          <a:rect l="0" t="0" r="0" b="0"/>
          <a:pathLst>
            <a:path>
              <a:moveTo>
                <a:pt x="4681142" y="0"/>
              </a:moveTo>
              <a:lnTo>
                <a:pt x="4681142" y="203107"/>
              </a:lnTo>
              <a:lnTo>
                <a:pt x="0" y="203107"/>
              </a:lnTo>
              <a:lnTo>
                <a:pt x="0" y="406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917663-0BED-431A-8902-4FF4497D53D3}">
      <dsp:nvSpPr>
        <dsp:cNvPr id="0" name=""/>
        <dsp:cNvSpPr/>
      </dsp:nvSpPr>
      <dsp:spPr>
        <a:xfrm>
          <a:off x="971349" y="3156661"/>
          <a:ext cx="7021713" cy="406214"/>
        </a:xfrm>
        <a:custGeom>
          <a:avLst/>
          <a:gdLst/>
          <a:ahLst/>
          <a:cxnLst/>
          <a:rect l="0" t="0" r="0" b="0"/>
          <a:pathLst>
            <a:path>
              <a:moveTo>
                <a:pt x="7021713" y="0"/>
              </a:moveTo>
              <a:lnTo>
                <a:pt x="7021713" y="203107"/>
              </a:lnTo>
              <a:lnTo>
                <a:pt x="0" y="203107"/>
              </a:lnTo>
              <a:lnTo>
                <a:pt x="0" y="406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E5BC64-050F-4B66-BA54-37EF4105FE60}">
      <dsp:nvSpPr>
        <dsp:cNvPr id="0" name=""/>
        <dsp:cNvSpPr/>
      </dsp:nvSpPr>
      <dsp:spPr>
        <a:xfrm>
          <a:off x="6405729" y="1630299"/>
          <a:ext cx="3174665" cy="1526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 dirty="0"/>
            <a:t>课程架构</a:t>
          </a:r>
        </a:p>
      </dsp:txBody>
      <dsp:txXfrm>
        <a:off x="6480240" y="1704810"/>
        <a:ext cx="3025643" cy="1377339"/>
      </dsp:txXfrm>
    </dsp:sp>
    <dsp:sp modelId="{5D30B33B-C134-4A6B-85C0-E33663B8F1B4}">
      <dsp:nvSpPr>
        <dsp:cNvPr id="0" name=""/>
        <dsp:cNvSpPr/>
      </dsp:nvSpPr>
      <dsp:spPr>
        <a:xfrm>
          <a:off x="4171" y="3562876"/>
          <a:ext cx="1934356" cy="9671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 dirty="0"/>
            <a:t>国内考试</a:t>
          </a:r>
        </a:p>
      </dsp:txBody>
      <dsp:txXfrm>
        <a:off x="51385" y="3610090"/>
        <a:ext cx="1839928" cy="872750"/>
      </dsp:txXfrm>
    </dsp:sp>
    <dsp:sp modelId="{2498E95E-5E9C-45FF-A803-80D0C4C963E0}">
      <dsp:nvSpPr>
        <dsp:cNvPr id="0" name=""/>
        <dsp:cNvSpPr/>
      </dsp:nvSpPr>
      <dsp:spPr>
        <a:xfrm>
          <a:off x="2344742" y="3562876"/>
          <a:ext cx="1934356" cy="9671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 dirty="0"/>
            <a:t>出国留学</a:t>
          </a:r>
        </a:p>
      </dsp:txBody>
      <dsp:txXfrm>
        <a:off x="2391956" y="3610090"/>
        <a:ext cx="1839928" cy="872750"/>
      </dsp:txXfrm>
    </dsp:sp>
    <dsp:sp modelId="{2BE51D0B-2F36-4BEC-8A0A-78A40F86A658}">
      <dsp:nvSpPr>
        <dsp:cNvPr id="0" name=""/>
        <dsp:cNvSpPr/>
      </dsp:nvSpPr>
      <dsp:spPr>
        <a:xfrm>
          <a:off x="4685313" y="3562876"/>
          <a:ext cx="1934356" cy="9671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 dirty="0"/>
            <a:t>小语种</a:t>
          </a:r>
        </a:p>
      </dsp:txBody>
      <dsp:txXfrm>
        <a:off x="4732527" y="3610090"/>
        <a:ext cx="1839928" cy="872750"/>
      </dsp:txXfrm>
    </dsp:sp>
    <dsp:sp modelId="{4EA0B576-859E-481A-936E-9132189578E3}">
      <dsp:nvSpPr>
        <dsp:cNvPr id="0" name=""/>
        <dsp:cNvSpPr/>
      </dsp:nvSpPr>
      <dsp:spPr>
        <a:xfrm>
          <a:off x="7025884" y="3562876"/>
          <a:ext cx="1934356" cy="9671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 dirty="0"/>
            <a:t>应用外语</a:t>
          </a:r>
        </a:p>
      </dsp:txBody>
      <dsp:txXfrm>
        <a:off x="7073098" y="3610090"/>
        <a:ext cx="1839928" cy="872750"/>
      </dsp:txXfrm>
    </dsp:sp>
    <dsp:sp modelId="{474751D4-8C85-40AE-B95D-A3EE42610FF6}">
      <dsp:nvSpPr>
        <dsp:cNvPr id="0" name=""/>
        <dsp:cNvSpPr/>
      </dsp:nvSpPr>
      <dsp:spPr>
        <a:xfrm>
          <a:off x="9366455" y="3562876"/>
          <a:ext cx="1934356" cy="9671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 dirty="0"/>
            <a:t>职业认证</a:t>
          </a:r>
        </a:p>
      </dsp:txBody>
      <dsp:txXfrm>
        <a:off x="9413669" y="3610090"/>
        <a:ext cx="1839928" cy="872750"/>
      </dsp:txXfrm>
    </dsp:sp>
    <dsp:sp modelId="{628A72EE-6750-48DB-A2C6-DE2857BB59D2}">
      <dsp:nvSpPr>
        <dsp:cNvPr id="0" name=""/>
        <dsp:cNvSpPr/>
      </dsp:nvSpPr>
      <dsp:spPr>
        <a:xfrm>
          <a:off x="11707026" y="3562876"/>
          <a:ext cx="1934356" cy="9671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 dirty="0"/>
            <a:t>求职指导</a:t>
          </a:r>
        </a:p>
      </dsp:txBody>
      <dsp:txXfrm>
        <a:off x="11754240" y="3610090"/>
        <a:ext cx="1839928" cy="872750"/>
      </dsp:txXfrm>
    </dsp:sp>
    <dsp:sp modelId="{B975D21F-FE47-4C2C-B176-8581E3511FFF}">
      <dsp:nvSpPr>
        <dsp:cNvPr id="0" name=""/>
        <dsp:cNvSpPr/>
      </dsp:nvSpPr>
      <dsp:spPr>
        <a:xfrm>
          <a:off x="14047597" y="3562876"/>
          <a:ext cx="1934356" cy="9671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 dirty="0"/>
            <a:t>实用技能</a:t>
          </a:r>
        </a:p>
      </dsp:txBody>
      <dsp:txXfrm>
        <a:off x="14094811" y="3610090"/>
        <a:ext cx="1839928" cy="8727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31B68-2A57-465D-98E1-07A197FA4891}">
      <dsp:nvSpPr>
        <dsp:cNvPr id="0" name=""/>
        <dsp:cNvSpPr/>
      </dsp:nvSpPr>
      <dsp:spPr>
        <a:xfrm rot="5400000">
          <a:off x="1353176" y="2449814"/>
          <a:ext cx="2166649" cy="246665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27D53-BF5C-43CA-97A1-04F87F7A84EE}">
      <dsp:nvSpPr>
        <dsp:cNvPr id="0" name=""/>
        <dsp:cNvSpPr/>
      </dsp:nvSpPr>
      <dsp:spPr>
        <a:xfrm>
          <a:off x="779146" y="48039"/>
          <a:ext cx="3647362" cy="255303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400" kern="1200" dirty="0"/>
            <a:t>全方位、全覆盖课程类别</a:t>
          </a:r>
        </a:p>
      </dsp:txBody>
      <dsp:txXfrm>
        <a:off x="903797" y="172690"/>
        <a:ext cx="3398060" cy="2303733"/>
      </dsp:txXfrm>
    </dsp:sp>
    <dsp:sp modelId="{413DDD05-C8D3-494C-95A2-EFAFB722DB82}">
      <dsp:nvSpPr>
        <dsp:cNvPr id="0" name=""/>
        <dsp:cNvSpPr/>
      </dsp:nvSpPr>
      <dsp:spPr>
        <a:xfrm>
          <a:off x="4426508" y="291529"/>
          <a:ext cx="2652743" cy="206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800" b="1" kern="1200" dirty="0">
              <a:solidFill>
                <a:srgbClr val="FF0000"/>
              </a:solidFill>
            </a:rPr>
            <a:t>40</a:t>
          </a:r>
          <a:r>
            <a:rPr lang="zh-CN" altLang="en-US" sz="2800" kern="1200" dirty="0"/>
            <a:t>余类课程，涵盖国内外考试、小语种、外语学习及应用、求职职业等各领域</a:t>
          </a:r>
        </a:p>
      </dsp:txBody>
      <dsp:txXfrm>
        <a:off x="4426508" y="291529"/>
        <a:ext cx="2652743" cy="2063475"/>
      </dsp:txXfrm>
    </dsp:sp>
    <dsp:sp modelId="{960AEE94-6F17-4B0B-AD40-D2544FAE7CE4}">
      <dsp:nvSpPr>
        <dsp:cNvPr id="0" name=""/>
        <dsp:cNvSpPr/>
      </dsp:nvSpPr>
      <dsp:spPr>
        <a:xfrm rot="5400000">
          <a:off x="4377227" y="5317715"/>
          <a:ext cx="2166649" cy="246665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4012E-0C22-4740-A693-16ACE251CA0B}">
      <dsp:nvSpPr>
        <dsp:cNvPr id="0" name=""/>
        <dsp:cNvSpPr/>
      </dsp:nvSpPr>
      <dsp:spPr>
        <a:xfrm>
          <a:off x="3803197" y="2915940"/>
          <a:ext cx="3647362" cy="255303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400" kern="1200" dirty="0"/>
            <a:t>多维度、深挖掘课程内容</a:t>
          </a:r>
        </a:p>
      </dsp:txBody>
      <dsp:txXfrm>
        <a:off x="3927848" y="3040591"/>
        <a:ext cx="3398060" cy="2303733"/>
      </dsp:txXfrm>
    </dsp:sp>
    <dsp:sp modelId="{B5189129-BE3F-43D0-BB65-4BB1DAC0188B}">
      <dsp:nvSpPr>
        <dsp:cNvPr id="0" name=""/>
        <dsp:cNvSpPr/>
      </dsp:nvSpPr>
      <dsp:spPr>
        <a:xfrm>
          <a:off x="7450559" y="3159430"/>
          <a:ext cx="2652743" cy="206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800" kern="1200" dirty="0"/>
            <a:t>500</a:t>
          </a:r>
          <a:r>
            <a:rPr lang="zh-CN" altLang="en-US" sz="2800" kern="1200" dirty="0"/>
            <a:t>余门视频课程，</a:t>
          </a:r>
          <a:r>
            <a:rPr lang="zh-CN" altLang="en-US" sz="2800" b="1" kern="1200" dirty="0">
              <a:solidFill>
                <a:srgbClr val="FF0000"/>
              </a:solidFill>
            </a:rPr>
            <a:t>全方位、多维度、深层</a:t>
          </a:r>
          <a:r>
            <a:rPr lang="zh-CN" altLang="en-US" sz="2800" kern="1200" dirty="0"/>
            <a:t>挖掘科知识点</a:t>
          </a:r>
        </a:p>
      </dsp:txBody>
      <dsp:txXfrm>
        <a:off x="7450559" y="3159430"/>
        <a:ext cx="2652743" cy="2063475"/>
      </dsp:txXfrm>
    </dsp:sp>
    <dsp:sp modelId="{463C47BF-58D0-402A-A795-33B40B94111B}">
      <dsp:nvSpPr>
        <dsp:cNvPr id="0" name=""/>
        <dsp:cNvSpPr/>
      </dsp:nvSpPr>
      <dsp:spPr>
        <a:xfrm>
          <a:off x="6827247" y="5783841"/>
          <a:ext cx="3647362" cy="255303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400" kern="1200" dirty="0"/>
            <a:t>海量课时、适应不同水平学员</a:t>
          </a:r>
        </a:p>
      </dsp:txBody>
      <dsp:txXfrm>
        <a:off x="6951898" y="5908492"/>
        <a:ext cx="3398060" cy="2303733"/>
      </dsp:txXfrm>
    </dsp:sp>
    <dsp:sp modelId="{8EE71E23-F9C4-46BA-A6E8-6336E1B6E88F}">
      <dsp:nvSpPr>
        <dsp:cNvPr id="0" name=""/>
        <dsp:cNvSpPr/>
      </dsp:nvSpPr>
      <dsp:spPr>
        <a:xfrm>
          <a:off x="10474610" y="6027332"/>
          <a:ext cx="2652743" cy="206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800" b="1" kern="1200" dirty="0">
              <a:solidFill>
                <a:srgbClr val="FF0000"/>
              </a:solidFill>
            </a:rPr>
            <a:t>10600</a:t>
          </a:r>
          <a:r>
            <a:rPr lang="zh-CN" altLang="en-US" sz="2800" kern="1200" dirty="0"/>
            <a:t>余课时视频课程，</a:t>
          </a:r>
          <a:r>
            <a:rPr lang="zh-CN" altLang="en-US" sz="2800" b="1" kern="1200" dirty="0">
              <a:solidFill>
                <a:srgbClr val="FF0000"/>
              </a:solidFill>
            </a:rPr>
            <a:t>零基础</a:t>
          </a:r>
          <a:r>
            <a:rPr lang="en-US" altLang="zh-CN" sz="2800" b="1" kern="1200" dirty="0">
              <a:solidFill>
                <a:srgbClr val="FF0000"/>
              </a:solidFill>
            </a:rPr>
            <a:t>-</a:t>
          </a:r>
          <a:r>
            <a:rPr lang="zh-CN" altLang="en-US" sz="2800" b="1" kern="1200" dirty="0">
              <a:solidFill>
                <a:srgbClr val="FF0000"/>
              </a:solidFill>
            </a:rPr>
            <a:t>高精尖</a:t>
          </a:r>
          <a:r>
            <a:rPr lang="zh-CN" altLang="en-US" sz="2800" kern="1200" dirty="0"/>
            <a:t>，深度强化各学科学习效果</a:t>
          </a:r>
        </a:p>
      </dsp:txBody>
      <dsp:txXfrm>
        <a:off x="10474610" y="6027332"/>
        <a:ext cx="2652743" cy="20634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91AA8-AB54-46B8-8D37-D6926256F5B1}">
      <dsp:nvSpPr>
        <dsp:cNvPr id="0" name=""/>
        <dsp:cNvSpPr/>
      </dsp:nvSpPr>
      <dsp:spPr>
        <a:xfrm>
          <a:off x="0" y="0"/>
          <a:ext cx="8302371" cy="1322895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备考规划，独家绝密预测，各种得分</a:t>
          </a:r>
          <a:r>
            <a:rPr lang="zh-CN" altLang="en-US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”</a:t>
          </a:r>
          <a:r>
            <a:rPr lang="zh-CN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小心机</a:t>
          </a:r>
          <a:r>
            <a:rPr lang="zh-CN" altLang="en-US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“</a:t>
          </a:r>
          <a:endParaRPr lang="zh-CN" altLang="en-US" sz="2600" kern="1200" dirty="0"/>
        </a:p>
      </dsp:txBody>
      <dsp:txXfrm>
        <a:off x="38746" y="38746"/>
        <a:ext cx="6720084" cy="1245403"/>
      </dsp:txXfrm>
    </dsp:sp>
    <dsp:sp modelId="{F0811976-B0D2-448F-83E9-A3D6C18DE39C}">
      <dsp:nvSpPr>
        <dsp:cNvPr id="0" name=""/>
        <dsp:cNvSpPr/>
      </dsp:nvSpPr>
      <dsp:spPr>
        <a:xfrm>
          <a:off x="619982" y="1506631"/>
          <a:ext cx="8302371" cy="1322895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超全技巧，最新机经，完美预测，保底冲高</a:t>
          </a:r>
          <a:endParaRPr lang="zh-CN" altLang="en-US" sz="2600" kern="1200" dirty="0"/>
        </a:p>
      </dsp:txBody>
      <dsp:txXfrm>
        <a:off x="658728" y="1545377"/>
        <a:ext cx="6745014" cy="1245403"/>
      </dsp:txXfrm>
    </dsp:sp>
    <dsp:sp modelId="{8033526A-2541-4055-A8D5-41996939583A}">
      <dsp:nvSpPr>
        <dsp:cNvPr id="0" name=""/>
        <dsp:cNvSpPr/>
      </dsp:nvSpPr>
      <dsp:spPr>
        <a:xfrm>
          <a:off x="1239964" y="3013263"/>
          <a:ext cx="8302371" cy="1322895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高能干货</a:t>
          </a:r>
          <a:r>
            <a:rPr lang="en-US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, </a:t>
          </a:r>
          <a:r>
            <a:rPr lang="zh-CN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实战讲练，花式技巧，高分必备</a:t>
          </a:r>
          <a:endParaRPr lang="zh-CN" altLang="en-US" sz="2600" kern="1200" dirty="0"/>
        </a:p>
      </dsp:txBody>
      <dsp:txXfrm>
        <a:off x="1278710" y="3052009"/>
        <a:ext cx="6745014" cy="1245403"/>
      </dsp:txXfrm>
    </dsp:sp>
    <dsp:sp modelId="{2F2FC46B-4B2A-4A4B-B293-3D4E9FB39D1D}">
      <dsp:nvSpPr>
        <dsp:cNvPr id="0" name=""/>
        <dsp:cNvSpPr/>
      </dsp:nvSpPr>
      <dsp:spPr>
        <a:xfrm>
          <a:off x="1859946" y="4519894"/>
          <a:ext cx="8302371" cy="1322895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临考最后一击，“快、准、狠”把握各模块套路</a:t>
          </a:r>
          <a:endParaRPr lang="zh-CN" altLang="en-US" sz="2600" kern="1200" dirty="0"/>
        </a:p>
      </dsp:txBody>
      <dsp:txXfrm>
        <a:off x="1898692" y="4558640"/>
        <a:ext cx="6745014" cy="1245403"/>
      </dsp:txXfrm>
    </dsp:sp>
    <dsp:sp modelId="{B218FD27-4BD5-4116-9FBE-5A56492B23AC}">
      <dsp:nvSpPr>
        <dsp:cNvPr id="0" name=""/>
        <dsp:cNvSpPr/>
      </dsp:nvSpPr>
      <dsp:spPr>
        <a:xfrm>
          <a:off x="2479928" y="6026526"/>
          <a:ext cx="8302371" cy="1322895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新东方顶级名师坐镇，各种得分“小心机”</a:t>
          </a:r>
          <a:r>
            <a:rPr lang="en-US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,</a:t>
          </a:r>
          <a:r>
            <a:rPr lang="zh-CN" altLang="en-US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让你花式戳中阅卷人“</a:t>
          </a:r>
          <a:r>
            <a:rPr lang="en-US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HIGH</a:t>
          </a:r>
          <a:r>
            <a:rPr lang="zh-CN" altLang="en-US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点”</a:t>
          </a:r>
        </a:p>
      </dsp:txBody>
      <dsp:txXfrm>
        <a:off x="2518674" y="6065272"/>
        <a:ext cx="6745014" cy="1245403"/>
      </dsp:txXfrm>
    </dsp:sp>
    <dsp:sp modelId="{19510264-C7E7-4563-8290-BEE55CA04418}">
      <dsp:nvSpPr>
        <dsp:cNvPr id="0" name=""/>
        <dsp:cNvSpPr/>
      </dsp:nvSpPr>
      <dsp:spPr>
        <a:xfrm>
          <a:off x="7442488" y="966448"/>
          <a:ext cx="859882" cy="8598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7635961" y="966448"/>
        <a:ext cx="472936" cy="647061"/>
      </dsp:txXfrm>
    </dsp:sp>
    <dsp:sp modelId="{58B2615C-1BB6-4E8B-A74A-E24C9AF8F6AB}">
      <dsp:nvSpPr>
        <dsp:cNvPr id="0" name=""/>
        <dsp:cNvSpPr/>
      </dsp:nvSpPr>
      <dsp:spPr>
        <a:xfrm>
          <a:off x="8062470" y="2473080"/>
          <a:ext cx="859882" cy="8598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8255943" y="2473080"/>
        <a:ext cx="472936" cy="647061"/>
      </dsp:txXfrm>
    </dsp:sp>
    <dsp:sp modelId="{050D1940-F188-4601-9985-D677CB6D04C7}">
      <dsp:nvSpPr>
        <dsp:cNvPr id="0" name=""/>
        <dsp:cNvSpPr/>
      </dsp:nvSpPr>
      <dsp:spPr>
        <a:xfrm>
          <a:off x="8682453" y="3957663"/>
          <a:ext cx="859882" cy="8598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8875926" y="3957663"/>
        <a:ext cx="472936" cy="647061"/>
      </dsp:txXfrm>
    </dsp:sp>
    <dsp:sp modelId="{DD17FEF5-5B89-40FE-BED2-6898A2D96C33}">
      <dsp:nvSpPr>
        <dsp:cNvPr id="0" name=""/>
        <dsp:cNvSpPr/>
      </dsp:nvSpPr>
      <dsp:spPr>
        <a:xfrm>
          <a:off x="9302435" y="5478994"/>
          <a:ext cx="859882" cy="8598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9495908" y="5478994"/>
        <a:ext cx="472936" cy="647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D7DDE-4E13-480A-8521-40F33B57E5E0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69F78-041F-4685-A3DD-3BDFD8E74E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838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1. </a:t>
            </a:r>
            <a:r>
              <a:rPr lang="zh-CN" altLang="en-US" dirty="0"/>
              <a:t>电脑系统：</a:t>
            </a:r>
            <a:r>
              <a:rPr lang="en-US" altLang="zh-CN" dirty="0"/>
              <a:t>win7</a:t>
            </a:r>
            <a:r>
              <a:rPr lang="zh-CN" altLang="en-US" dirty="0"/>
              <a:t>、</a:t>
            </a:r>
            <a:r>
              <a:rPr lang="en-US" altLang="zh-CN" dirty="0"/>
              <a:t>win8</a:t>
            </a:r>
            <a:r>
              <a:rPr lang="zh-CN" altLang="en-US" dirty="0"/>
              <a:t>系统或者</a:t>
            </a:r>
            <a:r>
              <a:rPr lang="en-US" altLang="zh-CN" dirty="0"/>
              <a:t>Mac</a:t>
            </a:r>
            <a:r>
              <a:rPr lang="zh-CN" altLang="en-US" dirty="0"/>
              <a:t>系统，内存</a:t>
            </a:r>
            <a:r>
              <a:rPr lang="en-US" altLang="zh-CN" dirty="0"/>
              <a:t>4G</a:t>
            </a:r>
            <a:r>
              <a:rPr lang="zh-CN" altLang="en-US" dirty="0"/>
              <a:t>最低以免卡顿，</a:t>
            </a:r>
            <a:r>
              <a:rPr lang="en-US" altLang="zh-CN" dirty="0"/>
              <a:t>Flash Play </a:t>
            </a:r>
            <a:br>
              <a:rPr lang="en-US" altLang="zh-CN" dirty="0"/>
            </a:br>
            <a:r>
              <a:rPr lang="en-US" altLang="zh-CN" dirty="0"/>
              <a:t>      </a:t>
            </a:r>
            <a:r>
              <a:rPr lang="zh-CN" altLang="en-US" dirty="0"/>
              <a:t>版本在</a:t>
            </a:r>
            <a:r>
              <a:rPr lang="en-US" altLang="zh-CN" dirty="0"/>
              <a:t>15</a:t>
            </a:r>
            <a:r>
              <a:rPr lang="zh-CN" altLang="en-US" dirty="0"/>
              <a:t>以上。</a:t>
            </a:r>
            <a:br>
              <a:rPr lang="zh-CN" altLang="en-US" dirty="0"/>
            </a:br>
            <a:r>
              <a:rPr lang="en-US" altLang="zh-CN" dirty="0"/>
              <a:t>2. </a:t>
            </a:r>
            <a:r>
              <a:rPr lang="zh-CN" altLang="en-US" dirty="0"/>
              <a:t>移动端：安卓系统</a:t>
            </a:r>
            <a:r>
              <a:rPr lang="en-US" altLang="zh-CN" dirty="0"/>
              <a:t>4.0</a:t>
            </a:r>
            <a:r>
              <a:rPr lang="zh-CN" altLang="en-US" dirty="0"/>
              <a:t>以上，</a:t>
            </a:r>
            <a:r>
              <a:rPr lang="en-US" altLang="zh-CN" dirty="0" err="1"/>
              <a:t>ios</a:t>
            </a:r>
            <a:r>
              <a:rPr lang="zh-CN" altLang="en-US" dirty="0"/>
              <a:t>系统</a:t>
            </a:r>
            <a:r>
              <a:rPr lang="en-US" altLang="zh-CN" dirty="0"/>
              <a:t>9.0</a:t>
            </a:r>
            <a:r>
              <a:rPr lang="zh-CN" altLang="en-US" dirty="0"/>
              <a:t>以上。（目前只能看回放）</a:t>
            </a:r>
            <a:br>
              <a:rPr lang="zh-CN" altLang="en-US" dirty="0"/>
            </a:br>
            <a:r>
              <a:rPr lang="en-US" altLang="zh-CN" dirty="0"/>
              <a:t>3. </a:t>
            </a:r>
            <a:r>
              <a:rPr lang="zh-CN" altLang="en-US" dirty="0"/>
              <a:t>浏览器：建议安装谷歌（</a:t>
            </a:r>
            <a:r>
              <a:rPr lang="en-US" altLang="zh-CN" dirty="0"/>
              <a:t>chrome</a:t>
            </a:r>
            <a:r>
              <a:rPr lang="zh-CN" altLang="en-US" dirty="0"/>
              <a:t>）浏览器及</a:t>
            </a:r>
            <a:r>
              <a:rPr lang="en-US" altLang="zh-CN" dirty="0"/>
              <a:t>IE</a:t>
            </a:r>
            <a:r>
              <a:rPr lang="zh-CN" altLang="en-US" dirty="0"/>
              <a:t>，</a:t>
            </a:r>
            <a:r>
              <a:rPr lang="en-US" altLang="zh-CN" dirty="0"/>
              <a:t>360</a:t>
            </a:r>
            <a:r>
              <a:rPr lang="zh-CN" altLang="en-US" dirty="0"/>
              <a:t>浏览器，</a:t>
            </a:r>
            <a:r>
              <a:rPr lang="en-US" altLang="zh-CN" dirty="0"/>
              <a:t>win10</a:t>
            </a:r>
            <a:r>
              <a:rPr lang="zh-CN" altLang="en-US" dirty="0"/>
              <a:t>使用</a:t>
            </a:r>
            <a:r>
              <a:rPr lang="en-US" altLang="zh-CN" dirty="0"/>
              <a:t>edge</a:t>
            </a:r>
            <a:r>
              <a:rPr lang="zh-CN" altLang="en-US" dirty="0"/>
              <a:t>，</a:t>
            </a:r>
            <a:br>
              <a:rPr lang="zh-CN" altLang="en-US" dirty="0"/>
            </a:br>
            <a:r>
              <a:rPr lang="zh-CN" altLang="en-US" dirty="0"/>
              <a:t>    </a:t>
            </a:r>
            <a:r>
              <a:rPr lang="en-US" altLang="zh-CN" dirty="0"/>
              <a:t>mac</a:t>
            </a:r>
            <a:r>
              <a:rPr lang="zh-CN" altLang="en-US" dirty="0"/>
              <a:t>使用</a:t>
            </a:r>
            <a:r>
              <a:rPr lang="en-US" altLang="zh-CN" dirty="0"/>
              <a:t>safari</a:t>
            </a:r>
            <a:r>
              <a:rPr lang="zh-CN" altLang="en-US" dirty="0"/>
              <a:t>。</a:t>
            </a:r>
            <a:br>
              <a:rPr lang="zh-CN" altLang="en-US" dirty="0"/>
            </a:br>
            <a:r>
              <a:rPr lang="en-US" altLang="zh-CN" dirty="0"/>
              <a:t>4. </a:t>
            </a:r>
            <a:r>
              <a:rPr lang="zh-CN" altLang="en-US" dirty="0"/>
              <a:t>网络：建议优选网络，部分小运营商或者校园网络不稳定，会造成直播卡顿，无法</a:t>
            </a:r>
            <a:br>
              <a:rPr lang="zh-CN" altLang="en-US" dirty="0"/>
            </a:br>
            <a:r>
              <a:rPr lang="zh-CN" altLang="en-US" dirty="0"/>
              <a:t>    进入直播等情况。</a:t>
            </a:r>
            <a:endParaRPr lang="en-US" altLang="zh-CN" dirty="0"/>
          </a:p>
          <a:p>
            <a:r>
              <a:rPr lang="en-US" altLang="zh-CN" dirty="0"/>
              <a:t>5.</a:t>
            </a:r>
            <a:r>
              <a:rPr lang="zh-CN" altLang="en-US" dirty="0"/>
              <a:t> 最少</a:t>
            </a:r>
            <a:r>
              <a:rPr lang="en-US" altLang="zh-CN" dirty="0"/>
              <a:t>4M</a:t>
            </a:r>
            <a:r>
              <a:rPr lang="zh-CN" altLang="en-US" dirty="0"/>
              <a:t>以上独立宽带。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C4B32-6561-4205-A925-A0C2FD40C7C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166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1. </a:t>
            </a:r>
            <a:r>
              <a:rPr lang="zh-CN" altLang="en-US" dirty="0"/>
              <a:t>电脑系统：</a:t>
            </a:r>
            <a:r>
              <a:rPr lang="en-US" altLang="zh-CN" dirty="0"/>
              <a:t>win7</a:t>
            </a:r>
            <a:r>
              <a:rPr lang="zh-CN" altLang="en-US" dirty="0"/>
              <a:t>、</a:t>
            </a:r>
            <a:r>
              <a:rPr lang="en-US" altLang="zh-CN" dirty="0"/>
              <a:t>win8</a:t>
            </a:r>
            <a:r>
              <a:rPr lang="zh-CN" altLang="en-US" dirty="0"/>
              <a:t>系统或者</a:t>
            </a:r>
            <a:r>
              <a:rPr lang="en-US" altLang="zh-CN" dirty="0"/>
              <a:t>Mac</a:t>
            </a:r>
            <a:r>
              <a:rPr lang="zh-CN" altLang="en-US" dirty="0"/>
              <a:t>系统，内存</a:t>
            </a:r>
            <a:r>
              <a:rPr lang="en-US" altLang="zh-CN" dirty="0"/>
              <a:t>4G</a:t>
            </a:r>
            <a:r>
              <a:rPr lang="zh-CN" altLang="en-US" dirty="0"/>
              <a:t>最低以免卡顿，</a:t>
            </a:r>
            <a:r>
              <a:rPr lang="en-US" altLang="zh-CN" dirty="0"/>
              <a:t>Flash Play </a:t>
            </a:r>
            <a:br>
              <a:rPr lang="en-US" altLang="zh-CN" dirty="0"/>
            </a:br>
            <a:r>
              <a:rPr lang="en-US" altLang="zh-CN" dirty="0"/>
              <a:t>      </a:t>
            </a:r>
            <a:r>
              <a:rPr lang="zh-CN" altLang="en-US" dirty="0"/>
              <a:t>版本在</a:t>
            </a:r>
            <a:r>
              <a:rPr lang="en-US" altLang="zh-CN" dirty="0"/>
              <a:t>15</a:t>
            </a:r>
            <a:r>
              <a:rPr lang="zh-CN" altLang="en-US" dirty="0"/>
              <a:t>以上。</a:t>
            </a:r>
            <a:br>
              <a:rPr lang="zh-CN" altLang="en-US" dirty="0"/>
            </a:br>
            <a:r>
              <a:rPr lang="en-US" altLang="zh-CN" dirty="0"/>
              <a:t>2. </a:t>
            </a:r>
            <a:r>
              <a:rPr lang="zh-CN" altLang="en-US" dirty="0"/>
              <a:t>移动端：安卓系统</a:t>
            </a:r>
            <a:r>
              <a:rPr lang="en-US" altLang="zh-CN" dirty="0"/>
              <a:t>4.0</a:t>
            </a:r>
            <a:r>
              <a:rPr lang="zh-CN" altLang="en-US" dirty="0"/>
              <a:t>以上，</a:t>
            </a:r>
            <a:r>
              <a:rPr lang="en-US" altLang="zh-CN" dirty="0" err="1"/>
              <a:t>ios</a:t>
            </a:r>
            <a:r>
              <a:rPr lang="zh-CN" altLang="en-US" dirty="0"/>
              <a:t>系统</a:t>
            </a:r>
            <a:r>
              <a:rPr lang="en-US" altLang="zh-CN" dirty="0"/>
              <a:t>9.0</a:t>
            </a:r>
            <a:r>
              <a:rPr lang="zh-CN" altLang="en-US" dirty="0"/>
              <a:t>以上。（目前只能看回放）</a:t>
            </a:r>
            <a:br>
              <a:rPr lang="zh-CN" altLang="en-US" dirty="0"/>
            </a:br>
            <a:r>
              <a:rPr lang="en-US" altLang="zh-CN" dirty="0"/>
              <a:t>3. </a:t>
            </a:r>
            <a:r>
              <a:rPr lang="zh-CN" altLang="en-US" dirty="0"/>
              <a:t>浏览器：建议安装谷歌（</a:t>
            </a:r>
            <a:r>
              <a:rPr lang="en-US" altLang="zh-CN" dirty="0"/>
              <a:t>chrome</a:t>
            </a:r>
            <a:r>
              <a:rPr lang="zh-CN" altLang="en-US" dirty="0"/>
              <a:t>）浏览器及</a:t>
            </a:r>
            <a:r>
              <a:rPr lang="en-US" altLang="zh-CN" dirty="0"/>
              <a:t>IE</a:t>
            </a:r>
            <a:r>
              <a:rPr lang="zh-CN" altLang="en-US" dirty="0"/>
              <a:t>，</a:t>
            </a:r>
            <a:r>
              <a:rPr lang="en-US" altLang="zh-CN" dirty="0"/>
              <a:t>360</a:t>
            </a:r>
            <a:r>
              <a:rPr lang="zh-CN" altLang="en-US" dirty="0"/>
              <a:t>浏览器，</a:t>
            </a:r>
            <a:r>
              <a:rPr lang="en-US" altLang="zh-CN" dirty="0"/>
              <a:t>win10</a:t>
            </a:r>
            <a:r>
              <a:rPr lang="zh-CN" altLang="en-US" dirty="0"/>
              <a:t>使用</a:t>
            </a:r>
            <a:r>
              <a:rPr lang="en-US" altLang="zh-CN" dirty="0"/>
              <a:t>edge</a:t>
            </a:r>
            <a:r>
              <a:rPr lang="zh-CN" altLang="en-US" dirty="0"/>
              <a:t>，</a:t>
            </a:r>
            <a:br>
              <a:rPr lang="zh-CN" altLang="en-US" dirty="0"/>
            </a:br>
            <a:r>
              <a:rPr lang="zh-CN" altLang="en-US" dirty="0"/>
              <a:t>    </a:t>
            </a:r>
            <a:r>
              <a:rPr lang="en-US" altLang="zh-CN" dirty="0"/>
              <a:t>mac</a:t>
            </a:r>
            <a:r>
              <a:rPr lang="zh-CN" altLang="en-US" dirty="0"/>
              <a:t>使用</a:t>
            </a:r>
            <a:r>
              <a:rPr lang="en-US" altLang="zh-CN" dirty="0"/>
              <a:t>safari</a:t>
            </a:r>
            <a:r>
              <a:rPr lang="zh-CN" altLang="en-US" dirty="0"/>
              <a:t>。</a:t>
            </a:r>
            <a:br>
              <a:rPr lang="zh-CN" altLang="en-US" dirty="0"/>
            </a:br>
            <a:r>
              <a:rPr lang="en-US" altLang="zh-CN" dirty="0"/>
              <a:t>4. </a:t>
            </a:r>
            <a:r>
              <a:rPr lang="zh-CN" altLang="en-US" dirty="0"/>
              <a:t>网络：建议优选网络，部分小运营商或者校园网络不稳定，会造成直播卡顿，无法</a:t>
            </a:r>
            <a:br>
              <a:rPr lang="zh-CN" altLang="en-US" dirty="0"/>
            </a:br>
            <a:r>
              <a:rPr lang="zh-CN" altLang="en-US" dirty="0"/>
              <a:t>    进入直播等情况。</a:t>
            </a:r>
            <a:endParaRPr lang="en-US" altLang="zh-CN" dirty="0"/>
          </a:p>
          <a:p>
            <a:r>
              <a:rPr lang="en-US" altLang="zh-CN" dirty="0"/>
              <a:t>5.</a:t>
            </a:r>
            <a:r>
              <a:rPr lang="zh-CN" altLang="en-US" dirty="0"/>
              <a:t> 最少</a:t>
            </a:r>
            <a:r>
              <a:rPr lang="en-US" altLang="zh-CN" dirty="0"/>
              <a:t>4M</a:t>
            </a:r>
            <a:r>
              <a:rPr lang="zh-CN" altLang="en-US" dirty="0"/>
              <a:t>以上独立宽带。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C4B32-6561-4205-A925-A0C2FD40C7C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36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51188-EEA4-4AA9-8118-E19D443F58F9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78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9F78-041F-4685-A3DD-3BDFD8E74E6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472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E2AFA-C8F0-4A2D-A5E1-8FDFD907296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63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5" y="3019582"/>
            <a:ext cx="14689296" cy="2083557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29" y="5508149"/>
            <a:ext cx="12097068" cy="24840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71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42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314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85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56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628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399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170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  <a:t>2018/10/10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82744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  <a:t>2018/10/10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25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529106" y="389262"/>
            <a:ext cx="3888343" cy="82937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64076" y="389262"/>
            <a:ext cx="11377004" cy="82937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  <a:t>2018/10/10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3177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60588" y="1590675"/>
            <a:ext cx="12960350" cy="33845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60588" y="5105400"/>
            <a:ext cx="12960350" cy="23463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862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045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9513" y="2422525"/>
            <a:ext cx="14905037" cy="4043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79513" y="6505575"/>
            <a:ext cx="14905037" cy="21256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93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7450" y="2587625"/>
            <a:ext cx="7377113" cy="61674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16963" y="2587625"/>
            <a:ext cx="7377112" cy="61674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414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625" y="517525"/>
            <a:ext cx="14905038" cy="187801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90625" y="2382838"/>
            <a:ext cx="7310438" cy="1168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90625" y="3551238"/>
            <a:ext cx="7310438" cy="5221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48713" y="2382838"/>
            <a:ext cx="7346950" cy="1168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48713" y="3551238"/>
            <a:ext cx="7346950" cy="5221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14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417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361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625" y="647700"/>
            <a:ext cx="5573713" cy="22685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46950" y="1400175"/>
            <a:ext cx="8748713" cy="6907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90625" y="2916238"/>
            <a:ext cx="5573713" cy="54022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97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  <a:t>2018/10/10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8651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625" y="647700"/>
            <a:ext cx="5573713" cy="22685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346950" y="1400175"/>
            <a:ext cx="8748713" cy="6907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90625" y="2916238"/>
            <a:ext cx="5573713" cy="54022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629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308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368213" y="517525"/>
            <a:ext cx="3725862" cy="82375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87450" y="517525"/>
            <a:ext cx="11028363" cy="82375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355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381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449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5" y="3019582"/>
            <a:ext cx="14689296" cy="2083557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29" y="5508149"/>
            <a:ext cx="12097068" cy="24840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71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42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314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85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56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628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399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170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2018/10/10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84967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2018/10/10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83914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2" y="6246170"/>
            <a:ext cx="14689296" cy="1930552"/>
          </a:xfrm>
        </p:spPr>
        <p:txBody>
          <a:bodyPr anchor="t"/>
          <a:lstStyle>
            <a:lvl1pPr algn="l">
              <a:defRPr sz="67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2" y="4119863"/>
            <a:ext cx="14689296" cy="2126307"/>
          </a:xfrm>
        </p:spPr>
        <p:txBody>
          <a:bodyPr anchor="b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77136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4273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31409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30854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8568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6281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53995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61709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2018/10/10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68504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64076" y="2268062"/>
            <a:ext cx="7632674" cy="6414924"/>
          </a:xfrm>
        </p:spPr>
        <p:txBody>
          <a:bodyPr/>
          <a:lstStyle>
            <a:lvl1pPr>
              <a:defRPr sz="4700"/>
            </a:lvl1pPr>
            <a:lvl2pPr>
              <a:defRPr sz="40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84775" y="2268062"/>
            <a:ext cx="7632674" cy="6414924"/>
          </a:xfrm>
        </p:spPr>
        <p:txBody>
          <a:bodyPr/>
          <a:lstStyle>
            <a:lvl1pPr>
              <a:defRPr sz="4700"/>
            </a:lvl1pPr>
            <a:lvl2pPr>
              <a:defRPr sz="40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2018/10/10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69153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6" y="2175809"/>
            <a:ext cx="7635675" cy="906774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71366" indent="0">
              <a:buNone/>
              <a:defRPr sz="3400" b="1"/>
            </a:lvl2pPr>
            <a:lvl3pPr marL="1542732" indent="0">
              <a:buNone/>
              <a:defRPr sz="3000" b="1"/>
            </a:lvl3pPr>
            <a:lvl4pPr marL="2314098" indent="0">
              <a:buNone/>
              <a:defRPr sz="2700" b="1"/>
            </a:lvl4pPr>
            <a:lvl5pPr marL="3085464" indent="0">
              <a:buNone/>
              <a:defRPr sz="2700" b="1"/>
            </a:lvl5pPr>
            <a:lvl6pPr marL="3856831" indent="0">
              <a:buNone/>
              <a:defRPr sz="2700" b="1"/>
            </a:lvl6pPr>
            <a:lvl7pPr marL="4628197" indent="0">
              <a:buNone/>
              <a:defRPr sz="2700" b="1"/>
            </a:lvl7pPr>
            <a:lvl8pPr marL="5399563" indent="0">
              <a:buNone/>
              <a:defRPr sz="2700" b="1"/>
            </a:lvl8pPr>
            <a:lvl9pPr marL="6170929" indent="0">
              <a:buNone/>
              <a:defRPr sz="27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76" y="3082584"/>
            <a:ext cx="7635675" cy="560040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76" y="2175809"/>
            <a:ext cx="7638674" cy="906774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71366" indent="0">
              <a:buNone/>
              <a:defRPr sz="3400" b="1"/>
            </a:lvl2pPr>
            <a:lvl3pPr marL="1542732" indent="0">
              <a:buNone/>
              <a:defRPr sz="3000" b="1"/>
            </a:lvl3pPr>
            <a:lvl4pPr marL="2314098" indent="0">
              <a:buNone/>
              <a:defRPr sz="2700" b="1"/>
            </a:lvl4pPr>
            <a:lvl5pPr marL="3085464" indent="0">
              <a:buNone/>
              <a:defRPr sz="2700" b="1"/>
            </a:lvl5pPr>
            <a:lvl6pPr marL="3856831" indent="0">
              <a:buNone/>
              <a:defRPr sz="2700" b="1"/>
            </a:lvl6pPr>
            <a:lvl7pPr marL="4628197" indent="0">
              <a:buNone/>
              <a:defRPr sz="2700" b="1"/>
            </a:lvl7pPr>
            <a:lvl8pPr marL="5399563" indent="0">
              <a:buNone/>
              <a:defRPr sz="2700" b="1"/>
            </a:lvl8pPr>
            <a:lvl9pPr marL="6170929" indent="0">
              <a:buNone/>
              <a:defRPr sz="27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76" y="3082584"/>
            <a:ext cx="7638674" cy="560040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2018/10/10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19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2" y="6246170"/>
            <a:ext cx="14689296" cy="1930552"/>
          </a:xfrm>
        </p:spPr>
        <p:txBody>
          <a:bodyPr anchor="t"/>
          <a:lstStyle>
            <a:lvl1pPr algn="l">
              <a:defRPr sz="67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2" y="4119863"/>
            <a:ext cx="14689296" cy="2126307"/>
          </a:xfrm>
        </p:spPr>
        <p:txBody>
          <a:bodyPr anchor="b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77136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4273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31409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30854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8568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6281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53995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61709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  <a:t>2018/10/10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2308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2018/10/10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19825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2018/10/10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09579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87011"/>
            <a:ext cx="5685503" cy="1647044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596" y="387011"/>
            <a:ext cx="9660853" cy="8295975"/>
          </a:xfrm>
        </p:spPr>
        <p:txBody>
          <a:bodyPr/>
          <a:lstStyle>
            <a:lvl1pPr>
              <a:defRPr sz="5400"/>
            </a:lvl1pPr>
            <a:lvl2pPr>
              <a:defRPr sz="4700"/>
            </a:lvl2pPr>
            <a:lvl3pPr>
              <a:defRPr sz="40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77" y="2034056"/>
            <a:ext cx="5685503" cy="6648931"/>
          </a:xfrm>
        </p:spPr>
        <p:txBody>
          <a:bodyPr/>
          <a:lstStyle>
            <a:lvl1pPr marL="0" indent="0">
              <a:buNone/>
              <a:defRPr sz="2400"/>
            </a:lvl1pPr>
            <a:lvl2pPr marL="771366" indent="0">
              <a:buNone/>
              <a:defRPr sz="2000"/>
            </a:lvl2pPr>
            <a:lvl3pPr marL="1542732" indent="0">
              <a:buNone/>
              <a:defRPr sz="1700"/>
            </a:lvl3pPr>
            <a:lvl4pPr marL="2314098" indent="0">
              <a:buNone/>
              <a:defRPr sz="1500"/>
            </a:lvl4pPr>
            <a:lvl5pPr marL="3085464" indent="0">
              <a:buNone/>
              <a:defRPr sz="1500"/>
            </a:lvl5pPr>
            <a:lvl6pPr marL="3856831" indent="0">
              <a:buNone/>
              <a:defRPr sz="1500"/>
            </a:lvl6pPr>
            <a:lvl7pPr marL="4628197" indent="0">
              <a:buNone/>
              <a:defRPr sz="1500"/>
            </a:lvl7pPr>
            <a:lvl8pPr marL="5399563" indent="0">
              <a:buNone/>
              <a:defRPr sz="1500"/>
            </a:lvl8pPr>
            <a:lvl9pPr marL="6170929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2018/10/10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54156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0" y="6804184"/>
            <a:ext cx="10368915" cy="803272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0" y="868524"/>
            <a:ext cx="10368915" cy="5832158"/>
          </a:xfrm>
        </p:spPr>
        <p:txBody>
          <a:bodyPr/>
          <a:lstStyle>
            <a:lvl1pPr marL="0" indent="0">
              <a:buNone/>
              <a:defRPr sz="5400"/>
            </a:lvl1pPr>
            <a:lvl2pPr marL="771366" indent="0">
              <a:buNone/>
              <a:defRPr sz="4700"/>
            </a:lvl2pPr>
            <a:lvl3pPr marL="1542732" indent="0">
              <a:buNone/>
              <a:defRPr sz="4000"/>
            </a:lvl3pPr>
            <a:lvl4pPr marL="2314098" indent="0">
              <a:buNone/>
              <a:defRPr sz="3400"/>
            </a:lvl4pPr>
            <a:lvl5pPr marL="3085464" indent="0">
              <a:buNone/>
              <a:defRPr sz="3400"/>
            </a:lvl5pPr>
            <a:lvl6pPr marL="3856831" indent="0">
              <a:buNone/>
              <a:defRPr sz="3400"/>
            </a:lvl6pPr>
            <a:lvl7pPr marL="4628197" indent="0">
              <a:buNone/>
              <a:defRPr sz="3400"/>
            </a:lvl7pPr>
            <a:lvl8pPr marL="5399563" indent="0">
              <a:buNone/>
              <a:defRPr sz="3400"/>
            </a:lvl8pPr>
            <a:lvl9pPr marL="6170929" indent="0">
              <a:buNone/>
              <a:defRPr sz="34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0" y="7607457"/>
            <a:ext cx="10368915" cy="1140780"/>
          </a:xfrm>
        </p:spPr>
        <p:txBody>
          <a:bodyPr/>
          <a:lstStyle>
            <a:lvl1pPr marL="0" indent="0">
              <a:buNone/>
              <a:defRPr sz="2400"/>
            </a:lvl1pPr>
            <a:lvl2pPr marL="771366" indent="0">
              <a:buNone/>
              <a:defRPr sz="2000"/>
            </a:lvl2pPr>
            <a:lvl3pPr marL="1542732" indent="0">
              <a:buNone/>
              <a:defRPr sz="1700"/>
            </a:lvl3pPr>
            <a:lvl4pPr marL="2314098" indent="0">
              <a:buNone/>
              <a:defRPr sz="1500"/>
            </a:lvl4pPr>
            <a:lvl5pPr marL="3085464" indent="0">
              <a:buNone/>
              <a:defRPr sz="1500"/>
            </a:lvl5pPr>
            <a:lvl6pPr marL="3856831" indent="0">
              <a:buNone/>
              <a:defRPr sz="1500"/>
            </a:lvl6pPr>
            <a:lvl7pPr marL="4628197" indent="0">
              <a:buNone/>
              <a:defRPr sz="1500"/>
            </a:lvl7pPr>
            <a:lvl8pPr marL="5399563" indent="0">
              <a:buNone/>
              <a:defRPr sz="1500"/>
            </a:lvl8pPr>
            <a:lvl9pPr marL="6170929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2018/10/10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10559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2018/10/10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89935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529106" y="389262"/>
            <a:ext cx="3888343" cy="82937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64076" y="389262"/>
            <a:ext cx="11377004" cy="82937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2018/10/10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4184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9105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81173" cy="81002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72" y="8995743"/>
            <a:ext cx="3331966" cy="32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8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64076" y="2268062"/>
            <a:ext cx="7632674" cy="6414924"/>
          </a:xfrm>
        </p:spPr>
        <p:txBody>
          <a:bodyPr/>
          <a:lstStyle>
            <a:lvl1pPr>
              <a:defRPr sz="4700"/>
            </a:lvl1pPr>
            <a:lvl2pPr>
              <a:defRPr sz="40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84775" y="2268062"/>
            <a:ext cx="7632674" cy="6414924"/>
          </a:xfrm>
        </p:spPr>
        <p:txBody>
          <a:bodyPr/>
          <a:lstStyle>
            <a:lvl1pPr>
              <a:defRPr sz="4700"/>
            </a:lvl1pPr>
            <a:lvl2pPr>
              <a:defRPr sz="40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  <a:t>2018/10/10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797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6" y="2175809"/>
            <a:ext cx="7635675" cy="906774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71366" indent="0">
              <a:buNone/>
              <a:defRPr sz="3400" b="1"/>
            </a:lvl2pPr>
            <a:lvl3pPr marL="1542732" indent="0">
              <a:buNone/>
              <a:defRPr sz="3000" b="1"/>
            </a:lvl3pPr>
            <a:lvl4pPr marL="2314098" indent="0">
              <a:buNone/>
              <a:defRPr sz="2700" b="1"/>
            </a:lvl4pPr>
            <a:lvl5pPr marL="3085464" indent="0">
              <a:buNone/>
              <a:defRPr sz="2700" b="1"/>
            </a:lvl5pPr>
            <a:lvl6pPr marL="3856831" indent="0">
              <a:buNone/>
              <a:defRPr sz="2700" b="1"/>
            </a:lvl6pPr>
            <a:lvl7pPr marL="4628197" indent="0">
              <a:buNone/>
              <a:defRPr sz="2700" b="1"/>
            </a:lvl7pPr>
            <a:lvl8pPr marL="5399563" indent="0">
              <a:buNone/>
              <a:defRPr sz="2700" b="1"/>
            </a:lvl8pPr>
            <a:lvl9pPr marL="6170929" indent="0">
              <a:buNone/>
              <a:defRPr sz="27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76" y="3082584"/>
            <a:ext cx="7635675" cy="560040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76" y="2175809"/>
            <a:ext cx="7638674" cy="906774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71366" indent="0">
              <a:buNone/>
              <a:defRPr sz="3400" b="1"/>
            </a:lvl2pPr>
            <a:lvl3pPr marL="1542732" indent="0">
              <a:buNone/>
              <a:defRPr sz="3000" b="1"/>
            </a:lvl3pPr>
            <a:lvl4pPr marL="2314098" indent="0">
              <a:buNone/>
              <a:defRPr sz="2700" b="1"/>
            </a:lvl4pPr>
            <a:lvl5pPr marL="3085464" indent="0">
              <a:buNone/>
              <a:defRPr sz="2700" b="1"/>
            </a:lvl5pPr>
            <a:lvl6pPr marL="3856831" indent="0">
              <a:buNone/>
              <a:defRPr sz="2700" b="1"/>
            </a:lvl6pPr>
            <a:lvl7pPr marL="4628197" indent="0">
              <a:buNone/>
              <a:defRPr sz="2700" b="1"/>
            </a:lvl7pPr>
            <a:lvl8pPr marL="5399563" indent="0">
              <a:buNone/>
              <a:defRPr sz="2700" b="1"/>
            </a:lvl8pPr>
            <a:lvl9pPr marL="6170929" indent="0">
              <a:buNone/>
              <a:defRPr sz="27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76" y="3082584"/>
            <a:ext cx="7638674" cy="560040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  <a:t>2018/10/10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310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  <a:t>2018/10/10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518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  <a:t>2018/10/10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632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87011"/>
            <a:ext cx="5685503" cy="1647044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596" y="387011"/>
            <a:ext cx="9660853" cy="8295975"/>
          </a:xfrm>
        </p:spPr>
        <p:txBody>
          <a:bodyPr/>
          <a:lstStyle>
            <a:lvl1pPr>
              <a:defRPr sz="5400"/>
            </a:lvl1pPr>
            <a:lvl2pPr>
              <a:defRPr sz="4700"/>
            </a:lvl2pPr>
            <a:lvl3pPr>
              <a:defRPr sz="40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77" y="2034056"/>
            <a:ext cx="5685503" cy="6648931"/>
          </a:xfrm>
        </p:spPr>
        <p:txBody>
          <a:bodyPr/>
          <a:lstStyle>
            <a:lvl1pPr marL="0" indent="0">
              <a:buNone/>
              <a:defRPr sz="2400"/>
            </a:lvl1pPr>
            <a:lvl2pPr marL="771366" indent="0">
              <a:buNone/>
              <a:defRPr sz="2000"/>
            </a:lvl2pPr>
            <a:lvl3pPr marL="1542732" indent="0">
              <a:buNone/>
              <a:defRPr sz="1700"/>
            </a:lvl3pPr>
            <a:lvl4pPr marL="2314098" indent="0">
              <a:buNone/>
              <a:defRPr sz="1500"/>
            </a:lvl4pPr>
            <a:lvl5pPr marL="3085464" indent="0">
              <a:buNone/>
              <a:defRPr sz="1500"/>
            </a:lvl5pPr>
            <a:lvl6pPr marL="3856831" indent="0">
              <a:buNone/>
              <a:defRPr sz="1500"/>
            </a:lvl6pPr>
            <a:lvl7pPr marL="4628197" indent="0">
              <a:buNone/>
              <a:defRPr sz="1500"/>
            </a:lvl7pPr>
            <a:lvl8pPr marL="5399563" indent="0">
              <a:buNone/>
              <a:defRPr sz="1500"/>
            </a:lvl8pPr>
            <a:lvl9pPr marL="6170929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  <a:t>2018/10/10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7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0" y="6804184"/>
            <a:ext cx="10368915" cy="803272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0" y="868524"/>
            <a:ext cx="10368915" cy="5832158"/>
          </a:xfrm>
        </p:spPr>
        <p:txBody>
          <a:bodyPr/>
          <a:lstStyle>
            <a:lvl1pPr marL="0" indent="0">
              <a:buNone/>
              <a:defRPr sz="5400"/>
            </a:lvl1pPr>
            <a:lvl2pPr marL="771366" indent="0">
              <a:buNone/>
              <a:defRPr sz="4700"/>
            </a:lvl2pPr>
            <a:lvl3pPr marL="1542732" indent="0">
              <a:buNone/>
              <a:defRPr sz="4000"/>
            </a:lvl3pPr>
            <a:lvl4pPr marL="2314098" indent="0">
              <a:buNone/>
              <a:defRPr sz="3400"/>
            </a:lvl4pPr>
            <a:lvl5pPr marL="3085464" indent="0">
              <a:buNone/>
              <a:defRPr sz="3400"/>
            </a:lvl5pPr>
            <a:lvl6pPr marL="3856831" indent="0">
              <a:buNone/>
              <a:defRPr sz="3400"/>
            </a:lvl6pPr>
            <a:lvl7pPr marL="4628197" indent="0">
              <a:buNone/>
              <a:defRPr sz="3400"/>
            </a:lvl7pPr>
            <a:lvl8pPr marL="5399563" indent="0">
              <a:buNone/>
              <a:defRPr sz="3400"/>
            </a:lvl8pPr>
            <a:lvl9pPr marL="6170929" indent="0">
              <a:buNone/>
              <a:defRPr sz="34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0" y="7607457"/>
            <a:ext cx="10368915" cy="1140780"/>
          </a:xfrm>
        </p:spPr>
        <p:txBody>
          <a:bodyPr/>
          <a:lstStyle>
            <a:lvl1pPr marL="0" indent="0">
              <a:buNone/>
              <a:defRPr sz="2400"/>
            </a:lvl1pPr>
            <a:lvl2pPr marL="771366" indent="0">
              <a:buNone/>
              <a:defRPr sz="2000"/>
            </a:lvl2pPr>
            <a:lvl3pPr marL="1542732" indent="0">
              <a:buNone/>
              <a:defRPr sz="1700"/>
            </a:lvl3pPr>
            <a:lvl4pPr marL="2314098" indent="0">
              <a:buNone/>
              <a:defRPr sz="1500"/>
            </a:lvl4pPr>
            <a:lvl5pPr marL="3085464" indent="0">
              <a:buNone/>
              <a:defRPr sz="1500"/>
            </a:lvl5pPr>
            <a:lvl6pPr marL="3856831" indent="0">
              <a:buNone/>
              <a:defRPr sz="1500"/>
            </a:lvl6pPr>
            <a:lvl7pPr marL="4628197" indent="0">
              <a:buNone/>
              <a:defRPr sz="1500"/>
            </a:lvl7pPr>
            <a:lvl8pPr marL="5399563" indent="0">
              <a:buNone/>
              <a:defRPr sz="1500"/>
            </a:lvl8pPr>
            <a:lvl9pPr marL="6170929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  <a:t>2018/10/10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409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6" y="389261"/>
            <a:ext cx="15553373" cy="1620044"/>
          </a:xfrm>
          <a:prstGeom prst="rect">
            <a:avLst/>
          </a:prstGeom>
        </p:spPr>
        <p:txBody>
          <a:bodyPr vert="horz" lIns="154273" tIns="77137" rIns="154273" bIns="77137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6" y="2268062"/>
            <a:ext cx="15553373" cy="6414924"/>
          </a:xfrm>
          <a:prstGeom prst="rect">
            <a:avLst/>
          </a:prstGeom>
        </p:spPr>
        <p:txBody>
          <a:bodyPr vert="horz" lIns="154273" tIns="77137" rIns="154273" bIns="77137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6" y="9009244"/>
            <a:ext cx="4032356" cy="517514"/>
          </a:xfrm>
          <a:prstGeom prst="rect">
            <a:avLst/>
          </a:prstGeom>
        </p:spPr>
        <p:txBody>
          <a:bodyPr vert="horz" lIns="154273" tIns="77137" rIns="154273" bIns="77137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60500-3707-F24A-88C8-EC9821A5843A}" type="datetimeFigureOut">
              <a:rPr kumimoji="1" lang="zh-CN" altLang="en-US" smtClean="0"/>
              <a:t>2018/10/10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1" y="9009244"/>
            <a:ext cx="5472483" cy="517514"/>
          </a:xfrm>
          <a:prstGeom prst="rect">
            <a:avLst/>
          </a:prstGeom>
        </p:spPr>
        <p:txBody>
          <a:bodyPr vert="horz" lIns="154273" tIns="77137" rIns="154273" bIns="77137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09244"/>
            <a:ext cx="4032356" cy="517514"/>
          </a:xfrm>
          <a:prstGeom prst="rect">
            <a:avLst/>
          </a:prstGeom>
        </p:spPr>
        <p:txBody>
          <a:bodyPr vert="horz" lIns="154273" tIns="77137" rIns="154273" bIns="77137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4F333-D90A-4B40-AB98-0BB7DF056FA5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333" y="408562"/>
            <a:ext cx="1819116" cy="79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6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71366" rtl="0" eaLnBrk="1" latinLnBrk="0" hangingPunct="1">
        <a:spcBef>
          <a:spcPct val="0"/>
        </a:spcBef>
        <a:buNone/>
        <a:defRPr sz="7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8525" indent="-578525" algn="l" defTabSz="771366" rtl="0" eaLnBrk="1" latinLnBrk="0" hangingPunct="1">
        <a:spcBef>
          <a:spcPct val="200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253470" indent="-482104" algn="l" defTabSz="771366" rtl="0" eaLnBrk="1" latinLnBrk="0" hangingPunct="1">
        <a:spcBef>
          <a:spcPct val="20000"/>
        </a:spcBef>
        <a:buFont typeface="Arial"/>
        <a:buChar char="–"/>
        <a:defRPr sz="4700" kern="1200">
          <a:solidFill>
            <a:schemeClr val="tx1"/>
          </a:solidFill>
          <a:latin typeface="+mn-lt"/>
          <a:ea typeface="+mn-ea"/>
          <a:cs typeface="+mn-cs"/>
        </a:defRPr>
      </a:lvl2pPr>
      <a:lvl3pPr marL="1928415" indent="-385683" algn="l" defTabSz="771366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699781" indent="-385683" algn="l" defTabSz="771366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471148" indent="-385683" algn="l" defTabSz="771366" rtl="0" eaLnBrk="1" latinLnBrk="0" hangingPunct="1">
        <a:spcBef>
          <a:spcPct val="20000"/>
        </a:spcBef>
        <a:buFont typeface="Arial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42514" indent="-385683" algn="l" defTabSz="77136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013880" indent="-385683" algn="l" defTabSz="77136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785246" indent="-385683" algn="l" defTabSz="77136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556612" indent="-385683" algn="l" defTabSz="77136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71366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42732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14098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464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56831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628197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99563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70929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87450" y="517525"/>
            <a:ext cx="14906625" cy="1878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7450" y="2587625"/>
            <a:ext cx="14906625" cy="616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87450" y="9009063"/>
            <a:ext cx="3889375" cy="517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04D2-F4DA-4160-8D94-1FAF8A92739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724525" y="9009063"/>
            <a:ext cx="5832475" cy="517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204700" y="9009063"/>
            <a:ext cx="3889375" cy="517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B9653-DE4E-4D58-912A-B0E2B3F4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6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6" y="389261"/>
            <a:ext cx="15553373" cy="1620044"/>
          </a:xfrm>
          <a:prstGeom prst="rect">
            <a:avLst/>
          </a:prstGeom>
        </p:spPr>
        <p:txBody>
          <a:bodyPr vert="horz" lIns="154273" tIns="77137" rIns="154273" bIns="77137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6" y="2268062"/>
            <a:ext cx="15553373" cy="6414924"/>
          </a:xfrm>
          <a:prstGeom prst="rect">
            <a:avLst/>
          </a:prstGeom>
        </p:spPr>
        <p:txBody>
          <a:bodyPr vert="horz" lIns="154273" tIns="77137" rIns="154273" bIns="77137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6" y="9009244"/>
            <a:ext cx="4032356" cy="517514"/>
          </a:xfrm>
          <a:prstGeom prst="rect">
            <a:avLst/>
          </a:prstGeom>
        </p:spPr>
        <p:txBody>
          <a:bodyPr vert="horz" lIns="154273" tIns="77137" rIns="154273" bIns="77137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60500-3707-F24A-88C8-EC9821A5843A}" type="datetimeFigureOut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2018/10/10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1" y="9009244"/>
            <a:ext cx="5472483" cy="517514"/>
          </a:xfrm>
          <a:prstGeom prst="rect">
            <a:avLst/>
          </a:prstGeom>
        </p:spPr>
        <p:txBody>
          <a:bodyPr vert="horz" lIns="154273" tIns="77137" rIns="154273" bIns="77137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09244"/>
            <a:ext cx="4032356" cy="517514"/>
          </a:xfrm>
          <a:prstGeom prst="rect">
            <a:avLst/>
          </a:prstGeom>
        </p:spPr>
        <p:txBody>
          <a:bodyPr vert="horz" lIns="154273" tIns="77137" rIns="154273" bIns="77137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4F333-D90A-4B40-AB98-0BB7DF056FA5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333" y="408562"/>
            <a:ext cx="1819116" cy="79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4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7" r:id="rId13"/>
  </p:sldLayoutIdLst>
  <p:txStyles>
    <p:titleStyle>
      <a:lvl1pPr algn="ctr" defTabSz="771366" rtl="0" eaLnBrk="1" latinLnBrk="0" hangingPunct="1">
        <a:spcBef>
          <a:spcPct val="0"/>
        </a:spcBef>
        <a:buNone/>
        <a:defRPr sz="7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8525" indent="-578525" algn="l" defTabSz="771366" rtl="0" eaLnBrk="1" latinLnBrk="0" hangingPunct="1">
        <a:spcBef>
          <a:spcPct val="200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253470" indent="-482104" algn="l" defTabSz="771366" rtl="0" eaLnBrk="1" latinLnBrk="0" hangingPunct="1">
        <a:spcBef>
          <a:spcPct val="20000"/>
        </a:spcBef>
        <a:buFont typeface="Arial"/>
        <a:buChar char="–"/>
        <a:defRPr sz="4700" kern="1200">
          <a:solidFill>
            <a:schemeClr val="tx1"/>
          </a:solidFill>
          <a:latin typeface="+mn-lt"/>
          <a:ea typeface="+mn-ea"/>
          <a:cs typeface="+mn-cs"/>
        </a:defRPr>
      </a:lvl2pPr>
      <a:lvl3pPr marL="1928415" indent="-385683" algn="l" defTabSz="771366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699781" indent="-385683" algn="l" defTabSz="771366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471148" indent="-385683" algn="l" defTabSz="771366" rtl="0" eaLnBrk="1" latinLnBrk="0" hangingPunct="1">
        <a:spcBef>
          <a:spcPct val="20000"/>
        </a:spcBef>
        <a:buFont typeface="Arial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42514" indent="-385683" algn="l" defTabSz="77136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013880" indent="-385683" algn="l" defTabSz="77136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785246" indent="-385683" algn="l" defTabSz="77136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556612" indent="-385683" algn="l" defTabSz="77136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71366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42732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14098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464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56831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628197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99563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70929" algn="l" defTabSz="77136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5.jpg"/><Relationship Id="rId9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" y="3493891"/>
            <a:ext cx="17281526" cy="2862688"/>
          </a:xfrm>
        </p:spPr>
        <p:txBody>
          <a:bodyPr>
            <a:normAutofit/>
          </a:bodyPr>
          <a:lstStyle/>
          <a:p>
            <a:r>
              <a:rPr kumimoji="1" lang="zh-CN" altLang="en-US" sz="6600" b="1" dirty="0">
                <a:ea typeface="微软雅黑 Light"/>
              </a:rPr>
              <a:t>新东方多媒体学习库</a:t>
            </a:r>
            <a:br>
              <a:rPr kumimoji="1" lang="en-US" altLang="zh-CN" sz="6600" b="1" dirty="0">
                <a:ea typeface="微软雅黑 Light"/>
              </a:rPr>
            </a:br>
            <a:r>
              <a:rPr kumimoji="1" lang="zh-CN" altLang="en-US" sz="6600" b="1" dirty="0">
                <a:ea typeface="微软雅黑 Light"/>
              </a:rPr>
              <a:t>产品介绍</a:t>
            </a: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0" y="6356579"/>
            <a:ext cx="17281526" cy="1620044"/>
          </a:xfrm>
          <a:prstGeom prst="rect">
            <a:avLst/>
          </a:prstGeom>
        </p:spPr>
        <p:txBody>
          <a:bodyPr vert="horz" lIns="154273" tIns="77137" rIns="154273" bIns="77137" rtlCol="0" anchor="ctr">
            <a:normAutofit/>
          </a:bodyPr>
          <a:lstStyle>
            <a:lvl1pPr algn="ctr" defTabSz="771366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zh-CN" altLang="en-US" sz="5400" dirty="0">
              <a:solidFill>
                <a:srgbClr val="FFFF00"/>
              </a:solidFill>
              <a:ea typeface="微软雅黑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876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355563" y="297633"/>
            <a:ext cx="4025200" cy="71714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学习库首页功能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3" descr="C:\Users\Administrator\Desktop\新建文件夹 (3)\常规版箭头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855" y="233350"/>
            <a:ext cx="698048" cy="882064"/>
          </a:xfrm>
          <a:prstGeom prst="rect">
            <a:avLst/>
          </a:prstGeom>
          <a:noFill/>
        </p:spPr>
      </p:pic>
      <p:cxnSp>
        <p:nvCxnSpPr>
          <p:cNvPr id="13" name="直接连接符 12"/>
          <p:cNvCxnSpPr/>
          <p:nvPr/>
        </p:nvCxnSpPr>
        <p:spPr>
          <a:xfrm>
            <a:off x="3806945" y="1115414"/>
            <a:ext cx="13128505" cy="119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流程图: 数据 9"/>
          <p:cNvSpPr/>
          <p:nvPr/>
        </p:nvSpPr>
        <p:spPr>
          <a:xfrm rot="16200000" flipH="1">
            <a:off x="866673" y="2346758"/>
            <a:ext cx="956294" cy="377114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69"/>
          </a:p>
        </p:txBody>
      </p:sp>
      <p:sp>
        <p:nvSpPr>
          <p:cNvPr id="11" name="圆角矩形 10"/>
          <p:cNvSpPr/>
          <p:nvPr/>
        </p:nvSpPr>
        <p:spPr>
          <a:xfrm>
            <a:off x="1428426" y="1768351"/>
            <a:ext cx="6467881" cy="7718550"/>
          </a:xfrm>
          <a:prstGeom prst="roundRect">
            <a:avLst>
              <a:gd name="adj" fmla="val 6769"/>
            </a:avLst>
          </a:prstGeom>
          <a:solidFill>
            <a:srgbClr val="4BD4C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69"/>
          </a:p>
        </p:txBody>
      </p:sp>
      <p:sp>
        <p:nvSpPr>
          <p:cNvPr id="19" name="五边形 18"/>
          <p:cNvSpPr/>
          <p:nvPr/>
        </p:nvSpPr>
        <p:spPr>
          <a:xfrm>
            <a:off x="1156264" y="2258447"/>
            <a:ext cx="4902418" cy="754218"/>
          </a:xfrm>
          <a:prstGeom prst="homePlate">
            <a:avLst>
              <a:gd name="adj" fmla="val 3346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69"/>
          </a:p>
        </p:txBody>
      </p:sp>
      <p:sp>
        <p:nvSpPr>
          <p:cNvPr id="20" name="TextBox 7"/>
          <p:cNvSpPr txBox="1"/>
          <p:nvPr/>
        </p:nvSpPr>
        <p:spPr>
          <a:xfrm>
            <a:off x="1845647" y="2384640"/>
            <a:ext cx="3223510" cy="4653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chemeClr val="bg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024" dirty="0">
                <a:solidFill>
                  <a:schemeClr val="bg1"/>
                </a:solidFill>
              </a:rPr>
              <a:t>高职首页</a:t>
            </a:r>
          </a:p>
        </p:txBody>
      </p:sp>
      <p:sp>
        <p:nvSpPr>
          <p:cNvPr id="21" name="TextBox 16"/>
          <p:cNvSpPr txBox="1"/>
          <p:nvPr/>
        </p:nvSpPr>
        <p:spPr>
          <a:xfrm>
            <a:off x="1700590" y="3363231"/>
            <a:ext cx="5405059" cy="20940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268" b="1" dirty="0">
                <a:solidFill>
                  <a:schemeClr val="bg1"/>
                </a:solidFill>
              </a:rPr>
              <a:t>结合高职高专学子的学习需求特性，板块的设置和内容推荐更倾向于夯实基础为主。将高职高专学子的三个主要学习诉求，依次展示呈现，让用户在访问首页面时，能够直观感受到学习库能为他提供哪些帮助。</a:t>
            </a:r>
            <a:endParaRPr lang="en-US" altLang="zh-CN" sz="2268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altLang="zh-CN" sz="2268" b="1" dirty="0">
              <a:solidFill>
                <a:schemeClr val="bg1"/>
              </a:solidFill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1700591" y="5481260"/>
            <a:ext cx="5167634" cy="10470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268" b="1" dirty="0">
                <a:solidFill>
                  <a:schemeClr val="bg1"/>
                </a:solidFill>
              </a:rPr>
              <a:t>功能层面将高职高专完全独立化，无论是从课程分类，到首页数据维护，进行了独立拆分。</a:t>
            </a:r>
            <a:endParaRPr lang="en-US" altLang="zh-CN" sz="2268" b="1" dirty="0">
              <a:solidFill>
                <a:schemeClr val="bg1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1700591" y="6733845"/>
            <a:ext cx="5167634" cy="15902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268" b="1" dirty="0">
                <a:solidFill>
                  <a:schemeClr val="bg1"/>
                </a:solidFill>
              </a:rPr>
              <a:t>高职高专版功能主色调为橙色，给人以活泼，热情，贴近生活的感受。首页推荐课程配图均与主题结合精心设计，在细节处提高整体使用体验。</a:t>
            </a:r>
            <a:endParaRPr lang="en-US" altLang="zh-CN" sz="2268" b="1" dirty="0">
              <a:solidFill>
                <a:schemeClr val="bg1"/>
              </a:solidFill>
            </a:endParaRPr>
          </a:p>
          <a:p>
            <a:endParaRPr lang="en-US" altLang="zh-CN" sz="2268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850" y="1234775"/>
            <a:ext cx="7598976" cy="849297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平台功能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31E730BD-1838-420E-8149-6D0C57B3A9BE}"/>
              </a:ext>
            </a:extLst>
          </p:cNvPr>
          <p:cNvSpPr/>
          <p:nvPr/>
        </p:nvSpPr>
        <p:spPr>
          <a:xfrm>
            <a:off x="15113334" y="1175094"/>
            <a:ext cx="1108364" cy="4450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51BF069-C2A9-4820-AAA3-191F2E975A70}"/>
              </a:ext>
            </a:extLst>
          </p:cNvPr>
          <p:cNvSpPr/>
          <p:nvPr/>
        </p:nvSpPr>
        <p:spPr>
          <a:xfrm>
            <a:off x="8326582" y="1768352"/>
            <a:ext cx="2085097" cy="34409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7783658-CF76-410D-BC59-5B27266174B7}"/>
              </a:ext>
            </a:extLst>
          </p:cNvPr>
          <p:cNvSpPr/>
          <p:nvPr/>
        </p:nvSpPr>
        <p:spPr>
          <a:xfrm>
            <a:off x="11191537" y="1234776"/>
            <a:ext cx="2690717" cy="8223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23547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  <p:bldP spid="20" grpId="0"/>
      <p:bldP spid="21" grpId="0"/>
      <p:bldP spid="22" grpId="0"/>
      <p:bldP spid="23" grpId="0"/>
      <p:bldP spid="3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4803112" y="532126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网站演示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795" y="1471678"/>
            <a:ext cx="12723405" cy="830916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平台功能</a:t>
            </a:r>
          </a:p>
        </p:txBody>
      </p:sp>
    </p:spTree>
    <p:extLst>
      <p:ext uri="{BB962C8B-B14F-4D97-AF65-F5344CB8AC3E}">
        <p14:creationId xmlns:p14="http://schemas.microsoft.com/office/powerpoint/2010/main" val="3665363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336" y="1602955"/>
            <a:ext cx="14037514" cy="7007598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>
          <a:xfrm>
            <a:off x="3137406" y="378340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课程中心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平台功能</a:t>
            </a:r>
          </a:p>
        </p:txBody>
      </p:sp>
    </p:spTree>
    <p:extLst>
      <p:ext uri="{BB962C8B-B14F-4D97-AF65-F5344CB8AC3E}">
        <p14:creationId xmlns:p14="http://schemas.microsoft.com/office/powerpoint/2010/main" val="2611286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259" y="2074359"/>
            <a:ext cx="15327894" cy="5869491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3601705" y="467998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选课页面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平台功能</a:t>
            </a:r>
          </a:p>
        </p:txBody>
      </p:sp>
    </p:spTree>
    <p:extLst>
      <p:ext uri="{BB962C8B-B14F-4D97-AF65-F5344CB8AC3E}">
        <p14:creationId xmlns:p14="http://schemas.microsoft.com/office/powerpoint/2010/main" val="2265832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33" y="1923067"/>
            <a:ext cx="16185915" cy="7393417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3201655" y="378340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听课页面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平台功能</a:t>
            </a:r>
          </a:p>
        </p:txBody>
      </p:sp>
    </p:spTree>
    <p:extLst>
      <p:ext uri="{BB962C8B-B14F-4D97-AF65-F5344CB8AC3E}">
        <p14:creationId xmlns:p14="http://schemas.microsoft.com/office/powerpoint/2010/main" val="972843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355563" y="297633"/>
            <a:ext cx="4025200" cy="71714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学习库首页功能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3" descr="C:\Users\Administrator\Desktop\新建文件夹 (3)\常规版箭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855" y="233350"/>
            <a:ext cx="698048" cy="882064"/>
          </a:xfrm>
          <a:prstGeom prst="rect">
            <a:avLst/>
          </a:prstGeom>
          <a:noFill/>
        </p:spPr>
      </p:pic>
      <p:cxnSp>
        <p:nvCxnSpPr>
          <p:cNvPr id="13" name="直接连接符 12"/>
          <p:cNvCxnSpPr/>
          <p:nvPr/>
        </p:nvCxnSpPr>
        <p:spPr>
          <a:xfrm>
            <a:off x="3806945" y="1115414"/>
            <a:ext cx="13128505" cy="119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流程图: 数据 9"/>
          <p:cNvSpPr/>
          <p:nvPr/>
        </p:nvSpPr>
        <p:spPr>
          <a:xfrm rot="16200000" flipH="1">
            <a:off x="866673" y="2346758"/>
            <a:ext cx="956294" cy="377114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69"/>
          </a:p>
        </p:txBody>
      </p:sp>
      <p:sp>
        <p:nvSpPr>
          <p:cNvPr id="11" name="圆角矩形 10"/>
          <p:cNvSpPr/>
          <p:nvPr/>
        </p:nvSpPr>
        <p:spPr>
          <a:xfrm>
            <a:off x="1428426" y="1768351"/>
            <a:ext cx="6467881" cy="7718550"/>
          </a:xfrm>
          <a:prstGeom prst="roundRect">
            <a:avLst>
              <a:gd name="adj" fmla="val 6769"/>
            </a:avLst>
          </a:prstGeom>
          <a:solidFill>
            <a:srgbClr val="4BD4C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69"/>
          </a:p>
        </p:txBody>
      </p:sp>
      <p:sp>
        <p:nvSpPr>
          <p:cNvPr id="19" name="五边形 18"/>
          <p:cNvSpPr/>
          <p:nvPr/>
        </p:nvSpPr>
        <p:spPr>
          <a:xfrm>
            <a:off x="1156264" y="2258447"/>
            <a:ext cx="4902418" cy="754218"/>
          </a:xfrm>
          <a:prstGeom prst="homePlate">
            <a:avLst>
              <a:gd name="adj" fmla="val 3346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69"/>
          </a:p>
        </p:txBody>
      </p:sp>
      <p:sp>
        <p:nvSpPr>
          <p:cNvPr id="20" name="TextBox 7"/>
          <p:cNvSpPr txBox="1"/>
          <p:nvPr/>
        </p:nvSpPr>
        <p:spPr>
          <a:xfrm>
            <a:off x="1845647" y="2384640"/>
            <a:ext cx="3223510" cy="4653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chemeClr val="bg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024" dirty="0">
                <a:solidFill>
                  <a:schemeClr val="bg1"/>
                </a:solidFill>
              </a:rPr>
              <a:t>高职首页</a:t>
            </a:r>
          </a:p>
        </p:txBody>
      </p:sp>
      <p:sp>
        <p:nvSpPr>
          <p:cNvPr id="21" name="TextBox 16"/>
          <p:cNvSpPr txBox="1"/>
          <p:nvPr/>
        </p:nvSpPr>
        <p:spPr>
          <a:xfrm>
            <a:off x="1700590" y="3363231"/>
            <a:ext cx="5405059" cy="20940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268" b="1" dirty="0">
                <a:solidFill>
                  <a:schemeClr val="bg1"/>
                </a:solidFill>
              </a:rPr>
              <a:t>结合高职高专学子的学习需求特性，板块的设置和内容推荐更倾向于夯实基础为主。将高职高专学子的三个主要学习诉求，依次展示呈现，让用户在访问首页面时，能够直观感受到学习库能为他提供哪些帮助。</a:t>
            </a:r>
            <a:endParaRPr lang="en-US" altLang="zh-CN" sz="2268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altLang="zh-CN" sz="2268" b="1" dirty="0">
              <a:solidFill>
                <a:schemeClr val="bg1"/>
              </a:solidFill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1700591" y="5481260"/>
            <a:ext cx="5167634" cy="10470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268" b="1" dirty="0">
                <a:solidFill>
                  <a:schemeClr val="bg1"/>
                </a:solidFill>
              </a:rPr>
              <a:t>功能层面将高职高专完全独立化，无论是从课程分类，到首页数据维护，进行了独立拆分。</a:t>
            </a:r>
            <a:endParaRPr lang="en-US" altLang="zh-CN" sz="2268" b="1" dirty="0">
              <a:solidFill>
                <a:schemeClr val="bg1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1700591" y="6733845"/>
            <a:ext cx="5167634" cy="15902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268" b="1" dirty="0">
                <a:solidFill>
                  <a:schemeClr val="bg1"/>
                </a:solidFill>
              </a:rPr>
              <a:t>高职高专版功能主色调为橙色，给人以活泼，热情，贴近生活的感受。首页推荐课程配图均与主题结合精心设计，在细节处提高整体使用体验。</a:t>
            </a:r>
            <a:endParaRPr lang="en-US" altLang="zh-CN" sz="2268" b="1" dirty="0">
              <a:solidFill>
                <a:schemeClr val="bg1"/>
              </a:solidFill>
            </a:endParaRPr>
          </a:p>
          <a:p>
            <a:endParaRPr lang="en-US" altLang="zh-CN" sz="2268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850" y="1234775"/>
            <a:ext cx="7598976" cy="849297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平台功能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7783658-CF76-410D-BC59-5B27266174B7}"/>
              </a:ext>
            </a:extLst>
          </p:cNvPr>
          <p:cNvSpPr/>
          <p:nvPr/>
        </p:nvSpPr>
        <p:spPr>
          <a:xfrm>
            <a:off x="11748655" y="1234776"/>
            <a:ext cx="551247" cy="8223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1496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  <p:bldP spid="20" grpId="0"/>
      <p:bldP spid="21" grpId="0"/>
      <p:bldP spid="22" grpId="0"/>
      <p:bldP spid="23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25188" y="1764930"/>
            <a:ext cx="15881984" cy="706755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3201655" y="394730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考试中心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平台功能</a:t>
            </a:r>
          </a:p>
        </p:txBody>
      </p:sp>
    </p:spTree>
    <p:extLst>
      <p:ext uri="{BB962C8B-B14F-4D97-AF65-F5344CB8AC3E}">
        <p14:creationId xmlns:p14="http://schemas.microsoft.com/office/powerpoint/2010/main" val="3784265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3816826" y="212538"/>
            <a:ext cx="15553373" cy="1620044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选择考试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370" y="2710146"/>
            <a:ext cx="15910783" cy="466803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平台功能</a:t>
            </a:r>
          </a:p>
        </p:txBody>
      </p:sp>
    </p:spTree>
    <p:extLst>
      <p:ext uri="{BB962C8B-B14F-4D97-AF65-F5344CB8AC3E}">
        <p14:creationId xmlns:p14="http://schemas.microsoft.com/office/powerpoint/2010/main" val="273133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114" y="1664835"/>
            <a:ext cx="12579069" cy="6862395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3412462" y="356630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答题页面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平台功能</a:t>
            </a:r>
          </a:p>
        </p:txBody>
      </p:sp>
    </p:spTree>
    <p:extLst>
      <p:ext uri="{BB962C8B-B14F-4D97-AF65-F5344CB8AC3E}">
        <p14:creationId xmlns:p14="http://schemas.microsoft.com/office/powerpoint/2010/main" val="319427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610" y="5717937"/>
            <a:ext cx="9741941" cy="3838227"/>
          </a:xfrm>
          <a:prstGeom prst="rect">
            <a:avLst/>
          </a:prstGeom>
        </p:spPr>
      </p:pic>
      <p:sp>
        <p:nvSpPr>
          <p:cNvPr id="7" name="Title 1"/>
          <p:cNvSpPr txBox="1"/>
          <p:nvPr/>
        </p:nvSpPr>
        <p:spPr>
          <a:xfrm>
            <a:off x="3983962" y="378340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平台功能</a:t>
            </a:r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21138" y="1481959"/>
            <a:ext cx="9733333" cy="4235979"/>
          </a:xfrm>
          <a:prstGeom prst="rect">
            <a:avLst/>
          </a:prstGeom>
        </p:spPr>
      </p:pic>
      <p:sp>
        <p:nvSpPr>
          <p:cNvPr id="12" name="右弧形箭头 11"/>
          <p:cNvSpPr/>
          <p:nvPr/>
        </p:nvSpPr>
        <p:spPr>
          <a:xfrm>
            <a:off x="11896700" y="3116627"/>
            <a:ext cx="2916621" cy="260131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73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669701" y="2547088"/>
            <a:ext cx="973508" cy="2668173"/>
          </a:xfrm>
          <a:prstGeom prst="rect">
            <a:avLst/>
          </a:prstGeom>
          <a:solidFill>
            <a:srgbClr val="0CA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69"/>
          </a:p>
        </p:txBody>
      </p:sp>
      <p:sp>
        <p:nvSpPr>
          <p:cNvPr id="8" name="TextBox 7"/>
          <p:cNvSpPr txBox="1"/>
          <p:nvPr/>
        </p:nvSpPr>
        <p:spPr>
          <a:xfrm>
            <a:off x="3696689" y="2237087"/>
            <a:ext cx="3014735" cy="3114901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6425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6425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6425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录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4000"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3" t="-1" b="543"/>
          <a:stretch/>
        </p:blipFill>
        <p:spPr>
          <a:xfrm>
            <a:off x="6659" y="3635395"/>
            <a:ext cx="10311869" cy="574047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863645" y="1519037"/>
            <a:ext cx="7358884" cy="846716"/>
            <a:chOff x="3707904" y="1491630"/>
            <a:chExt cx="3893971" cy="448042"/>
          </a:xfrm>
        </p:grpSpPr>
        <p:sp>
          <p:nvSpPr>
            <p:cNvPr id="7" name="TextBox 6"/>
            <p:cNvSpPr txBox="1"/>
            <p:nvPr/>
          </p:nvSpPr>
          <p:spPr>
            <a:xfrm>
              <a:off x="4211960" y="1491630"/>
              <a:ext cx="3389915" cy="448042"/>
            </a:xfrm>
            <a:prstGeom prst="rect">
              <a:avLst/>
            </a:prstGeom>
            <a:noFill/>
          </p:spPr>
          <p:txBody>
            <a:bodyPr wrap="square" lIns="147264" tIns="73633" rIns="147264" bIns="73633" rtlCol="0">
              <a:spAutoFit/>
            </a:bodyPr>
            <a:lstStyle/>
            <a:p>
              <a:r>
                <a:rPr lang="zh-CN" altLang="en-US" sz="4536" b="1" spc="242" dirty="0">
                  <a:solidFill>
                    <a:srgbClr val="464646"/>
                  </a:solidFill>
                  <a:latin typeface="微软雅黑" pitchFamily="34" charset="-122"/>
                  <a:ea typeface="微软雅黑" pitchFamily="34" charset="-122"/>
                </a:rPr>
                <a:t>平台内容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3707904" y="1550039"/>
              <a:ext cx="332345" cy="331200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64" tIns="73633" rIns="147264" bIns="73633" rtlCol="0" anchor="ctr"/>
            <a:lstStyle/>
            <a:p>
              <a:pPr algn="ctr"/>
              <a:r>
                <a:rPr lang="en-US" altLang="zh-CN" sz="3780" dirty="0"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378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863644" y="4127061"/>
            <a:ext cx="7620580" cy="846716"/>
            <a:chOff x="3707904" y="2463738"/>
            <a:chExt cx="4032448" cy="448042"/>
          </a:xfrm>
        </p:grpSpPr>
        <p:sp>
          <p:nvSpPr>
            <p:cNvPr id="10" name="TextBox 9"/>
            <p:cNvSpPr txBox="1"/>
            <p:nvPr/>
          </p:nvSpPr>
          <p:spPr>
            <a:xfrm>
              <a:off x="4217499" y="2463738"/>
              <a:ext cx="3522853" cy="448042"/>
            </a:xfrm>
            <a:prstGeom prst="rect">
              <a:avLst/>
            </a:prstGeom>
            <a:noFill/>
          </p:spPr>
          <p:txBody>
            <a:bodyPr wrap="square" lIns="147264" tIns="73633" rIns="147264" bIns="73633" rtlCol="0">
              <a:spAutoFit/>
            </a:bodyPr>
            <a:lstStyle/>
            <a:p>
              <a:r>
                <a:rPr lang="zh-CN" altLang="en-US" sz="4536" b="1" spc="242" dirty="0">
                  <a:solidFill>
                    <a:srgbClr val="464646"/>
                  </a:solidFill>
                  <a:latin typeface="微软雅黑" pitchFamily="34" charset="-122"/>
                  <a:ea typeface="微软雅黑" pitchFamily="34" charset="-122"/>
                </a:rPr>
                <a:t>核心价值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3707904" y="2522147"/>
              <a:ext cx="332345" cy="331200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64" tIns="73633" rIns="147264" bIns="73633" rtlCol="0" anchor="ctr"/>
            <a:lstStyle/>
            <a:p>
              <a:pPr algn="ctr"/>
              <a:r>
                <a:rPr lang="en-US" altLang="zh-CN" sz="3780" dirty="0"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378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863644" y="2823048"/>
            <a:ext cx="7620580" cy="846716"/>
            <a:chOff x="3707904" y="1977684"/>
            <a:chExt cx="4032448" cy="448042"/>
          </a:xfrm>
        </p:grpSpPr>
        <p:sp>
          <p:nvSpPr>
            <p:cNvPr id="9" name="TextBox 8"/>
            <p:cNvSpPr txBox="1"/>
            <p:nvPr/>
          </p:nvSpPr>
          <p:spPr>
            <a:xfrm>
              <a:off x="4217499" y="1977684"/>
              <a:ext cx="3522853" cy="448042"/>
            </a:xfrm>
            <a:prstGeom prst="rect">
              <a:avLst/>
            </a:prstGeom>
            <a:noFill/>
          </p:spPr>
          <p:txBody>
            <a:bodyPr wrap="square" lIns="147264" tIns="73633" rIns="147264" bIns="73633" rtlCol="0">
              <a:spAutoFit/>
            </a:bodyPr>
            <a:lstStyle/>
            <a:p>
              <a:r>
                <a:rPr lang="zh-CN" altLang="en-US" sz="4536" b="1" spc="242" dirty="0">
                  <a:solidFill>
                    <a:srgbClr val="464646"/>
                  </a:solidFill>
                  <a:latin typeface="微软雅黑" pitchFamily="34" charset="-122"/>
                  <a:ea typeface="微软雅黑" pitchFamily="34" charset="-122"/>
                </a:rPr>
                <a:t>平台功能演示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3707904" y="2036093"/>
              <a:ext cx="332345" cy="331200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64" tIns="73633" rIns="147264" bIns="73633" rtlCol="0" anchor="ctr"/>
            <a:lstStyle/>
            <a:p>
              <a:pPr algn="ctr"/>
              <a:r>
                <a:rPr lang="en-US" altLang="zh-CN" sz="3780" dirty="0"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378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871615" y="5431078"/>
            <a:ext cx="7620580" cy="846716"/>
            <a:chOff x="3707904" y="2463738"/>
            <a:chExt cx="4032448" cy="448042"/>
          </a:xfrm>
        </p:grpSpPr>
        <p:sp>
          <p:nvSpPr>
            <p:cNvPr id="16" name="TextBox 15"/>
            <p:cNvSpPr txBox="1"/>
            <p:nvPr/>
          </p:nvSpPr>
          <p:spPr>
            <a:xfrm>
              <a:off x="4217499" y="2463738"/>
              <a:ext cx="3522853" cy="448042"/>
            </a:xfrm>
            <a:prstGeom prst="rect">
              <a:avLst/>
            </a:prstGeom>
            <a:noFill/>
          </p:spPr>
          <p:txBody>
            <a:bodyPr wrap="square" lIns="147264" tIns="73633" rIns="147264" bIns="73633" rtlCol="0">
              <a:spAutoFit/>
            </a:bodyPr>
            <a:lstStyle/>
            <a:p>
              <a:r>
                <a:rPr lang="zh-CN" altLang="en-US" sz="4536" b="1" spc="242" dirty="0">
                  <a:solidFill>
                    <a:srgbClr val="464646"/>
                  </a:solidFill>
                  <a:latin typeface="微软雅黑" pitchFamily="34" charset="-122"/>
                  <a:ea typeface="微软雅黑" pitchFamily="34" charset="-122"/>
                </a:rPr>
                <a:t>亮点服务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3707904" y="2522147"/>
              <a:ext cx="332345" cy="331200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64" tIns="73633" rIns="147264" bIns="73633" rtlCol="0" anchor="ctr"/>
            <a:lstStyle/>
            <a:p>
              <a:pPr algn="ctr"/>
              <a:r>
                <a:rPr lang="en-US" altLang="zh-CN" sz="3780" dirty="0"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sz="378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6219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9496 -3.33333E-6 " pathEditMode="relative" rAng="0" ptsTypes="AA">
                                      <p:cBhvr>
                                        <p:cTn id="11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9496 -3.33333E-6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8576 -1.11111E-6 " pathEditMode="relative" rAng="0" ptsTypes="AA">
                                      <p:cBhvr>
                                        <p:cTn id="24" dur="3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6.17284E-7 L 0.18576 -6.17284E-7 " pathEditMode="relative" rAng="0" ptsTypes="AA">
                                      <p:cBhvr>
                                        <p:cTn id="30" dur="3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23457E-7 L 0.18576 1.23457E-7 " pathEditMode="relative" rAng="0" ptsTypes="AA">
                                      <p:cBhvr>
                                        <p:cTn id="36" dur="3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93827E-7 L 0.18577 -4.93827E-7 " pathEditMode="relative" rAng="0" ptsTypes="AA">
                                      <p:cBhvr>
                                        <p:cTn id="42" dur="3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5"/>
          <p:cNvSpPr txBox="1"/>
          <p:nvPr/>
        </p:nvSpPr>
        <p:spPr>
          <a:xfrm>
            <a:off x="3531126" y="948872"/>
            <a:ext cx="4629150" cy="846716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名师</a:t>
            </a:r>
          </a:p>
        </p:txBody>
      </p:sp>
      <p:sp>
        <p:nvSpPr>
          <p:cNvPr id="28" name="矩形 27"/>
          <p:cNvSpPr/>
          <p:nvPr/>
        </p:nvSpPr>
        <p:spPr>
          <a:xfrm>
            <a:off x="4989951" y="1110585"/>
            <a:ext cx="13457292" cy="644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3591" dirty="0">
                <a:solidFill>
                  <a:srgbClr val="FF0000"/>
                </a:solidFill>
                <a:latin typeface="微软雅黑" pitchFamily="82" charset="2"/>
                <a:ea typeface="微软雅黑" pitchFamily="82" charset="2"/>
              </a:rPr>
              <a:t>顶级教师阵容，汇集新东方教育科技集团一线名师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3898835" y="1684171"/>
            <a:ext cx="12634671" cy="0"/>
          </a:xfrm>
          <a:prstGeom prst="line">
            <a:avLst/>
          </a:prstGeom>
          <a:ln>
            <a:solidFill>
              <a:srgbClr val="0CA292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826" y="1911333"/>
            <a:ext cx="10718274" cy="3536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4" y="5679249"/>
            <a:ext cx="2970293" cy="37176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764" y="5752903"/>
            <a:ext cx="3022386" cy="30828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41" y="1911333"/>
            <a:ext cx="2364417" cy="35466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167" y="1985627"/>
            <a:ext cx="2313983" cy="347233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核心价值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3058" y="5563503"/>
            <a:ext cx="8723809" cy="3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2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/>
        </p:nvSpPr>
        <p:spPr>
          <a:xfrm flipH="1">
            <a:off x="7824271" y="3611508"/>
            <a:ext cx="8300989" cy="5739322"/>
          </a:xfrm>
          <a:prstGeom prst="parallelogram">
            <a:avLst>
              <a:gd name="adj" fmla="val 43247"/>
            </a:avLst>
          </a:prstGeom>
          <a:solidFill>
            <a:srgbClr val="F6842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69"/>
          </a:p>
        </p:txBody>
      </p:sp>
      <p:sp>
        <p:nvSpPr>
          <p:cNvPr id="14" name="平行四边形 13"/>
          <p:cNvSpPr/>
          <p:nvPr/>
        </p:nvSpPr>
        <p:spPr>
          <a:xfrm flipH="1">
            <a:off x="1156264" y="3611508"/>
            <a:ext cx="8300989" cy="5739322"/>
          </a:xfrm>
          <a:prstGeom prst="parallelogram">
            <a:avLst>
              <a:gd name="adj" fmla="val 43247"/>
            </a:avLst>
          </a:prstGeom>
          <a:solidFill>
            <a:srgbClr val="0CA29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69"/>
          </a:p>
        </p:txBody>
      </p:sp>
      <p:sp>
        <p:nvSpPr>
          <p:cNvPr id="4" name="矩形 3"/>
          <p:cNvSpPr/>
          <p:nvPr/>
        </p:nvSpPr>
        <p:spPr>
          <a:xfrm>
            <a:off x="5924219" y="1200545"/>
            <a:ext cx="12437639" cy="64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9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先进的开发技术成就丰富多样的课程形式</a:t>
            </a:r>
          </a:p>
        </p:txBody>
      </p:sp>
      <p:sp>
        <p:nvSpPr>
          <p:cNvPr id="12" name="矩形 11"/>
          <p:cNvSpPr/>
          <p:nvPr/>
        </p:nvSpPr>
        <p:spPr>
          <a:xfrm>
            <a:off x="4549812" y="1175941"/>
            <a:ext cx="4517988" cy="680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名课</a:t>
            </a:r>
            <a:endParaRPr lang="en-US" altLang="zh-CN" sz="4536" b="1" spc="242" dirty="0">
              <a:solidFill>
                <a:srgbClr val="46464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830472" y="1915302"/>
            <a:ext cx="11703034" cy="0"/>
          </a:xfrm>
          <a:prstGeom prst="line">
            <a:avLst/>
          </a:prstGeom>
          <a:ln>
            <a:solidFill>
              <a:srgbClr val="0CA292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2464386"/>
            <a:ext cx="6059026" cy="30917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804" y="6045457"/>
            <a:ext cx="6066933" cy="30506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8277" y="6149612"/>
            <a:ext cx="6132875" cy="3134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6060" y="2395437"/>
            <a:ext cx="6280919" cy="327404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核心价值</a:t>
            </a:r>
          </a:p>
        </p:txBody>
      </p:sp>
    </p:spTree>
    <p:extLst>
      <p:ext uri="{BB962C8B-B14F-4D97-AF65-F5344CB8AC3E}">
        <p14:creationId xmlns:p14="http://schemas.microsoft.com/office/powerpoint/2010/main" val="4235386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8576 -1.11111E-6 " pathEditMode="relative" rAng="0" ptsTypes="AA">
                                      <p:cBhvr>
                                        <p:cTn id="17" dur="3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8576 -1.11111E-6 " pathEditMode="relative" rAng="0" ptsTypes="AA">
                                      <p:cBhvr>
                                        <p:cTn id="23" dur="3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4" grpId="1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542382" y="626355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直播课堂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05001" y="1619591"/>
            <a:ext cx="1105535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新东方学习库全年</a:t>
            </a:r>
            <a:r>
              <a:rPr lang="zh-CN" altLang="zh-CN" sz="36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免费</a:t>
            </a:r>
            <a:r>
              <a:rPr lang="zh-CN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直播计划，致力打造教学互动一体化，线上线下联合推广。全年</a:t>
            </a:r>
            <a:r>
              <a:rPr lang="zh-CN" altLang="en-US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至少</a:t>
            </a:r>
            <a:r>
              <a:rPr lang="en-US" altLang="zh-CN" sz="32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CN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场，月月有惊喜，内容涉及</a:t>
            </a:r>
            <a:r>
              <a:rPr lang="zh-CN" altLang="zh-CN" sz="32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考研，四六级，托福，雅思</a:t>
            </a:r>
            <a:r>
              <a:rPr lang="zh-CN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四大类应试，更有寒假规划，新年彩蛋，读书分享，开学活动等丰富直播，最大程度满足院校考生多元化需求。</a:t>
            </a:r>
            <a:endParaRPr lang="zh-CN" altLang="zh-CN" sz="2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1" y="5005567"/>
            <a:ext cx="11404233" cy="45838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46225" y="4338992"/>
            <a:ext cx="310854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800" b="1" kern="1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直播</a:t>
            </a:r>
            <a:r>
              <a:rPr lang="zh-CN" altLang="zh-CN" sz="3800" b="1" kern="1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产品内容</a:t>
            </a:r>
            <a:endParaRPr lang="zh-CN" altLang="zh-CN" sz="3800" kern="1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亮点服务</a:t>
            </a:r>
          </a:p>
        </p:txBody>
      </p:sp>
    </p:spTree>
    <p:extLst>
      <p:ext uri="{BB962C8B-B14F-4D97-AF65-F5344CB8AC3E}">
        <p14:creationId xmlns:p14="http://schemas.microsoft.com/office/powerpoint/2010/main" val="2283712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363327" y="621035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直播课堂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324" y="1526754"/>
            <a:ext cx="14468868" cy="72171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亮点服务</a:t>
            </a:r>
          </a:p>
        </p:txBody>
      </p:sp>
    </p:spTree>
    <p:extLst>
      <p:ext uri="{BB962C8B-B14F-4D97-AF65-F5344CB8AC3E}">
        <p14:creationId xmlns:p14="http://schemas.microsoft.com/office/powerpoint/2010/main" val="220715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86" y="3121950"/>
            <a:ext cx="15493742" cy="56410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38869" y="632268"/>
            <a:ext cx="8639175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3200" b="1" kern="100" dirty="0"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全年直播计划表 </a:t>
            </a:r>
            <a:endParaRPr lang="en-US" altLang="zh-CN" sz="3200" b="1" kern="1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3200" b="1" kern="1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3200" b="1" kern="1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3200" b="1" kern="1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zh-CN" sz="3200" b="1" kern="100" dirty="0"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（直播时间会按照实际情况调整，请关注官网）</a:t>
            </a:r>
            <a:endParaRPr lang="zh-CN" altLang="zh-CN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亮点服务</a:t>
            </a:r>
          </a:p>
        </p:txBody>
      </p:sp>
    </p:spTree>
    <p:extLst>
      <p:ext uri="{BB962C8B-B14F-4D97-AF65-F5344CB8AC3E}">
        <p14:creationId xmlns:p14="http://schemas.microsoft.com/office/powerpoint/2010/main" val="3014544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80868A-E8A2-4246-9B14-8686AEFD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10</a:t>
            </a:r>
            <a:r>
              <a:rPr lang="zh-CN" altLang="en-US" dirty="0"/>
              <a:t>月秋季讲座安排</a:t>
            </a:r>
            <a:br>
              <a:rPr lang="en-US" altLang="zh-CN" dirty="0"/>
            </a:br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17</a:t>
            </a:r>
            <a:r>
              <a:rPr lang="zh-CN" altLang="en-US" dirty="0"/>
              <a:t>日，</a:t>
            </a:r>
            <a:r>
              <a:rPr lang="en-US" altLang="zh-CN" dirty="0"/>
              <a:t>18:00-19:00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BDBBB80E-B4BE-4A4E-AD5A-B3AE3AA12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699" y="3219213"/>
            <a:ext cx="13121501" cy="599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93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/>
          <p:nvPr/>
        </p:nvSpPr>
        <p:spPr>
          <a:xfrm>
            <a:off x="3802053" y="1055122"/>
            <a:ext cx="3505796" cy="846716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增值资源</a:t>
            </a:r>
          </a:p>
        </p:txBody>
      </p:sp>
      <p:sp>
        <p:nvSpPr>
          <p:cNvPr id="9" name="矩形 8"/>
          <p:cNvSpPr/>
          <p:nvPr/>
        </p:nvSpPr>
        <p:spPr>
          <a:xfrm>
            <a:off x="7023156" y="1207605"/>
            <a:ext cx="11668533" cy="64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9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课内外相结合全面提升学习效果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3898835" y="1915302"/>
            <a:ext cx="12634671" cy="0"/>
          </a:xfrm>
          <a:prstGeom prst="line">
            <a:avLst/>
          </a:prstGeom>
          <a:ln>
            <a:solidFill>
              <a:srgbClr val="0CA292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/>
        </p:nvGrpSpPr>
        <p:grpSpPr>
          <a:xfrm>
            <a:off x="8535485" y="2212157"/>
            <a:ext cx="4952209" cy="3189495"/>
            <a:chOff x="3238680" y="1162487"/>
            <a:chExt cx="2620473" cy="1687729"/>
          </a:xfrm>
        </p:grpSpPr>
        <p:sp>
          <p:nvSpPr>
            <p:cNvPr id="12" name="矩形 11"/>
            <p:cNvSpPr/>
            <p:nvPr/>
          </p:nvSpPr>
          <p:spPr>
            <a:xfrm>
              <a:off x="3238680" y="1162487"/>
              <a:ext cx="2620473" cy="1566391"/>
            </a:xfrm>
            <a:prstGeom prst="rect">
              <a:avLst/>
            </a:prstGeom>
            <a:solidFill>
              <a:srgbClr val="0CA29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669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65518" y="1275606"/>
              <a:ext cx="2358609" cy="1379578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3304394" y="2473014"/>
              <a:ext cx="2501999" cy="377202"/>
              <a:chOff x="386311" y="2583822"/>
              <a:chExt cx="2681346" cy="404240"/>
            </a:xfrm>
          </p:grpSpPr>
          <p:sp>
            <p:nvSpPr>
              <p:cNvPr id="14" name="直角三角形 13"/>
              <p:cNvSpPr/>
              <p:nvPr/>
            </p:nvSpPr>
            <p:spPr>
              <a:xfrm flipH="1">
                <a:off x="386311" y="2583822"/>
                <a:ext cx="69239" cy="83504"/>
              </a:xfrm>
              <a:prstGeom prst="rtTriangle">
                <a:avLst/>
              </a:prstGeom>
              <a:solidFill>
                <a:srgbClr val="0069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46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86311" y="2668273"/>
                <a:ext cx="2681346" cy="319789"/>
              </a:xfrm>
              <a:prstGeom prst="rect">
                <a:avLst/>
              </a:prstGeom>
              <a:solidFill>
                <a:srgbClr val="0CA2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46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经验分享：</a:t>
                </a:r>
                <a:r>
                  <a:rPr lang="zh-CN" altLang="en-US" sz="2646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学长传道授业</a:t>
                </a: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358549" y="2085683"/>
            <a:ext cx="4952827" cy="5428565"/>
            <a:chOff x="6050760" y="1563639"/>
            <a:chExt cx="2620800" cy="2872538"/>
          </a:xfrm>
        </p:grpSpPr>
        <p:sp>
          <p:nvSpPr>
            <p:cNvPr id="23" name="矩形 22"/>
            <p:cNvSpPr/>
            <p:nvPr/>
          </p:nvSpPr>
          <p:spPr>
            <a:xfrm>
              <a:off x="6050760" y="1563639"/>
              <a:ext cx="2620800" cy="2661660"/>
            </a:xfrm>
            <a:prstGeom prst="rect">
              <a:avLst/>
            </a:prstGeom>
            <a:solidFill>
              <a:srgbClr val="0CA29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669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7606" y="1779662"/>
              <a:ext cx="2376264" cy="2160240"/>
            </a:xfrm>
            <a:prstGeom prst="rect">
              <a:avLst/>
            </a:prstGeom>
          </p:spPr>
        </p:pic>
        <p:sp>
          <p:nvSpPr>
            <p:cNvPr id="24" name="直角三角形 23"/>
            <p:cNvSpPr/>
            <p:nvPr/>
          </p:nvSpPr>
          <p:spPr>
            <a:xfrm flipH="1">
              <a:off x="6101890" y="3867894"/>
              <a:ext cx="64608" cy="77919"/>
            </a:xfrm>
            <a:prstGeom prst="rtTriangle">
              <a:avLst/>
            </a:prstGeom>
            <a:solidFill>
              <a:srgbClr val="0069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46"/>
            </a:p>
          </p:txBody>
        </p:sp>
        <p:sp>
          <p:nvSpPr>
            <p:cNvPr id="25" name="矩形 24"/>
            <p:cNvSpPr/>
            <p:nvPr/>
          </p:nvSpPr>
          <p:spPr>
            <a:xfrm>
              <a:off x="6101888" y="3946696"/>
              <a:ext cx="2502000" cy="489481"/>
            </a:xfrm>
            <a:prstGeom prst="rect">
              <a:avLst/>
            </a:prstGeom>
            <a:solidFill>
              <a:srgbClr val="0CA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marL="1689033" indent="-1689033"/>
              <a:r>
                <a:rPr lang="zh-CN" altLang="en-US" sz="2646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大师讲堂：</a:t>
              </a:r>
              <a:r>
                <a:rPr lang="zh-CN" altLang="en-US" sz="2646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俞老师领衔新东方大咖独家励志讲演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148148" y="5933380"/>
            <a:ext cx="5112728" cy="3737449"/>
            <a:chOff x="309066" y="2921373"/>
            <a:chExt cx="2705412" cy="1977680"/>
          </a:xfrm>
        </p:grpSpPr>
        <p:sp>
          <p:nvSpPr>
            <p:cNvPr id="33" name="矩形 32"/>
            <p:cNvSpPr/>
            <p:nvPr/>
          </p:nvSpPr>
          <p:spPr>
            <a:xfrm>
              <a:off x="394005" y="2921373"/>
              <a:ext cx="2620473" cy="1702871"/>
            </a:xfrm>
            <a:prstGeom prst="rect">
              <a:avLst/>
            </a:prstGeom>
            <a:solidFill>
              <a:srgbClr val="0CA29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669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09066" y="4416380"/>
              <a:ext cx="2652652" cy="482673"/>
              <a:chOff x="224859" y="2583822"/>
              <a:chExt cx="2842798" cy="517271"/>
            </a:xfrm>
          </p:grpSpPr>
          <p:sp>
            <p:nvSpPr>
              <p:cNvPr id="36" name="直角三角形 35"/>
              <p:cNvSpPr/>
              <p:nvPr/>
            </p:nvSpPr>
            <p:spPr>
              <a:xfrm flipH="1">
                <a:off x="386311" y="2583822"/>
                <a:ext cx="69239" cy="83504"/>
              </a:xfrm>
              <a:prstGeom prst="rtTriangle">
                <a:avLst/>
              </a:prstGeom>
              <a:solidFill>
                <a:srgbClr val="0069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46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224859" y="2668273"/>
                <a:ext cx="2842798" cy="432820"/>
              </a:xfrm>
              <a:prstGeom prst="rect">
                <a:avLst/>
              </a:prstGeom>
              <a:solidFill>
                <a:srgbClr val="0CA2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46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爱学资讯：</a:t>
                </a:r>
                <a:r>
                  <a:rPr lang="zh-CN" altLang="en-US" sz="2646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海量资讯提供完整学习资料</a:t>
                </a: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1411" y="6151097"/>
            <a:ext cx="5716225" cy="2670869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0900877" y="5698507"/>
            <a:ext cx="4952209" cy="3687856"/>
            <a:chOff x="9093812" y="5824190"/>
            <a:chExt cx="4952209" cy="3687856"/>
          </a:xfrm>
        </p:grpSpPr>
        <p:grpSp>
          <p:nvGrpSpPr>
            <p:cNvPr id="48" name="组合 47"/>
            <p:cNvGrpSpPr/>
            <p:nvPr/>
          </p:nvGrpSpPr>
          <p:grpSpPr>
            <a:xfrm>
              <a:off x="9093812" y="5824190"/>
              <a:ext cx="4952209" cy="3687856"/>
              <a:chOff x="3246321" y="2921373"/>
              <a:chExt cx="2620473" cy="1951438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3246321" y="2921373"/>
                <a:ext cx="2620473" cy="1566391"/>
              </a:xfrm>
              <a:prstGeom prst="rect">
                <a:avLst/>
              </a:prstGeom>
              <a:solidFill>
                <a:srgbClr val="F397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669"/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3304903" y="4225295"/>
                <a:ext cx="2502000" cy="647516"/>
                <a:chOff x="538709" y="4327750"/>
                <a:chExt cx="2681347" cy="693931"/>
              </a:xfrm>
            </p:grpSpPr>
            <p:sp>
              <p:nvSpPr>
                <p:cNvPr id="17" name="直角三角形 16"/>
                <p:cNvSpPr/>
                <p:nvPr/>
              </p:nvSpPr>
              <p:spPr>
                <a:xfrm flipH="1">
                  <a:off x="538711" y="4327750"/>
                  <a:ext cx="69239" cy="83504"/>
                </a:xfrm>
                <a:prstGeom prst="rtTriangl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646"/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538709" y="4497114"/>
                  <a:ext cx="2681347" cy="524567"/>
                </a:xfrm>
                <a:prstGeom prst="rect">
                  <a:avLst/>
                </a:prstGeom>
                <a:solidFill>
                  <a:srgbClr val="F684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marL="1689033" indent="-1689033"/>
                  <a:r>
                    <a:rPr lang="zh-CN" altLang="en-US" sz="2646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私播课堂：</a:t>
                  </a:r>
                  <a:r>
                    <a:rPr lang="zh-CN" altLang="en-US" sz="2646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新东方名师解读</a:t>
                  </a:r>
                  <a:endParaRPr lang="en-US" altLang="zh-CN" sz="2646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marL="1689033"/>
                  <a:r>
                    <a:rPr lang="zh-CN" altLang="en-US" sz="2646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热门知识点</a:t>
                  </a:r>
                </a:p>
              </p:txBody>
            </p:sp>
          </p:grpSp>
        </p:grp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43623" y="5918633"/>
              <a:ext cx="4385412" cy="2771302"/>
            </a:xfrm>
            <a:prstGeom prst="rect">
              <a:avLst/>
            </a:prstGeom>
          </p:spPr>
        </p:pic>
      </p:grpSp>
      <p:sp>
        <p:nvSpPr>
          <p:cNvPr id="29" name="矩形 28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亮点服务</a:t>
            </a:r>
          </a:p>
        </p:txBody>
      </p:sp>
    </p:spTree>
    <p:extLst>
      <p:ext uri="{BB962C8B-B14F-4D97-AF65-F5344CB8AC3E}">
        <p14:creationId xmlns:p14="http://schemas.microsoft.com/office/powerpoint/2010/main" val="11840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8193274" y="4029024"/>
            <a:ext cx="8249110" cy="18198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en-US" altLang="zh-CN" sz="935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THANKS</a:t>
            </a:r>
            <a:endParaRPr lang="zh-CN" altLang="en-US" sz="935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Picture 2" descr="C:\Users\Administrator\Desktop\新建文件夹 (3)\常规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42379" y="509375"/>
            <a:ext cx="3048069" cy="1328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916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564509" y="233351"/>
            <a:ext cx="4497865" cy="71714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3402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多媒体学习库简介</a:t>
            </a:r>
            <a:endParaRPr lang="en-US" altLang="zh-CN" sz="3402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699775" y="2358795"/>
            <a:ext cx="13881975" cy="2637418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69"/>
          </a:p>
        </p:txBody>
      </p:sp>
      <p:sp>
        <p:nvSpPr>
          <p:cNvPr id="8" name="TextBox 38"/>
          <p:cNvSpPr txBox="1"/>
          <p:nvPr/>
        </p:nvSpPr>
        <p:spPr>
          <a:xfrm>
            <a:off x="2172916" y="2546740"/>
            <a:ext cx="12757667" cy="2363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东方在线推出的“一站式”学习平台，该平台专为广大师生提供丰富、优质的新东方原汁原味培训课程，让广大师生能够尽享新东放激情、幽默教学风格的魅力，获得卓越的在线互动式学习体验，是广大师生考试、出国、充电、求职的首选学习资源。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93"/>
          <p:cNvSpPr/>
          <p:nvPr/>
        </p:nvSpPr>
        <p:spPr>
          <a:xfrm>
            <a:off x="1628589" y="2274577"/>
            <a:ext cx="544327" cy="544327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69"/>
          </a:p>
        </p:txBody>
      </p:sp>
      <p:sp>
        <p:nvSpPr>
          <p:cNvPr id="10" name="矩形 93"/>
          <p:cNvSpPr/>
          <p:nvPr/>
        </p:nvSpPr>
        <p:spPr>
          <a:xfrm rot="10800000">
            <a:off x="15112378" y="4535748"/>
            <a:ext cx="544327" cy="544327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69"/>
          </a:p>
        </p:txBody>
      </p:sp>
      <p:sp>
        <p:nvSpPr>
          <p:cNvPr id="11" name="Freeform 5"/>
          <p:cNvSpPr/>
          <p:nvPr/>
        </p:nvSpPr>
        <p:spPr bwMode="auto">
          <a:xfrm>
            <a:off x="5679377" y="5676623"/>
            <a:ext cx="2774225" cy="250127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 lim="800000"/>
          </a:ln>
        </p:spPr>
        <p:txBody>
          <a:bodyPr vert="horz" wrap="square" lIns="172805" tIns="86402" rIns="172805" bIns="86402" numCol="1" anchor="t" anchorCtr="0" compatLnSpc="1"/>
          <a:lstStyle/>
          <a:p>
            <a:endParaRPr lang="zh-CN" altLang="en-US" sz="5669">
              <a:solidFill>
                <a:schemeClr val="bg1"/>
              </a:solidFill>
            </a:endParaRPr>
          </a:p>
        </p:txBody>
      </p:sp>
      <p:sp>
        <p:nvSpPr>
          <p:cNvPr id="12" name="TextBox 42"/>
          <p:cNvSpPr txBox="1"/>
          <p:nvPr/>
        </p:nvSpPr>
        <p:spPr>
          <a:xfrm>
            <a:off x="6119628" y="6398731"/>
            <a:ext cx="1831299" cy="1047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402" b="1" dirty="0"/>
              <a:t>内容</a:t>
            </a:r>
            <a:endParaRPr lang="en-US" altLang="zh-CN" sz="3402" b="1" dirty="0"/>
          </a:p>
          <a:p>
            <a:pPr algn="ctr"/>
            <a:r>
              <a:rPr lang="zh-CN" altLang="en-US" sz="3402" b="1" dirty="0"/>
              <a:t>多元</a:t>
            </a:r>
            <a:endParaRPr lang="en-US" altLang="zh-CN" sz="3402" b="1" dirty="0"/>
          </a:p>
        </p:txBody>
      </p:sp>
      <p:sp>
        <p:nvSpPr>
          <p:cNvPr id="13" name="Freeform 5"/>
          <p:cNvSpPr/>
          <p:nvPr/>
        </p:nvSpPr>
        <p:spPr bwMode="auto">
          <a:xfrm>
            <a:off x="2666914" y="5676623"/>
            <a:ext cx="2774225" cy="250127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 lim="800000"/>
          </a:ln>
        </p:spPr>
        <p:txBody>
          <a:bodyPr vert="horz" wrap="square" lIns="172805" tIns="86402" rIns="172805" bIns="86402" numCol="1" anchor="t" anchorCtr="0" compatLnSpc="1"/>
          <a:lstStyle/>
          <a:p>
            <a:endParaRPr lang="zh-CN" altLang="en-US" sz="5669">
              <a:solidFill>
                <a:schemeClr val="bg1"/>
              </a:solidFill>
            </a:endParaRPr>
          </a:p>
        </p:txBody>
      </p:sp>
      <p:sp>
        <p:nvSpPr>
          <p:cNvPr id="14" name="Freeform 5"/>
          <p:cNvSpPr/>
          <p:nvPr/>
        </p:nvSpPr>
        <p:spPr bwMode="auto">
          <a:xfrm>
            <a:off x="8691840" y="5676623"/>
            <a:ext cx="2774225" cy="250127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 lim="800000"/>
          </a:ln>
        </p:spPr>
        <p:txBody>
          <a:bodyPr vert="horz" wrap="square" lIns="172805" tIns="86402" rIns="172805" bIns="86402" numCol="1" anchor="t" anchorCtr="0" compatLnSpc="1"/>
          <a:lstStyle/>
          <a:p>
            <a:endParaRPr lang="zh-CN" altLang="en-US" sz="5669">
              <a:solidFill>
                <a:schemeClr val="bg1"/>
              </a:solidFill>
            </a:endParaRPr>
          </a:p>
        </p:txBody>
      </p:sp>
      <p:sp>
        <p:nvSpPr>
          <p:cNvPr id="15" name="Freeform 5"/>
          <p:cNvSpPr/>
          <p:nvPr/>
        </p:nvSpPr>
        <p:spPr bwMode="auto">
          <a:xfrm>
            <a:off x="11704303" y="5676623"/>
            <a:ext cx="2774225" cy="250127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 lim="800000"/>
          </a:ln>
        </p:spPr>
        <p:txBody>
          <a:bodyPr vert="horz" wrap="square" lIns="172805" tIns="86402" rIns="172805" bIns="86402" numCol="1" anchor="t" anchorCtr="0" compatLnSpc="1"/>
          <a:lstStyle/>
          <a:p>
            <a:endParaRPr lang="zh-CN" altLang="en-US" sz="5669">
              <a:solidFill>
                <a:schemeClr val="bg1"/>
              </a:solidFill>
            </a:endParaRPr>
          </a:p>
        </p:txBody>
      </p:sp>
      <p:sp>
        <p:nvSpPr>
          <p:cNvPr id="16" name="TextBox 46"/>
          <p:cNvSpPr txBox="1"/>
          <p:nvPr/>
        </p:nvSpPr>
        <p:spPr>
          <a:xfrm>
            <a:off x="3138377" y="6398731"/>
            <a:ext cx="1831299" cy="1047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402" b="1" dirty="0"/>
              <a:t>海量</a:t>
            </a:r>
            <a:endParaRPr lang="en-US" altLang="zh-CN" sz="3402" b="1" dirty="0"/>
          </a:p>
          <a:p>
            <a:pPr algn="ctr"/>
            <a:r>
              <a:rPr lang="zh-CN" altLang="en-US" sz="3402" b="1" dirty="0"/>
              <a:t>资源</a:t>
            </a:r>
          </a:p>
        </p:txBody>
      </p:sp>
      <p:sp>
        <p:nvSpPr>
          <p:cNvPr id="17" name="TextBox 47"/>
          <p:cNvSpPr txBox="1"/>
          <p:nvPr/>
        </p:nvSpPr>
        <p:spPr>
          <a:xfrm>
            <a:off x="9163303" y="6398731"/>
            <a:ext cx="1831299" cy="1047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402" b="1" dirty="0"/>
              <a:t>特色</a:t>
            </a:r>
            <a:endParaRPr lang="en-US" altLang="zh-CN" sz="3402" b="1" dirty="0"/>
          </a:p>
          <a:p>
            <a:pPr algn="ctr"/>
            <a:r>
              <a:rPr lang="zh-CN" altLang="en-US" sz="3402" b="1" dirty="0"/>
              <a:t>课程</a:t>
            </a:r>
          </a:p>
        </p:txBody>
      </p:sp>
      <p:sp>
        <p:nvSpPr>
          <p:cNvPr id="18" name="TextBox 48"/>
          <p:cNvSpPr txBox="1"/>
          <p:nvPr/>
        </p:nvSpPr>
        <p:spPr>
          <a:xfrm>
            <a:off x="12175766" y="6398731"/>
            <a:ext cx="1831299" cy="1047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402" b="1" dirty="0"/>
              <a:t>趣味</a:t>
            </a:r>
            <a:endParaRPr lang="en-US" altLang="zh-CN" sz="3402" b="1" dirty="0"/>
          </a:p>
          <a:p>
            <a:pPr algn="ctr"/>
            <a:r>
              <a:rPr lang="zh-CN" altLang="en-US" sz="3402" b="1" dirty="0"/>
              <a:t>互动</a:t>
            </a:r>
          </a:p>
        </p:txBody>
      </p:sp>
      <p:pic>
        <p:nvPicPr>
          <p:cNvPr id="20" name="Picture 3" descr="C:\Users\Administrator\Desktop\新建文件夹 (3)\常规版箭头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855" y="233350"/>
            <a:ext cx="698048" cy="882064"/>
          </a:xfrm>
          <a:prstGeom prst="rect">
            <a:avLst/>
          </a:prstGeom>
          <a:noFill/>
        </p:spPr>
      </p:pic>
      <p:cxnSp>
        <p:nvCxnSpPr>
          <p:cNvPr id="3" name="直接连接符 2"/>
          <p:cNvCxnSpPr/>
          <p:nvPr/>
        </p:nvCxnSpPr>
        <p:spPr>
          <a:xfrm>
            <a:off x="1292345" y="1115414"/>
            <a:ext cx="153772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765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3906181869"/>
              </p:ext>
            </p:extLst>
          </p:nvPr>
        </p:nvGraphicFramePr>
        <p:xfrm>
          <a:off x="2556404" y="1877042"/>
          <a:ext cx="11521017" cy="7680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363327" y="731966"/>
            <a:ext cx="229452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录播课</a:t>
            </a:r>
          </a:p>
        </p:txBody>
      </p:sp>
      <p:sp>
        <p:nvSpPr>
          <p:cNvPr id="5" name="矩形 4"/>
          <p:cNvSpPr/>
          <p:nvPr/>
        </p:nvSpPr>
        <p:spPr>
          <a:xfrm>
            <a:off x="392629" y="260596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2043" y="212538"/>
            <a:ext cx="1245671" cy="1292777"/>
          </a:xfrm>
          <a:prstGeom prst="rect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64" tIns="73633" rIns="147264" bIns="73633" rtlCol="0" anchor="ctr"/>
          <a:lstStyle/>
          <a:p>
            <a:pPr algn="ctr"/>
            <a:r>
              <a:rPr lang="en-US" altLang="zh-CN" sz="8693" dirty="0"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869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447714" y="13511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6" b="1" spc="242" dirty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rPr>
              <a:t>平台内容</a:t>
            </a:r>
          </a:p>
        </p:txBody>
      </p:sp>
    </p:spTree>
    <p:extLst>
      <p:ext uri="{BB962C8B-B14F-4D97-AF65-F5344CB8AC3E}">
        <p14:creationId xmlns:p14="http://schemas.microsoft.com/office/powerpoint/2010/main" val="1975490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" y="408801"/>
            <a:ext cx="421005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课程架构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录播课</a:t>
            </a:r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689120559"/>
              </p:ext>
            </p:extLst>
          </p:nvPr>
        </p:nvGraphicFramePr>
        <p:xfrm>
          <a:off x="552450" y="1390650"/>
          <a:ext cx="15986125" cy="6160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02585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19884" y="7472648"/>
            <a:ext cx="1863161" cy="1415894"/>
            <a:chOff x="1225264" y="2198458"/>
            <a:chExt cx="1688944" cy="1053261"/>
          </a:xfrm>
        </p:grpSpPr>
        <p:sp>
          <p:nvSpPr>
            <p:cNvPr id="6" name="矩形 5"/>
            <p:cNvSpPr/>
            <p:nvPr/>
          </p:nvSpPr>
          <p:spPr>
            <a:xfrm>
              <a:off x="1248650" y="2198458"/>
              <a:ext cx="1665558" cy="412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0A19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求职 实用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1248650" y="2496183"/>
              <a:ext cx="1562387" cy="7555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求职指导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实用技能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1225264" y="2264718"/>
              <a:ext cx="45719" cy="509804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369231" y="4746040"/>
            <a:ext cx="2138294" cy="1541276"/>
            <a:chOff x="2885791" y="1545386"/>
            <a:chExt cx="2138294" cy="1541276"/>
          </a:xfrm>
        </p:grpSpPr>
        <p:sp>
          <p:nvSpPr>
            <p:cNvPr id="10" name="矩形 9"/>
            <p:cNvSpPr/>
            <p:nvPr/>
          </p:nvSpPr>
          <p:spPr>
            <a:xfrm>
              <a:off x="2915816" y="1545386"/>
              <a:ext cx="172354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CA2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职业认证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2915816" y="2070999"/>
              <a:ext cx="210826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医学英语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金融类考试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2885791" y="1619046"/>
              <a:ext cx="45719" cy="1222483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152946" y="3398062"/>
            <a:ext cx="3042821" cy="1698293"/>
            <a:chOff x="4485487" y="1545386"/>
            <a:chExt cx="3042821" cy="1698293"/>
          </a:xfrm>
        </p:grpSpPr>
        <p:sp>
          <p:nvSpPr>
            <p:cNvPr id="14" name="矩形 13"/>
            <p:cNvSpPr/>
            <p:nvPr/>
          </p:nvSpPr>
          <p:spPr>
            <a:xfrm>
              <a:off x="4531206" y="1545386"/>
              <a:ext cx="114646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CA2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应用外语类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485487" y="2228016"/>
              <a:ext cx="30428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商务英语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口译 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基础英语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新概念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4485487" y="1619047"/>
              <a:ext cx="45719" cy="720000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992001" y="4889072"/>
            <a:ext cx="2448684" cy="1513811"/>
            <a:chOff x="6274753" y="2211710"/>
            <a:chExt cx="2448684" cy="1513811"/>
          </a:xfrm>
        </p:grpSpPr>
        <p:sp>
          <p:nvSpPr>
            <p:cNvPr id="18" name="矩形 17"/>
            <p:cNvSpPr/>
            <p:nvPr/>
          </p:nvSpPr>
          <p:spPr>
            <a:xfrm>
              <a:off x="6277934" y="2211710"/>
              <a:ext cx="2108269" cy="1477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CA2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出国留学类</a:t>
              </a:r>
              <a:endParaRPr lang="en-US" altLang="zh-CN" b="1" dirty="0">
                <a:solidFill>
                  <a:srgbClr val="0CA29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b="1" dirty="0">
                <a:solidFill>
                  <a:srgbClr val="0CA29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b="1" dirty="0">
                <a:solidFill>
                  <a:srgbClr val="0CA29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274753" y="2709858"/>
              <a:ext cx="244868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GMAT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GRE</a:t>
              </a: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雅思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托福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277934" y="2264718"/>
              <a:ext cx="45719" cy="955104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507456" y="5230040"/>
            <a:ext cx="13621289" cy="3583509"/>
            <a:chOff x="6649375" y="5598635"/>
            <a:chExt cx="10491466" cy="297386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/>
            <a:srcRect b="50944"/>
            <a:stretch/>
          </p:blipFill>
          <p:spPr>
            <a:xfrm>
              <a:off x="6649375" y="5598635"/>
              <a:ext cx="10491466" cy="2973865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/>
            <a:srcRect b="72171"/>
            <a:stretch/>
          </p:blipFill>
          <p:spPr>
            <a:xfrm>
              <a:off x="6992175" y="5742700"/>
              <a:ext cx="9805864" cy="2595811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14383964" y="6479972"/>
            <a:ext cx="3003375" cy="2062343"/>
            <a:chOff x="7302052" y="3304513"/>
            <a:chExt cx="1930278" cy="920012"/>
          </a:xfrm>
        </p:grpSpPr>
        <p:sp>
          <p:nvSpPr>
            <p:cNvPr id="23" name="矩形 22"/>
            <p:cNvSpPr/>
            <p:nvPr/>
          </p:nvSpPr>
          <p:spPr>
            <a:xfrm>
              <a:off x="7329291" y="3565488"/>
              <a:ext cx="1903039" cy="659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四级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六级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考研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考博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专四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专八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329291" y="3304513"/>
              <a:ext cx="114646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CA2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国内应试类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7302052" y="3378918"/>
              <a:ext cx="45719" cy="467720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9221286" y="3262208"/>
            <a:ext cx="3280156" cy="2141430"/>
            <a:chOff x="4485487" y="1545386"/>
            <a:chExt cx="3280156" cy="2141430"/>
          </a:xfrm>
        </p:grpSpPr>
        <p:sp>
          <p:nvSpPr>
            <p:cNvPr id="50" name="矩形 49"/>
            <p:cNvSpPr/>
            <p:nvPr/>
          </p:nvSpPr>
          <p:spPr>
            <a:xfrm>
              <a:off x="4531206" y="1545386"/>
              <a:ext cx="172354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CA2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小语种类</a:t>
              </a:r>
            </a:p>
          </p:txBody>
        </p:sp>
        <p:sp>
          <p:nvSpPr>
            <p:cNvPr id="51" name="矩形 50"/>
            <p:cNvSpPr/>
            <p:nvPr/>
          </p:nvSpPr>
          <p:spPr>
            <a:xfrm>
              <a:off x="4487181" y="2209488"/>
              <a:ext cx="3278462" cy="1477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日语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韩语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法语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西班牙语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俄语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意大利语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德语</a:t>
              </a:r>
            </a:p>
          </p:txBody>
        </p:sp>
        <p:sp>
          <p:nvSpPr>
            <p:cNvPr id="52" name="矩形 51"/>
            <p:cNvSpPr/>
            <p:nvPr/>
          </p:nvSpPr>
          <p:spPr>
            <a:xfrm>
              <a:off x="4485487" y="1619047"/>
              <a:ext cx="45719" cy="720000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矩形 52"/>
          <p:cNvSpPr/>
          <p:nvPr/>
        </p:nvSpPr>
        <p:spPr>
          <a:xfrm>
            <a:off x="5019688" y="924915"/>
            <a:ext cx="69723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丰富实用的课程体系与内容</a:t>
            </a:r>
            <a:endParaRPr lang="zh-CN" altLang="en-US" sz="44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78" y="0"/>
            <a:ext cx="3066667" cy="2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5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285750"/>
            <a:ext cx="337185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课程体量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录播</a:t>
            </a:r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873837665"/>
              </p:ext>
            </p:extLst>
          </p:nvPr>
        </p:nvGraphicFramePr>
        <p:xfrm>
          <a:off x="1771650" y="1082933"/>
          <a:ext cx="13906500" cy="8384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77531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2000" y="436602"/>
            <a:ext cx="31623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直播课程亮点</a:t>
            </a:r>
          </a:p>
        </p:txBody>
      </p:sp>
      <p:graphicFrame>
        <p:nvGraphicFramePr>
          <p:cNvPr id="8" name="图示 7"/>
          <p:cNvGraphicFramePr/>
          <p:nvPr>
            <p:extLst>
              <p:ext uri="{D42A27DB-BD31-4B8C-83A1-F6EECF244321}">
                <p14:modId xmlns:p14="http://schemas.microsoft.com/office/powerpoint/2010/main" val="1544534609"/>
              </p:ext>
            </p:extLst>
          </p:nvPr>
        </p:nvGraphicFramePr>
        <p:xfrm>
          <a:off x="2305050" y="1318328"/>
          <a:ext cx="10782300" cy="7349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3520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6967" y="360255"/>
            <a:ext cx="333375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平台内容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直播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4095750" y="232984"/>
            <a:ext cx="6457950" cy="4957140"/>
            <a:chOff x="4457700" y="232985"/>
            <a:chExt cx="6457950" cy="495714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7700" y="232985"/>
              <a:ext cx="3948942" cy="394147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457700" y="4174462"/>
              <a:ext cx="64579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四六级冲刺急救班</a:t>
              </a:r>
              <a:endPara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月班、</a:t>
              </a: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月班）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895466" y="232984"/>
            <a:ext cx="4533900" cy="4664414"/>
            <a:chOff x="11125200" y="232984"/>
            <a:chExt cx="4533900" cy="46644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34750" y="232984"/>
              <a:ext cx="3979304" cy="394147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1125200" y="4343400"/>
              <a:ext cx="45339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考研英语冲刺“最后一击”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818734" y="5313213"/>
            <a:ext cx="3849431" cy="4407050"/>
            <a:chOff x="2792739" y="5190125"/>
            <a:chExt cx="3849431" cy="4407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92739" y="5190125"/>
              <a:ext cx="3849431" cy="382735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952750" y="9043177"/>
              <a:ext cx="36894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雅思点题密训班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907117" y="5313213"/>
            <a:ext cx="4502978" cy="4407050"/>
            <a:chOff x="9570278" y="5190125"/>
            <a:chExt cx="4502978" cy="440705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70278" y="5190125"/>
              <a:ext cx="3754124" cy="373974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9615556" y="9043177"/>
              <a:ext cx="44577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托福点题密训班</a:t>
              </a:r>
            </a:p>
          </p:txBody>
        </p:sp>
      </p:grpSp>
      <p:sp>
        <p:nvSpPr>
          <p:cNvPr id="16" name="右箭头 15"/>
          <p:cNvSpPr/>
          <p:nvPr/>
        </p:nvSpPr>
        <p:spPr>
          <a:xfrm>
            <a:off x="8324850" y="2181502"/>
            <a:ext cx="1570616" cy="50685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弧形箭头 16"/>
          <p:cNvSpPr/>
          <p:nvPr/>
        </p:nvSpPr>
        <p:spPr>
          <a:xfrm rot="410184">
            <a:off x="13850969" y="2363215"/>
            <a:ext cx="3037410" cy="5987778"/>
          </a:xfrm>
          <a:prstGeom prst="curvedLef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左箭头 17"/>
          <p:cNvSpPr/>
          <p:nvPr/>
        </p:nvSpPr>
        <p:spPr>
          <a:xfrm>
            <a:off x="7076367" y="7183083"/>
            <a:ext cx="1522041" cy="484632"/>
          </a:xfrm>
          <a:prstGeom prst="lef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弧形箭头 19"/>
          <p:cNvSpPr/>
          <p:nvPr/>
        </p:nvSpPr>
        <p:spPr>
          <a:xfrm rot="11376050">
            <a:off x="392012" y="1622760"/>
            <a:ext cx="2803661" cy="5995278"/>
          </a:xfrm>
          <a:prstGeom prst="curvedLef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18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975</Words>
  <Application>Microsoft Office PowerPoint</Application>
  <PresentationFormat>自定义</PresentationFormat>
  <Paragraphs>163</Paragraphs>
  <Slides>27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Open Sans Light</vt:lpstr>
      <vt:lpstr>宋体</vt:lpstr>
      <vt:lpstr>微软雅黑</vt:lpstr>
      <vt:lpstr>微软雅黑 Light</vt:lpstr>
      <vt:lpstr>Arial</vt:lpstr>
      <vt:lpstr>Calibri</vt:lpstr>
      <vt:lpstr>Calibri Light</vt:lpstr>
      <vt:lpstr>Times New Roman</vt:lpstr>
      <vt:lpstr>Office 主题</vt:lpstr>
      <vt:lpstr>自定义设计方案</vt:lpstr>
      <vt:lpstr>1_Office 主题</vt:lpstr>
      <vt:lpstr>新东方多媒体学习库 产品介绍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学习库操作-选择考试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10月秋季讲座安排 10月17日，18:00-19:00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四六级酷学计划</dc:title>
  <dc:creator>洪亮 甄洪亮</dc:creator>
  <cp:lastModifiedBy>马 宇龙</cp:lastModifiedBy>
  <cp:revision>154</cp:revision>
  <dcterms:created xsi:type="dcterms:W3CDTF">2018-01-22T08:48:29Z</dcterms:created>
  <dcterms:modified xsi:type="dcterms:W3CDTF">2018-10-10T08:35:55Z</dcterms:modified>
</cp:coreProperties>
</file>