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5"/>
  </p:notesMasterIdLst>
  <p:handoutMasterIdLst>
    <p:handoutMasterId r:id="rId36"/>
  </p:handoutMasterIdLst>
  <p:sldIdLst>
    <p:sldId id="263" r:id="rId2"/>
    <p:sldId id="338" r:id="rId3"/>
    <p:sldId id="339" r:id="rId4"/>
    <p:sldId id="340" r:id="rId5"/>
    <p:sldId id="341" r:id="rId6"/>
    <p:sldId id="373" r:id="rId7"/>
    <p:sldId id="344" r:id="rId8"/>
    <p:sldId id="375" r:id="rId9"/>
    <p:sldId id="376" r:id="rId10"/>
    <p:sldId id="377" r:id="rId11"/>
    <p:sldId id="378"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42" r:id="rId32"/>
    <p:sldId id="367" r:id="rId33"/>
    <p:sldId id="327" r:id="rId34"/>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s" id="{8943304C-0579-B044-8408-BEE7D1EF88DE}">
          <p14:sldIdLst>
            <p14:sldId id="263"/>
            <p14:sldId id="338"/>
            <p14:sldId id="339"/>
            <p14:sldId id="340"/>
            <p14:sldId id="341"/>
            <p14:sldId id="373"/>
            <p14:sldId id="344"/>
            <p14:sldId id="375"/>
            <p14:sldId id="376"/>
            <p14:sldId id="377"/>
            <p14:sldId id="378"/>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42"/>
            <p14:sldId id="367"/>
            <p14:sldId id="327"/>
          </p14:sldIdLst>
        </p14:section>
        <p14:section name="Content Slides" id="{780F2BC7-7D2B-E746-A155-BFE2DFDE6DEA}">
          <p14:sldIdLst/>
        </p14:section>
        <p14:section name="Divider Slides" id="{5A73F76A-DEAB-0F47-9DD6-43D52AA08802}">
          <p14:sldIdLst/>
        </p14:section>
        <p14:section name="Example Slides" id="{2516BBBC-98CC-8648-B226-BA3DEC80432C}">
          <p14:sldIdLst/>
        </p14:section>
      </p14:sectionLst>
    </p:ext>
    <p:ext uri="{EFAFB233-063F-42B5-8137-9DF3F51BA10A}">
      <p15:sldGuideLst xmlns:p15="http://schemas.microsoft.com/office/powerpoint/2012/main">
        <p15:guide id="1" pos="911" userDrawn="1">
          <p15:clr>
            <a:srgbClr val="A4A3A4"/>
          </p15:clr>
        </p15:guide>
        <p15:guide id="2" pos="3839" userDrawn="1">
          <p15:clr>
            <a:srgbClr val="A4A3A4"/>
          </p15:clr>
        </p15:guide>
        <p15:guide id="3" orient="horz" pos="2160">
          <p15:clr>
            <a:srgbClr val="A4A3A4"/>
          </p15:clr>
        </p15:guide>
        <p15:guide id="4" orient="horz" pos="912" userDrawn="1">
          <p15:clr>
            <a:srgbClr val="A4A3A4"/>
          </p15:clr>
        </p15:guide>
        <p15:guide id="5" orient="horz" pos="255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000"/>
    <a:srgbClr val="FF40FF"/>
    <a:srgbClr val="6E3AB7"/>
    <a:srgbClr val="AFAFAF"/>
    <a:srgbClr val="D0D0D0"/>
    <a:srgbClr val="621F95"/>
    <a:srgbClr val="DC0A0A"/>
    <a:srgbClr val="A00000"/>
    <a:srgbClr val="0099C4"/>
    <a:srgbClr val="77A2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90" autoAdjust="0"/>
    <p:restoredTop sz="83257" autoAdjust="0"/>
  </p:normalViewPr>
  <p:slideViewPr>
    <p:cSldViewPr snapToGrid="0" showGuides="1">
      <p:cViewPr varScale="1">
        <p:scale>
          <a:sx n="67" d="100"/>
          <a:sy n="67" d="100"/>
        </p:scale>
        <p:origin x="91" y="355"/>
      </p:cViewPr>
      <p:guideLst>
        <p:guide pos="911"/>
        <p:guide pos="3839"/>
        <p:guide orient="horz" pos="2160"/>
        <p:guide orient="horz" pos="912"/>
        <p:guide orient="horz" pos="2553"/>
      </p:guideLst>
    </p:cSldViewPr>
  </p:slideViewPr>
  <p:notesTextViewPr>
    <p:cViewPr>
      <p:scale>
        <a:sx n="100" d="100"/>
        <a:sy n="100" d="100"/>
      </p:scale>
      <p:origin x="0" y="0"/>
    </p:cViewPr>
  </p:notesTextViewPr>
  <p:sorterViewPr>
    <p:cViewPr>
      <p:scale>
        <a:sx n="134" d="100"/>
        <a:sy n="13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9819C5-7BD8-4D48-B763-D4884ABB87BE}" type="doc">
      <dgm:prSet loTypeId="urn:microsoft.com/office/officeart/2005/8/layout/hList9" loCatId="list" qsTypeId="urn:microsoft.com/office/officeart/2005/8/quickstyle/3d1" qsCatId="3D" csTypeId="urn:microsoft.com/office/officeart/2005/8/colors/accent0_3" csCatId="mainScheme" phldr="1"/>
      <dgm:spPr/>
      <dgm:t>
        <a:bodyPr/>
        <a:lstStyle/>
        <a:p>
          <a:endParaRPr lang="en-US"/>
        </a:p>
      </dgm:t>
    </dgm:pt>
    <dgm:pt modelId="{C41F83E6-5654-45AE-880F-D066231D3AC5}">
      <dgm:prSet phldrT="[Text]"/>
      <dgm:spPr/>
      <dgm:t>
        <a:bodyPr/>
        <a:lstStyle/>
        <a:p>
          <a:r>
            <a:rPr lang="zh-CN" altLang="en-US" dirty="0"/>
            <a:t>立法研究</a:t>
          </a:r>
          <a:endParaRPr lang="en-US" dirty="0"/>
        </a:p>
      </dgm:t>
    </dgm:pt>
    <dgm:pt modelId="{838D765D-8A25-427D-9C43-41C9F703FD65}" type="parTrans" cxnId="{DDC42260-C2BF-4F71-9348-209E3BA6C4A4}">
      <dgm:prSet/>
      <dgm:spPr/>
      <dgm:t>
        <a:bodyPr/>
        <a:lstStyle/>
        <a:p>
          <a:endParaRPr lang="en-US"/>
        </a:p>
      </dgm:t>
    </dgm:pt>
    <dgm:pt modelId="{2D62F467-BF99-409D-A5FB-8D1A03F7E95C}" type="sibTrans" cxnId="{DDC42260-C2BF-4F71-9348-209E3BA6C4A4}">
      <dgm:prSet/>
      <dgm:spPr/>
      <dgm:t>
        <a:bodyPr/>
        <a:lstStyle/>
        <a:p>
          <a:endParaRPr lang="en-US"/>
        </a:p>
      </dgm:t>
    </dgm:pt>
    <dgm:pt modelId="{FBF88595-9C7F-4AC7-B02A-4EF566412493}">
      <dgm:prSet phldrT="[Text]" custT="1"/>
      <dgm:spPr/>
      <dgm:t>
        <a:bodyPr/>
        <a:lstStyle/>
        <a:p>
          <a:r>
            <a:rPr lang="zh-CN" altLang="en-US" sz="1800" dirty="0">
              <a:latin typeface="微软雅黑" pitchFamily="34" charset="-122"/>
              <a:ea typeface="微软雅黑" pitchFamily="34" charset="-122"/>
            </a:rPr>
            <a:t>法典内容</a:t>
          </a:r>
          <a:endParaRPr lang="en-US" sz="1800" dirty="0">
            <a:latin typeface="微软雅黑" pitchFamily="34" charset="-122"/>
            <a:ea typeface="微软雅黑" pitchFamily="34" charset="-122"/>
          </a:endParaRPr>
        </a:p>
      </dgm:t>
    </dgm:pt>
    <dgm:pt modelId="{5A93E23B-C3F6-4420-B574-83652DE96AE0}" type="parTrans" cxnId="{A6EAAAC1-8247-4BD6-B323-3AD76DF091F9}">
      <dgm:prSet/>
      <dgm:spPr/>
      <dgm:t>
        <a:bodyPr/>
        <a:lstStyle/>
        <a:p>
          <a:endParaRPr lang="en-US"/>
        </a:p>
      </dgm:t>
    </dgm:pt>
    <dgm:pt modelId="{97FA1364-E4FC-4C37-AA91-6BCC402128FB}" type="sibTrans" cxnId="{A6EAAAC1-8247-4BD6-B323-3AD76DF091F9}">
      <dgm:prSet/>
      <dgm:spPr/>
      <dgm:t>
        <a:bodyPr/>
        <a:lstStyle/>
        <a:p>
          <a:endParaRPr lang="en-US"/>
        </a:p>
      </dgm:t>
    </dgm:pt>
    <dgm:pt modelId="{CE8225B7-C374-47D4-84C4-73BE3581953D}">
      <dgm:prSet phldrT="[Text]" custT="1"/>
      <dgm:spPr/>
      <dgm:t>
        <a:bodyPr/>
        <a:lstStyle/>
        <a:p>
          <a:r>
            <a:rPr lang="zh-CN" altLang="en-US" sz="1800" dirty="0">
              <a:latin typeface="微软雅黑" pitchFamily="34" charset="-122"/>
              <a:ea typeface="微软雅黑" pitchFamily="34" charset="-122"/>
            </a:rPr>
            <a:t>立法进程</a:t>
          </a:r>
          <a:endParaRPr lang="en-US" sz="1800" dirty="0">
            <a:latin typeface="微软雅黑" pitchFamily="34" charset="-122"/>
            <a:ea typeface="微软雅黑" pitchFamily="34" charset="-122"/>
          </a:endParaRPr>
        </a:p>
      </dgm:t>
    </dgm:pt>
    <dgm:pt modelId="{D72E5DD8-9016-4296-A284-D8988F072F83}" type="parTrans" cxnId="{DC09FAF1-87D5-43B7-9393-A1A4A957C842}">
      <dgm:prSet/>
      <dgm:spPr/>
      <dgm:t>
        <a:bodyPr/>
        <a:lstStyle/>
        <a:p>
          <a:endParaRPr lang="en-US"/>
        </a:p>
      </dgm:t>
    </dgm:pt>
    <dgm:pt modelId="{493032F1-577A-46AE-A7A3-F71B63A4CA33}" type="sibTrans" cxnId="{DC09FAF1-87D5-43B7-9393-A1A4A957C842}">
      <dgm:prSet/>
      <dgm:spPr/>
      <dgm:t>
        <a:bodyPr/>
        <a:lstStyle/>
        <a:p>
          <a:endParaRPr lang="en-US"/>
        </a:p>
      </dgm:t>
    </dgm:pt>
    <dgm:pt modelId="{B69A0D59-2E06-4728-AE8C-3B44C553789F}">
      <dgm:prSet phldrT="[Text]" custT="1"/>
      <dgm:spPr/>
      <dgm:t>
        <a:bodyPr/>
        <a:lstStyle/>
        <a:p>
          <a:r>
            <a:rPr lang="zh-CN" altLang="en-US" sz="1800" dirty="0">
              <a:latin typeface="微软雅黑" pitchFamily="34" charset="-122"/>
              <a:ea typeface="微软雅黑" pitchFamily="34" charset="-122"/>
            </a:rPr>
            <a:t>法律解释与适用</a:t>
          </a:r>
          <a:endParaRPr lang="en-US" sz="1800" dirty="0">
            <a:latin typeface="微软雅黑" pitchFamily="34" charset="-122"/>
            <a:ea typeface="微软雅黑" pitchFamily="34" charset="-122"/>
          </a:endParaRPr>
        </a:p>
      </dgm:t>
    </dgm:pt>
    <dgm:pt modelId="{5C180192-A6DC-4DE1-8E07-E25A3C42291A}" type="parTrans" cxnId="{11E54B14-FB91-4B9C-B78C-0BF95757133F}">
      <dgm:prSet/>
      <dgm:spPr/>
      <dgm:t>
        <a:bodyPr/>
        <a:lstStyle/>
        <a:p>
          <a:endParaRPr lang="en-US"/>
        </a:p>
      </dgm:t>
    </dgm:pt>
    <dgm:pt modelId="{98B9C9C9-B286-49AC-AB6D-D74E7F1A5439}" type="sibTrans" cxnId="{11E54B14-FB91-4B9C-B78C-0BF95757133F}">
      <dgm:prSet/>
      <dgm:spPr/>
      <dgm:t>
        <a:bodyPr/>
        <a:lstStyle/>
        <a:p>
          <a:endParaRPr lang="en-US"/>
        </a:p>
      </dgm:t>
    </dgm:pt>
    <dgm:pt modelId="{18CDBC01-DDA3-4CA5-9892-F022CE265E88}" type="pres">
      <dgm:prSet presAssocID="{4E9819C5-7BD8-4D48-B763-D4884ABB87BE}" presName="list" presStyleCnt="0">
        <dgm:presLayoutVars>
          <dgm:dir/>
          <dgm:animLvl val="lvl"/>
        </dgm:presLayoutVars>
      </dgm:prSet>
      <dgm:spPr/>
    </dgm:pt>
    <dgm:pt modelId="{3FCFD314-3F6D-445A-B7E0-E7BE20753992}" type="pres">
      <dgm:prSet presAssocID="{C41F83E6-5654-45AE-880F-D066231D3AC5}" presName="posSpace" presStyleCnt="0"/>
      <dgm:spPr/>
    </dgm:pt>
    <dgm:pt modelId="{0DE55FBA-878A-4EC2-8925-3EF58145745F}" type="pres">
      <dgm:prSet presAssocID="{C41F83E6-5654-45AE-880F-D066231D3AC5}" presName="vertFlow" presStyleCnt="0"/>
      <dgm:spPr/>
    </dgm:pt>
    <dgm:pt modelId="{B0D56D72-6F7A-4D71-96DC-383A2C1ED995}" type="pres">
      <dgm:prSet presAssocID="{C41F83E6-5654-45AE-880F-D066231D3AC5}" presName="topSpace" presStyleCnt="0"/>
      <dgm:spPr/>
    </dgm:pt>
    <dgm:pt modelId="{93EDA5EC-4B37-49C4-8CF4-1D817F4EF3B0}" type="pres">
      <dgm:prSet presAssocID="{C41F83E6-5654-45AE-880F-D066231D3AC5}" presName="firstComp" presStyleCnt="0"/>
      <dgm:spPr/>
    </dgm:pt>
    <dgm:pt modelId="{5CDD995E-F533-4C8D-BCB6-B6F148654F0E}" type="pres">
      <dgm:prSet presAssocID="{C41F83E6-5654-45AE-880F-D066231D3AC5}" presName="firstChild" presStyleLbl="bgAccFollowNode1" presStyleIdx="0" presStyleCnt="3"/>
      <dgm:spPr/>
    </dgm:pt>
    <dgm:pt modelId="{76A431A3-F404-4532-8A9C-BAD993DA648C}" type="pres">
      <dgm:prSet presAssocID="{C41F83E6-5654-45AE-880F-D066231D3AC5}" presName="firstChildTx" presStyleLbl="bgAccFollowNode1" presStyleIdx="0" presStyleCnt="3">
        <dgm:presLayoutVars>
          <dgm:bulletEnabled val="1"/>
        </dgm:presLayoutVars>
      </dgm:prSet>
      <dgm:spPr/>
    </dgm:pt>
    <dgm:pt modelId="{59621BB9-D8CD-4335-8790-7AA38952EDD7}" type="pres">
      <dgm:prSet presAssocID="{B69A0D59-2E06-4728-AE8C-3B44C553789F}" presName="comp" presStyleCnt="0"/>
      <dgm:spPr/>
    </dgm:pt>
    <dgm:pt modelId="{59D5C5C7-D932-430E-A650-E116C9D99870}" type="pres">
      <dgm:prSet presAssocID="{B69A0D59-2E06-4728-AE8C-3B44C553789F}" presName="child" presStyleLbl="bgAccFollowNode1" presStyleIdx="1" presStyleCnt="3"/>
      <dgm:spPr/>
    </dgm:pt>
    <dgm:pt modelId="{695C0D43-57BF-44B1-9DF4-4F139B361315}" type="pres">
      <dgm:prSet presAssocID="{B69A0D59-2E06-4728-AE8C-3B44C553789F}" presName="childTx" presStyleLbl="bgAccFollowNode1" presStyleIdx="1" presStyleCnt="3">
        <dgm:presLayoutVars>
          <dgm:bulletEnabled val="1"/>
        </dgm:presLayoutVars>
      </dgm:prSet>
      <dgm:spPr/>
    </dgm:pt>
    <dgm:pt modelId="{0ABF4771-77E0-49F6-BF5B-CE4EEF357DDE}" type="pres">
      <dgm:prSet presAssocID="{CE8225B7-C374-47D4-84C4-73BE3581953D}" presName="comp" presStyleCnt="0"/>
      <dgm:spPr/>
    </dgm:pt>
    <dgm:pt modelId="{E33E1488-BF40-4968-86B6-5AC5211C9AD6}" type="pres">
      <dgm:prSet presAssocID="{CE8225B7-C374-47D4-84C4-73BE3581953D}" presName="child" presStyleLbl="bgAccFollowNode1" presStyleIdx="2" presStyleCnt="3"/>
      <dgm:spPr/>
    </dgm:pt>
    <dgm:pt modelId="{ACA6F361-5F90-42C7-8427-7EBA7CFF1B01}" type="pres">
      <dgm:prSet presAssocID="{CE8225B7-C374-47D4-84C4-73BE3581953D}" presName="childTx" presStyleLbl="bgAccFollowNode1" presStyleIdx="2" presStyleCnt="3">
        <dgm:presLayoutVars>
          <dgm:bulletEnabled val="1"/>
        </dgm:presLayoutVars>
      </dgm:prSet>
      <dgm:spPr/>
    </dgm:pt>
    <dgm:pt modelId="{42496F56-549B-40E1-94A1-331F7FAC8805}" type="pres">
      <dgm:prSet presAssocID="{C41F83E6-5654-45AE-880F-D066231D3AC5}" presName="negSpace" presStyleCnt="0"/>
      <dgm:spPr/>
    </dgm:pt>
    <dgm:pt modelId="{0766A9DC-CD4E-4EFE-B76A-3712CCEAD958}" type="pres">
      <dgm:prSet presAssocID="{C41F83E6-5654-45AE-880F-D066231D3AC5}" presName="circle" presStyleLbl="node1" presStyleIdx="0" presStyleCnt="1" custScaleX="106172"/>
      <dgm:spPr/>
    </dgm:pt>
  </dgm:ptLst>
  <dgm:cxnLst>
    <dgm:cxn modelId="{11E54B14-FB91-4B9C-B78C-0BF95757133F}" srcId="{C41F83E6-5654-45AE-880F-D066231D3AC5}" destId="{B69A0D59-2E06-4728-AE8C-3B44C553789F}" srcOrd="1" destOrd="0" parTransId="{5C180192-A6DC-4DE1-8E07-E25A3C42291A}" sibTransId="{98B9C9C9-B286-49AC-AB6D-D74E7F1A5439}"/>
    <dgm:cxn modelId="{0924F319-7417-4894-B8FF-1F9FA25B4E3C}" type="presOf" srcId="{CE8225B7-C374-47D4-84C4-73BE3581953D}" destId="{E33E1488-BF40-4968-86B6-5AC5211C9AD6}" srcOrd="0" destOrd="0" presId="urn:microsoft.com/office/officeart/2005/8/layout/hList9"/>
    <dgm:cxn modelId="{1CF4E55F-FE66-4C38-94CA-7D0B437449F1}" type="presOf" srcId="{4E9819C5-7BD8-4D48-B763-D4884ABB87BE}" destId="{18CDBC01-DDA3-4CA5-9892-F022CE265E88}" srcOrd="0" destOrd="0" presId="urn:microsoft.com/office/officeart/2005/8/layout/hList9"/>
    <dgm:cxn modelId="{DDC42260-C2BF-4F71-9348-209E3BA6C4A4}" srcId="{4E9819C5-7BD8-4D48-B763-D4884ABB87BE}" destId="{C41F83E6-5654-45AE-880F-D066231D3AC5}" srcOrd="0" destOrd="0" parTransId="{838D765D-8A25-427D-9C43-41C9F703FD65}" sibTransId="{2D62F467-BF99-409D-A5FB-8D1A03F7E95C}"/>
    <dgm:cxn modelId="{4A20B14F-F357-4C09-A260-16E4620D5884}" type="presOf" srcId="{CE8225B7-C374-47D4-84C4-73BE3581953D}" destId="{ACA6F361-5F90-42C7-8427-7EBA7CFF1B01}" srcOrd="1" destOrd="0" presId="urn:microsoft.com/office/officeart/2005/8/layout/hList9"/>
    <dgm:cxn modelId="{F98EA094-E49F-4958-A82C-8342B0BB57D4}" type="presOf" srcId="{B69A0D59-2E06-4728-AE8C-3B44C553789F}" destId="{59D5C5C7-D932-430E-A650-E116C9D99870}" srcOrd="0" destOrd="0" presId="urn:microsoft.com/office/officeart/2005/8/layout/hList9"/>
    <dgm:cxn modelId="{5ADB5D9C-F53B-4DB5-A2B2-FD14605E1E3B}" type="presOf" srcId="{FBF88595-9C7F-4AC7-B02A-4EF566412493}" destId="{5CDD995E-F533-4C8D-BCB6-B6F148654F0E}" srcOrd="0" destOrd="0" presId="urn:microsoft.com/office/officeart/2005/8/layout/hList9"/>
    <dgm:cxn modelId="{A0480DA0-2946-4A12-875C-FF6F330A0F1A}" type="presOf" srcId="{C41F83E6-5654-45AE-880F-D066231D3AC5}" destId="{0766A9DC-CD4E-4EFE-B76A-3712CCEAD958}" srcOrd="0" destOrd="0" presId="urn:microsoft.com/office/officeart/2005/8/layout/hList9"/>
    <dgm:cxn modelId="{A6EAAAC1-8247-4BD6-B323-3AD76DF091F9}" srcId="{C41F83E6-5654-45AE-880F-D066231D3AC5}" destId="{FBF88595-9C7F-4AC7-B02A-4EF566412493}" srcOrd="0" destOrd="0" parTransId="{5A93E23B-C3F6-4420-B574-83652DE96AE0}" sibTransId="{97FA1364-E4FC-4C37-AA91-6BCC402128FB}"/>
    <dgm:cxn modelId="{6BC4E4E7-F871-465D-BDF1-195BE763B16D}" type="presOf" srcId="{B69A0D59-2E06-4728-AE8C-3B44C553789F}" destId="{695C0D43-57BF-44B1-9DF4-4F139B361315}" srcOrd="1" destOrd="0" presId="urn:microsoft.com/office/officeart/2005/8/layout/hList9"/>
    <dgm:cxn modelId="{DC09FAF1-87D5-43B7-9393-A1A4A957C842}" srcId="{C41F83E6-5654-45AE-880F-D066231D3AC5}" destId="{CE8225B7-C374-47D4-84C4-73BE3581953D}" srcOrd="2" destOrd="0" parTransId="{D72E5DD8-9016-4296-A284-D8988F072F83}" sibTransId="{493032F1-577A-46AE-A7A3-F71B63A4CA33}"/>
    <dgm:cxn modelId="{3D0351F7-6926-46E3-9228-3B91519B17C6}" type="presOf" srcId="{FBF88595-9C7F-4AC7-B02A-4EF566412493}" destId="{76A431A3-F404-4532-8A9C-BAD993DA648C}" srcOrd="1" destOrd="0" presId="urn:microsoft.com/office/officeart/2005/8/layout/hList9"/>
    <dgm:cxn modelId="{4DE47853-1D38-4695-A35F-22DECAF0FDCC}" type="presParOf" srcId="{18CDBC01-DDA3-4CA5-9892-F022CE265E88}" destId="{3FCFD314-3F6D-445A-B7E0-E7BE20753992}" srcOrd="0" destOrd="0" presId="urn:microsoft.com/office/officeart/2005/8/layout/hList9"/>
    <dgm:cxn modelId="{6D1B0B36-9D57-40C1-987D-D6A8FEFD1841}" type="presParOf" srcId="{18CDBC01-DDA3-4CA5-9892-F022CE265E88}" destId="{0DE55FBA-878A-4EC2-8925-3EF58145745F}" srcOrd="1" destOrd="0" presId="urn:microsoft.com/office/officeart/2005/8/layout/hList9"/>
    <dgm:cxn modelId="{E2C6999B-DD48-473B-81D6-CEA955184315}" type="presParOf" srcId="{0DE55FBA-878A-4EC2-8925-3EF58145745F}" destId="{B0D56D72-6F7A-4D71-96DC-383A2C1ED995}" srcOrd="0" destOrd="0" presId="urn:microsoft.com/office/officeart/2005/8/layout/hList9"/>
    <dgm:cxn modelId="{3D4F2199-D859-4724-A5AE-E7E73AAA4D05}" type="presParOf" srcId="{0DE55FBA-878A-4EC2-8925-3EF58145745F}" destId="{93EDA5EC-4B37-49C4-8CF4-1D817F4EF3B0}" srcOrd="1" destOrd="0" presId="urn:microsoft.com/office/officeart/2005/8/layout/hList9"/>
    <dgm:cxn modelId="{D82C18E6-BC55-48DB-8D13-B5DDB702EA78}" type="presParOf" srcId="{93EDA5EC-4B37-49C4-8CF4-1D817F4EF3B0}" destId="{5CDD995E-F533-4C8D-BCB6-B6F148654F0E}" srcOrd="0" destOrd="0" presId="urn:microsoft.com/office/officeart/2005/8/layout/hList9"/>
    <dgm:cxn modelId="{05F66328-1685-493D-8932-2695AE4A8ACB}" type="presParOf" srcId="{93EDA5EC-4B37-49C4-8CF4-1D817F4EF3B0}" destId="{76A431A3-F404-4532-8A9C-BAD993DA648C}" srcOrd="1" destOrd="0" presId="urn:microsoft.com/office/officeart/2005/8/layout/hList9"/>
    <dgm:cxn modelId="{71884950-0A77-424A-834F-080395DF5899}" type="presParOf" srcId="{0DE55FBA-878A-4EC2-8925-3EF58145745F}" destId="{59621BB9-D8CD-4335-8790-7AA38952EDD7}" srcOrd="2" destOrd="0" presId="urn:microsoft.com/office/officeart/2005/8/layout/hList9"/>
    <dgm:cxn modelId="{43C76CA9-6A5D-4483-BFCA-C6B0A620D0A4}" type="presParOf" srcId="{59621BB9-D8CD-4335-8790-7AA38952EDD7}" destId="{59D5C5C7-D932-430E-A650-E116C9D99870}" srcOrd="0" destOrd="0" presId="urn:microsoft.com/office/officeart/2005/8/layout/hList9"/>
    <dgm:cxn modelId="{2FB9D832-7F33-427C-915E-0CEF0C958E1C}" type="presParOf" srcId="{59621BB9-D8CD-4335-8790-7AA38952EDD7}" destId="{695C0D43-57BF-44B1-9DF4-4F139B361315}" srcOrd="1" destOrd="0" presId="urn:microsoft.com/office/officeart/2005/8/layout/hList9"/>
    <dgm:cxn modelId="{B16BB0D0-F81A-4385-95FF-41C320572D1D}" type="presParOf" srcId="{0DE55FBA-878A-4EC2-8925-3EF58145745F}" destId="{0ABF4771-77E0-49F6-BF5B-CE4EEF357DDE}" srcOrd="3" destOrd="0" presId="urn:microsoft.com/office/officeart/2005/8/layout/hList9"/>
    <dgm:cxn modelId="{AD8E16DA-EC81-434E-8C2B-E9A8C2C2C832}" type="presParOf" srcId="{0ABF4771-77E0-49F6-BF5B-CE4EEF357DDE}" destId="{E33E1488-BF40-4968-86B6-5AC5211C9AD6}" srcOrd="0" destOrd="0" presId="urn:microsoft.com/office/officeart/2005/8/layout/hList9"/>
    <dgm:cxn modelId="{70431466-A4BF-48C6-9F94-156E6274925D}" type="presParOf" srcId="{0ABF4771-77E0-49F6-BF5B-CE4EEF357DDE}" destId="{ACA6F361-5F90-42C7-8427-7EBA7CFF1B01}" srcOrd="1" destOrd="0" presId="urn:microsoft.com/office/officeart/2005/8/layout/hList9"/>
    <dgm:cxn modelId="{78775BE0-E779-4671-86E9-49540A546B65}" type="presParOf" srcId="{18CDBC01-DDA3-4CA5-9892-F022CE265E88}" destId="{42496F56-549B-40E1-94A1-331F7FAC8805}" srcOrd="2" destOrd="0" presId="urn:microsoft.com/office/officeart/2005/8/layout/hList9"/>
    <dgm:cxn modelId="{54E88514-1480-4B95-8D0D-D632328BED55}" type="presParOf" srcId="{18CDBC01-DDA3-4CA5-9892-F022CE265E88}" destId="{0766A9DC-CD4E-4EFE-B76A-3712CCEAD958}"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9819C5-7BD8-4D48-B763-D4884ABB87BE}" type="doc">
      <dgm:prSet loTypeId="urn:microsoft.com/office/officeart/2005/8/layout/hList9" loCatId="list" qsTypeId="urn:microsoft.com/office/officeart/2005/8/quickstyle/3d1" qsCatId="3D" csTypeId="urn:microsoft.com/office/officeart/2005/8/colors/accent0_3" csCatId="mainScheme" phldr="1"/>
      <dgm:spPr/>
      <dgm:t>
        <a:bodyPr/>
        <a:lstStyle/>
        <a:p>
          <a:endParaRPr lang="en-US"/>
        </a:p>
      </dgm:t>
    </dgm:pt>
    <dgm:pt modelId="{C41F83E6-5654-45AE-880F-D066231D3AC5}">
      <dgm:prSet phldrT="[Text]"/>
      <dgm:spPr/>
      <dgm:t>
        <a:bodyPr/>
        <a:lstStyle/>
        <a:p>
          <a:r>
            <a:rPr lang="zh-CN" altLang="en-US" dirty="0"/>
            <a:t>判例研究</a:t>
          </a:r>
          <a:endParaRPr lang="en-US" dirty="0"/>
        </a:p>
      </dgm:t>
    </dgm:pt>
    <dgm:pt modelId="{838D765D-8A25-427D-9C43-41C9F703FD65}" type="parTrans" cxnId="{DDC42260-C2BF-4F71-9348-209E3BA6C4A4}">
      <dgm:prSet/>
      <dgm:spPr/>
      <dgm:t>
        <a:bodyPr/>
        <a:lstStyle/>
        <a:p>
          <a:endParaRPr lang="en-US"/>
        </a:p>
      </dgm:t>
    </dgm:pt>
    <dgm:pt modelId="{2D62F467-BF99-409D-A5FB-8D1A03F7E95C}" type="sibTrans" cxnId="{DDC42260-C2BF-4F71-9348-209E3BA6C4A4}">
      <dgm:prSet/>
      <dgm:spPr/>
      <dgm:t>
        <a:bodyPr/>
        <a:lstStyle/>
        <a:p>
          <a:endParaRPr lang="en-US"/>
        </a:p>
      </dgm:t>
    </dgm:pt>
    <dgm:pt modelId="{FBF88595-9C7F-4AC7-B02A-4EF566412493}">
      <dgm:prSet phldrT="[Text]" custT="1"/>
      <dgm:spPr/>
      <dgm:t>
        <a:bodyPr/>
        <a:lstStyle/>
        <a:p>
          <a:r>
            <a:rPr lang="zh-CN" altLang="en-US" sz="1800" dirty="0">
              <a:latin typeface="微软雅黑" pitchFamily="34" charset="-122"/>
              <a:ea typeface="微软雅黑" pitchFamily="34" charset="-122"/>
            </a:rPr>
            <a:t>最经典判例查询</a:t>
          </a:r>
          <a:endParaRPr lang="en-US" sz="1800" dirty="0">
            <a:latin typeface="微软雅黑" pitchFamily="34" charset="-122"/>
            <a:ea typeface="微软雅黑" pitchFamily="34" charset="-122"/>
          </a:endParaRPr>
        </a:p>
      </dgm:t>
    </dgm:pt>
    <dgm:pt modelId="{5A93E23B-C3F6-4420-B574-83652DE96AE0}" type="parTrans" cxnId="{A6EAAAC1-8247-4BD6-B323-3AD76DF091F9}">
      <dgm:prSet/>
      <dgm:spPr/>
      <dgm:t>
        <a:bodyPr/>
        <a:lstStyle/>
        <a:p>
          <a:endParaRPr lang="en-US"/>
        </a:p>
      </dgm:t>
    </dgm:pt>
    <dgm:pt modelId="{97FA1364-E4FC-4C37-AA91-6BCC402128FB}" type="sibTrans" cxnId="{A6EAAAC1-8247-4BD6-B323-3AD76DF091F9}">
      <dgm:prSet/>
      <dgm:spPr/>
      <dgm:t>
        <a:bodyPr/>
        <a:lstStyle/>
        <a:p>
          <a:endParaRPr lang="en-US"/>
        </a:p>
      </dgm:t>
    </dgm:pt>
    <dgm:pt modelId="{F9CCA8EE-4BDA-4FE2-ACF1-BF91AC69F91B}">
      <dgm:prSet phldrT="[Text]" custT="1"/>
      <dgm:spPr/>
      <dgm:t>
        <a:bodyPr/>
        <a:lstStyle/>
        <a:p>
          <a:r>
            <a:rPr lang="zh-CN" altLang="en-US" sz="1800" dirty="0">
              <a:latin typeface="微软雅黑" pitchFamily="34" charset="-122"/>
              <a:ea typeface="微软雅黑" pitchFamily="34" charset="-122"/>
            </a:rPr>
            <a:t>判例阅读</a:t>
          </a:r>
          <a:endParaRPr lang="en-US" sz="1800" dirty="0">
            <a:latin typeface="微软雅黑" pitchFamily="34" charset="-122"/>
            <a:ea typeface="微软雅黑" pitchFamily="34" charset="-122"/>
          </a:endParaRPr>
        </a:p>
      </dgm:t>
    </dgm:pt>
    <dgm:pt modelId="{7CB74037-6A19-4B68-950B-D52D7445183E}" type="parTrans" cxnId="{1AF9ED1F-CFC7-4FDC-B7CF-E37AAC6BBB57}">
      <dgm:prSet/>
      <dgm:spPr/>
      <dgm:t>
        <a:bodyPr/>
        <a:lstStyle/>
        <a:p>
          <a:endParaRPr lang="en-US"/>
        </a:p>
      </dgm:t>
    </dgm:pt>
    <dgm:pt modelId="{A3532AD4-A2EB-4938-A817-53E5817614B9}" type="sibTrans" cxnId="{1AF9ED1F-CFC7-4FDC-B7CF-E37AAC6BBB57}">
      <dgm:prSet/>
      <dgm:spPr/>
      <dgm:t>
        <a:bodyPr/>
        <a:lstStyle/>
        <a:p>
          <a:endParaRPr lang="en-US"/>
        </a:p>
      </dgm:t>
    </dgm:pt>
    <dgm:pt modelId="{18CDBC01-DDA3-4CA5-9892-F022CE265E88}" type="pres">
      <dgm:prSet presAssocID="{4E9819C5-7BD8-4D48-B763-D4884ABB87BE}" presName="list" presStyleCnt="0">
        <dgm:presLayoutVars>
          <dgm:dir/>
          <dgm:animLvl val="lvl"/>
        </dgm:presLayoutVars>
      </dgm:prSet>
      <dgm:spPr/>
    </dgm:pt>
    <dgm:pt modelId="{3FCFD314-3F6D-445A-B7E0-E7BE20753992}" type="pres">
      <dgm:prSet presAssocID="{C41F83E6-5654-45AE-880F-D066231D3AC5}" presName="posSpace" presStyleCnt="0"/>
      <dgm:spPr/>
    </dgm:pt>
    <dgm:pt modelId="{0DE55FBA-878A-4EC2-8925-3EF58145745F}" type="pres">
      <dgm:prSet presAssocID="{C41F83E6-5654-45AE-880F-D066231D3AC5}" presName="vertFlow" presStyleCnt="0"/>
      <dgm:spPr/>
    </dgm:pt>
    <dgm:pt modelId="{B0D56D72-6F7A-4D71-96DC-383A2C1ED995}" type="pres">
      <dgm:prSet presAssocID="{C41F83E6-5654-45AE-880F-D066231D3AC5}" presName="topSpace" presStyleCnt="0"/>
      <dgm:spPr/>
    </dgm:pt>
    <dgm:pt modelId="{93EDA5EC-4B37-49C4-8CF4-1D817F4EF3B0}" type="pres">
      <dgm:prSet presAssocID="{C41F83E6-5654-45AE-880F-D066231D3AC5}" presName="firstComp" presStyleCnt="0"/>
      <dgm:spPr/>
    </dgm:pt>
    <dgm:pt modelId="{5CDD995E-F533-4C8D-BCB6-B6F148654F0E}" type="pres">
      <dgm:prSet presAssocID="{C41F83E6-5654-45AE-880F-D066231D3AC5}" presName="firstChild" presStyleLbl="bgAccFollowNode1" presStyleIdx="0" presStyleCnt="2"/>
      <dgm:spPr/>
    </dgm:pt>
    <dgm:pt modelId="{76A431A3-F404-4532-8A9C-BAD993DA648C}" type="pres">
      <dgm:prSet presAssocID="{C41F83E6-5654-45AE-880F-D066231D3AC5}" presName="firstChildTx" presStyleLbl="bgAccFollowNode1" presStyleIdx="0" presStyleCnt="2">
        <dgm:presLayoutVars>
          <dgm:bulletEnabled val="1"/>
        </dgm:presLayoutVars>
      </dgm:prSet>
      <dgm:spPr/>
    </dgm:pt>
    <dgm:pt modelId="{0EE67D59-0DC4-4018-A8D2-7ABEF9075F2E}" type="pres">
      <dgm:prSet presAssocID="{F9CCA8EE-4BDA-4FE2-ACF1-BF91AC69F91B}" presName="comp" presStyleCnt="0"/>
      <dgm:spPr/>
    </dgm:pt>
    <dgm:pt modelId="{79119ACB-9B39-4C8E-9DEA-64A6EFE2DEBF}" type="pres">
      <dgm:prSet presAssocID="{F9CCA8EE-4BDA-4FE2-ACF1-BF91AC69F91B}" presName="child" presStyleLbl="bgAccFollowNode1" presStyleIdx="1" presStyleCnt="2"/>
      <dgm:spPr/>
    </dgm:pt>
    <dgm:pt modelId="{6CEEBA3A-7C63-43A2-8D62-65D35823E9D6}" type="pres">
      <dgm:prSet presAssocID="{F9CCA8EE-4BDA-4FE2-ACF1-BF91AC69F91B}" presName="childTx" presStyleLbl="bgAccFollowNode1" presStyleIdx="1" presStyleCnt="2">
        <dgm:presLayoutVars>
          <dgm:bulletEnabled val="1"/>
        </dgm:presLayoutVars>
      </dgm:prSet>
      <dgm:spPr/>
    </dgm:pt>
    <dgm:pt modelId="{42496F56-549B-40E1-94A1-331F7FAC8805}" type="pres">
      <dgm:prSet presAssocID="{C41F83E6-5654-45AE-880F-D066231D3AC5}" presName="negSpace" presStyleCnt="0"/>
      <dgm:spPr/>
    </dgm:pt>
    <dgm:pt modelId="{0766A9DC-CD4E-4EFE-B76A-3712CCEAD958}" type="pres">
      <dgm:prSet presAssocID="{C41F83E6-5654-45AE-880F-D066231D3AC5}" presName="circle" presStyleLbl="node1" presStyleIdx="0" presStyleCnt="1" custScaleX="106172"/>
      <dgm:spPr/>
    </dgm:pt>
  </dgm:ptLst>
  <dgm:cxnLst>
    <dgm:cxn modelId="{1AF9ED1F-CFC7-4FDC-B7CF-E37AAC6BBB57}" srcId="{C41F83E6-5654-45AE-880F-D066231D3AC5}" destId="{F9CCA8EE-4BDA-4FE2-ACF1-BF91AC69F91B}" srcOrd="1" destOrd="0" parTransId="{7CB74037-6A19-4B68-950B-D52D7445183E}" sibTransId="{A3532AD4-A2EB-4938-A817-53E5817614B9}"/>
    <dgm:cxn modelId="{DDC42260-C2BF-4F71-9348-209E3BA6C4A4}" srcId="{4E9819C5-7BD8-4D48-B763-D4884ABB87BE}" destId="{C41F83E6-5654-45AE-880F-D066231D3AC5}" srcOrd="0" destOrd="0" parTransId="{838D765D-8A25-427D-9C43-41C9F703FD65}" sibTransId="{2D62F467-BF99-409D-A5FB-8D1A03F7E95C}"/>
    <dgm:cxn modelId="{A6DFC967-05CC-471A-97E3-951ECA07D964}" type="presOf" srcId="{F9CCA8EE-4BDA-4FE2-ACF1-BF91AC69F91B}" destId="{79119ACB-9B39-4C8E-9DEA-64A6EFE2DEBF}" srcOrd="0" destOrd="0" presId="urn:microsoft.com/office/officeart/2005/8/layout/hList9"/>
    <dgm:cxn modelId="{2AD3E87F-D88E-4684-9FAF-3A93009CD6ED}" type="presOf" srcId="{FBF88595-9C7F-4AC7-B02A-4EF566412493}" destId="{76A431A3-F404-4532-8A9C-BAD993DA648C}" srcOrd="1" destOrd="0" presId="urn:microsoft.com/office/officeart/2005/8/layout/hList9"/>
    <dgm:cxn modelId="{D5D5B8A8-C56B-41B8-91A5-B13FF304CF7E}" type="presOf" srcId="{F9CCA8EE-4BDA-4FE2-ACF1-BF91AC69F91B}" destId="{6CEEBA3A-7C63-43A2-8D62-65D35823E9D6}" srcOrd="1" destOrd="0" presId="urn:microsoft.com/office/officeart/2005/8/layout/hList9"/>
    <dgm:cxn modelId="{A6EAAAC1-8247-4BD6-B323-3AD76DF091F9}" srcId="{C41F83E6-5654-45AE-880F-D066231D3AC5}" destId="{FBF88595-9C7F-4AC7-B02A-4EF566412493}" srcOrd="0" destOrd="0" parTransId="{5A93E23B-C3F6-4420-B574-83652DE96AE0}" sibTransId="{97FA1364-E4FC-4C37-AA91-6BCC402128FB}"/>
    <dgm:cxn modelId="{C444F9C7-66AC-4154-98E7-4AC889987624}" type="presOf" srcId="{C41F83E6-5654-45AE-880F-D066231D3AC5}" destId="{0766A9DC-CD4E-4EFE-B76A-3712CCEAD958}" srcOrd="0" destOrd="0" presId="urn:microsoft.com/office/officeart/2005/8/layout/hList9"/>
    <dgm:cxn modelId="{363DBFD8-3DB6-4D92-BA80-C2AB4BAFF38D}" type="presOf" srcId="{4E9819C5-7BD8-4D48-B763-D4884ABB87BE}" destId="{18CDBC01-DDA3-4CA5-9892-F022CE265E88}" srcOrd="0" destOrd="0" presId="urn:microsoft.com/office/officeart/2005/8/layout/hList9"/>
    <dgm:cxn modelId="{445F65DF-179A-4789-A359-A5D6CC470498}" type="presOf" srcId="{FBF88595-9C7F-4AC7-B02A-4EF566412493}" destId="{5CDD995E-F533-4C8D-BCB6-B6F148654F0E}" srcOrd="0" destOrd="0" presId="urn:microsoft.com/office/officeart/2005/8/layout/hList9"/>
    <dgm:cxn modelId="{6D53A34D-E4CD-472F-8A0C-BAECB41A4031}" type="presParOf" srcId="{18CDBC01-DDA3-4CA5-9892-F022CE265E88}" destId="{3FCFD314-3F6D-445A-B7E0-E7BE20753992}" srcOrd="0" destOrd="0" presId="urn:microsoft.com/office/officeart/2005/8/layout/hList9"/>
    <dgm:cxn modelId="{E2676596-395D-4CCE-A5BD-44CB2B248311}" type="presParOf" srcId="{18CDBC01-DDA3-4CA5-9892-F022CE265E88}" destId="{0DE55FBA-878A-4EC2-8925-3EF58145745F}" srcOrd="1" destOrd="0" presId="urn:microsoft.com/office/officeart/2005/8/layout/hList9"/>
    <dgm:cxn modelId="{851C7D42-C6C8-4C34-845A-3904A25EA773}" type="presParOf" srcId="{0DE55FBA-878A-4EC2-8925-3EF58145745F}" destId="{B0D56D72-6F7A-4D71-96DC-383A2C1ED995}" srcOrd="0" destOrd="0" presId="urn:microsoft.com/office/officeart/2005/8/layout/hList9"/>
    <dgm:cxn modelId="{CCE81724-3521-4F53-B7EA-4B18E4DA9149}" type="presParOf" srcId="{0DE55FBA-878A-4EC2-8925-3EF58145745F}" destId="{93EDA5EC-4B37-49C4-8CF4-1D817F4EF3B0}" srcOrd="1" destOrd="0" presId="urn:microsoft.com/office/officeart/2005/8/layout/hList9"/>
    <dgm:cxn modelId="{B99D7480-7CEE-4D88-BCC9-4230C9628FD7}" type="presParOf" srcId="{93EDA5EC-4B37-49C4-8CF4-1D817F4EF3B0}" destId="{5CDD995E-F533-4C8D-BCB6-B6F148654F0E}" srcOrd="0" destOrd="0" presId="urn:microsoft.com/office/officeart/2005/8/layout/hList9"/>
    <dgm:cxn modelId="{10B29A56-0771-4BAF-A47E-C3EA5119E7CD}" type="presParOf" srcId="{93EDA5EC-4B37-49C4-8CF4-1D817F4EF3B0}" destId="{76A431A3-F404-4532-8A9C-BAD993DA648C}" srcOrd="1" destOrd="0" presId="urn:microsoft.com/office/officeart/2005/8/layout/hList9"/>
    <dgm:cxn modelId="{7BBE6693-3103-413A-94EE-9A67349472BF}" type="presParOf" srcId="{0DE55FBA-878A-4EC2-8925-3EF58145745F}" destId="{0EE67D59-0DC4-4018-A8D2-7ABEF9075F2E}" srcOrd="2" destOrd="0" presId="urn:microsoft.com/office/officeart/2005/8/layout/hList9"/>
    <dgm:cxn modelId="{DDCCC181-78BA-4006-AC49-1F57BCBB4980}" type="presParOf" srcId="{0EE67D59-0DC4-4018-A8D2-7ABEF9075F2E}" destId="{79119ACB-9B39-4C8E-9DEA-64A6EFE2DEBF}" srcOrd="0" destOrd="0" presId="urn:microsoft.com/office/officeart/2005/8/layout/hList9"/>
    <dgm:cxn modelId="{AF7D5D24-AE7A-43E1-B474-3CB4CD41F546}" type="presParOf" srcId="{0EE67D59-0DC4-4018-A8D2-7ABEF9075F2E}" destId="{6CEEBA3A-7C63-43A2-8D62-65D35823E9D6}" srcOrd="1" destOrd="0" presId="urn:microsoft.com/office/officeart/2005/8/layout/hList9"/>
    <dgm:cxn modelId="{20F14E35-50B3-4404-8630-399709107018}" type="presParOf" srcId="{18CDBC01-DDA3-4CA5-9892-F022CE265E88}" destId="{42496F56-549B-40E1-94A1-331F7FAC8805}" srcOrd="2" destOrd="0" presId="urn:microsoft.com/office/officeart/2005/8/layout/hList9"/>
    <dgm:cxn modelId="{998378A0-0614-4EBC-AF4B-381899F26690}" type="presParOf" srcId="{18CDBC01-DDA3-4CA5-9892-F022CE265E88}" destId="{0766A9DC-CD4E-4EFE-B76A-3712CCEAD958}"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D995E-F533-4C8D-BCB6-B6F148654F0E}">
      <dsp:nvSpPr>
        <dsp:cNvPr id="0" name=""/>
        <dsp:cNvSpPr/>
      </dsp:nvSpPr>
      <dsp:spPr>
        <a:xfrm>
          <a:off x="4305049" y="478085"/>
          <a:ext cx="1791944" cy="1195227"/>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法典内容</a:t>
          </a:r>
          <a:endParaRPr lang="en-US" sz="1800" kern="1200" dirty="0">
            <a:latin typeface="微软雅黑" pitchFamily="34" charset="-122"/>
            <a:ea typeface="微软雅黑" pitchFamily="34" charset="-122"/>
          </a:endParaRPr>
        </a:p>
      </dsp:txBody>
      <dsp:txXfrm>
        <a:off x="4591760" y="478085"/>
        <a:ext cx="1505233" cy="1195227"/>
      </dsp:txXfrm>
    </dsp:sp>
    <dsp:sp modelId="{59D5C5C7-D932-430E-A650-E116C9D99870}">
      <dsp:nvSpPr>
        <dsp:cNvPr id="0" name=""/>
        <dsp:cNvSpPr/>
      </dsp:nvSpPr>
      <dsp:spPr>
        <a:xfrm>
          <a:off x="4305049" y="1673312"/>
          <a:ext cx="1791944" cy="1195227"/>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法律解释与适用</a:t>
          </a:r>
          <a:endParaRPr lang="en-US" sz="1800" kern="1200" dirty="0">
            <a:latin typeface="微软雅黑" pitchFamily="34" charset="-122"/>
            <a:ea typeface="微软雅黑" pitchFamily="34" charset="-122"/>
          </a:endParaRPr>
        </a:p>
      </dsp:txBody>
      <dsp:txXfrm>
        <a:off x="4591760" y="1673312"/>
        <a:ext cx="1505233" cy="1195227"/>
      </dsp:txXfrm>
    </dsp:sp>
    <dsp:sp modelId="{E33E1488-BF40-4968-86B6-5AC5211C9AD6}">
      <dsp:nvSpPr>
        <dsp:cNvPr id="0" name=""/>
        <dsp:cNvSpPr/>
      </dsp:nvSpPr>
      <dsp:spPr>
        <a:xfrm>
          <a:off x="4305049" y="2868539"/>
          <a:ext cx="1791944" cy="1195227"/>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立法进程</a:t>
          </a:r>
          <a:endParaRPr lang="en-US" sz="1800" kern="1200" dirty="0">
            <a:latin typeface="微软雅黑" pitchFamily="34" charset="-122"/>
            <a:ea typeface="微软雅黑" pitchFamily="34" charset="-122"/>
          </a:endParaRPr>
        </a:p>
      </dsp:txBody>
      <dsp:txXfrm>
        <a:off x="4591760" y="2868539"/>
        <a:ext cx="1505233" cy="1195227"/>
      </dsp:txXfrm>
    </dsp:sp>
    <dsp:sp modelId="{0766A9DC-CD4E-4EFE-B76A-3712CCEAD958}">
      <dsp:nvSpPr>
        <dsp:cNvPr id="0" name=""/>
        <dsp:cNvSpPr/>
      </dsp:nvSpPr>
      <dsp:spPr>
        <a:xfrm>
          <a:off x="3349345" y="233"/>
          <a:ext cx="1268362" cy="1194629"/>
        </a:xfrm>
        <a:prstGeom prst="ellips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r>
            <a:rPr lang="zh-CN" altLang="en-US" sz="2100" kern="1200" dirty="0"/>
            <a:t>立法研究</a:t>
          </a:r>
          <a:endParaRPr lang="en-US" sz="2100" kern="1200" dirty="0"/>
        </a:p>
      </dsp:txBody>
      <dsp:txXfrm>
        <a:off x="3535092" y="175182"/>
        <a:ext cx="896868" cy="8447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DD995E-F533-4C8D-BCB6-B6F148654F0E}">
      <dsp:nvSpPr>
        <dsp:cNvPr id="0" name=""/>
        <dsp:cNvSpPr/>
      </dsp:nvSpPr>
      <dsp:spPr>
        <a:xfrm>
          <a:off x="3064227" y="677051"/>
          <a:ext cx="2538941" cy="169347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最经典判例查询</a:t>
          </a:r>
          <a:endParaRPr lang="en-US" sz="1800" kern="1200" dirty="0">
            <a:latin typeface="微软雅黑" pitchFamily="34" charset="-122"/>
            <a:ea typeface="微软雅黑" pitchFamily="34" charset="-122"/>
          </a:endParaRPr>
        </a:p>
      </dsp:txBody>
      <dsp:txXfrm>
        <a:off x="3470458" y="677051"/>
        <a:ext cx="2132711" cy="1693474"/>
      </dsp:txXfrm>
    </dsp:sp>
    <dsp:sp modelId="{79119ACB-9B39-4C8E-9DEA-64A6EFE2DEBF}">
      <dsp:nvSpPr>
        <dsp:cNvPr id="0" name=""/>
        <dsp:cNvSpPr/>
      </dsp:nvSpPr>
      <dsp:spPr>
        <a:xfrm>
          <a:off x="3064227" y="2370525"/>
          <a:ext cx="2538941" cy="1693474"/>
        </a:xfrm>
        <a:prstGeom prst="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0" tIns="128016" rIns="128016" bIns="128016" numCol="1" spcCol="1270" anchor="ctr" anchorCtr="0">
          <a:noAutofit/>
        </a:bodyPr>
        <a:lstStyle/>
        <a:p>
          <a:pPr marL="0" lvl="0" indent="0" algn="l" defTabSz="800100">
            <a:lnSpc>
              <a:spcPct val="90000"/>
            </a:lnSpc>
            <a:spcBef>
              <a:spcPct val="0"/>
            </a:spcBef>
            <a:spcAft>
              <a:spcPct val="35000"/>
            </a:spcAft>
            <a:buNone/>
          </a:pPr>
          <a:r>
            <a:rPr lang="zh-CN" altLang="en-US" sz="1800" kern="1200" dirty="0">
              <a:latin typeface="微软雅黑" pitchFamily="34" charset="-122"/>
              <a:ea typeface="微软雅黑" pitchFamily="34" charset="-122"/>
            </a:rPr>
            <a:t>判例阅读</a:t>
          </a:r>
          <a:endParaRPr lang="en-US" sz="1800" kern="1200" dirty="0">
            <a:latin typeface="微软雅黑" pitchFamily="34" charset="-122"/>
            <a:ea typeface="微软雅黑" pitchFamily="34" charset="-122"/>
          </a:endParaRPr>
        </a:p>
      </dsp:txBody>
      <dsp:txXfrm>
        <a:off x="3470458" y="2370525"/>
        <a:ext cx="2132711" cy="1693474"/>
      </dsp:txXfrm>
    </dsp:sp>
    <dsp:sp modelId="{0766A9DC-CD4E-4EFE-B76A-3712CCEAD958}">
      <dsp:nvSpPr>
        <dsp:cNvPr id="0" name=""/>
        <dsp:cNvSpPr/>
      </dsp:nvSpPr>
      <dsp:spPr>
        <a:xfrm>
          <a:off x="1710125" y="0"/>
          <a:ext cx="1797096" cy="1692627"/>
        </a:xfrm>
        <a:prstGeom prst="ellipse">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zh-CN" altLang="en-US" sz="3000" kern="1200" dirty="0"/>
            <a:t>判例研究</a:t>
          </a:r>
          <a:endParaRPr lang="en-US" sz="3000" kern="1200" dirty="0"/>
        </a:p>
      </dsp:txBody>
      <dsp:txXfrm>
        <a:off x="1973304" y="247879"/>
        <a:ext cx="1270738" cy="1196869"/>
      </dsp:txXfrm>
    </dsp:sp>
  </dsp:spTree>
</dsp:drawing>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8CF200-366C-7945-B17E-8F9BCA8CCEA0}" type="datetimeFigureOut">
              <a:rPr lang="en-US" smtClean="0">
                <a:latin typeface="Arial" panose="020B0604020202020204" pitchFamily="34" charset="0"/>
              </a:rPr>
              <a:pPr/>
              <a:t>10/11/2018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4E71F0-BF95-784A-BFE2-E5A55BE95A82}"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58109334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anose="020B0604020202020204" pitchFamily="34" charset="0"/>
              </a:defRPr>
            </a:lvl1pPr>
          </a:lstStyle>
          <a:p>
            <a:fld id="{D263873A-69C9-704E-BAD8-1E2DEE3691AB}" type="datetimeFigureOut">
              <a:rPr lang="en-US" smtClean="0"/>
              <a:pPr/>
              <a:t>10/11/2018</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8503FDD3-146F-A846-9B4B-E8300F35F598}" type="slidenum">
              <a:rPr lang="en-US" smtClean="0"/>
              <a:pPr/>
              <a:t>‹#›</a:t>
            </a:fld>
            <a:endParaRPr lang="en-US" dirty="0"/>
          </a:p>
        </p:txBody>
      </p:sp>
    </p:spTree>
    <p:extLst>
      <p:ext uri="{BB962C8B-B14F-4D97-AF65-F5344CB8AC3E}">
        <p14:creationId xmlns:p14="http://schemas.microsoft.com/office/powerpoint/2010/main" val="47769015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panose="020B0604020202020204" pitchFamily="34" charset="0"/>
        <a:ea typeface="+mn-ea"/>
        <a:cs typeface="+mn-cs"/>
      </a:defRPr>
    </a:lvl1pPr>
    <a:lvl2pPr marL="457200" algn="l" defTabSz="457200" rtl="0" eaLnBrk="1" latinLnBrk="0" hangingPunct="1">
      <a:defRPr sz="1200" kern="1200">
        <a:solidFill>
          <a:schemeClr val="tx1"/>
        </a:solidFill>
        <a:latin typeface="Arial" panose="020B0604020202020204" pitchFamily="34" charset="0"/>
        <a:ea typeface="+mn-ea"/>
        <a:cs typeface="+mn-cs"/>
      </a:defRPr>
    </a:lvl2pPr>
    <a:lvl3pPr marL="914400" algn="l" defTabSz="457200" rtl="0" eaLnBrk="1" latinLnBrk="0" hangingPunct="1">
      <a:defRPr sz="1200" kern="1200">
        <a:solidFill>
          <a:schemeClr val="tx1"/>
        </a:solidFill>
        <a:latin typeface="Arial" panose="020B0604020202020204" pitchFamily="34" charset="0"/>
        <a:ea typeface="+mn-ea"/>
        <a:cs typeface="+mn-cs"/>
      </a:defRPr>
    </a:lvl3pPr>
    <a:lvl4pPr marL="1371600" algn="l" defTabSz="457200" rtl="0" eaLnBrk="1" latinLnBrk="0" hangingPunct="1">
      <a:defRPr sz="1200" kern="1200">
        <a:solidFill>
          <a:schemeClr val="tx1"/>
        </a:solidFill>
        <a:latin typeface="Arial" panose="020B0604020202020204" pitchFamily="34" charset="0"/>
        <a:ea typeface="+mn-ea"/>
        <a:cs typeface="+mn-cs"/>
      </a:defRPr>
    </a:lvl4pPr>
    <a:lvl5pPr marL="1828800" algn="l" defTabSz="457200" rtl="0" eaLnBrk="1" latinLnBrk="0" hangingPunct="1">
      <a:defRPr sz="1200" kern="1200">
        <a:solidFill>
          <a:schemeClr val="tx1"/>
        </a:solidFill>
        <a:latin typeface="Arial" panose="020B0604020202020204"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03FDD3-146F-A846-9B4B-E8300F35F598}" type="slidenum">
              <a:rPr lang="en-US" smtClean="0"/>
              <a:pPr/>
              <a:t>1</a:t>
            </a:fld>
            <a:endParaRPr lang="en-US" dirty="0"/>
          </a:p>
        </p:txBody>
      </p:sp>
    </p:spTree>
    <p:extLst>
      <p:ext uri="{BB962C8B-B14F-4D97-AF65-F5344CB8AC3E}">
        <p14:creationId xmlns:p14="http://schemas.microsoft.com/office/powerpoint/2010/main" val="947619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latin typeface="Arial" pitchFamily="34" charset="0"/>
            </a:endParaRPr>
          </a:p>
        </p:txBody>
      </p:sp>
      <p:sp>
        <p:nvSpPr>
          <p:cNvPr id="62468" name="Slide Number Placeholder 3"/>
          <p:cNvSpPr>
            <a:spLocks noGrp="1"/>
          </p:cNvSpPr>
          <p:nvPr>
            <p:ph type="sldNum" sz="quarter" idx="5"/>
          </p:nvPr>
        </p:nvSpPr>
        <p:spPr>
          <a:noFill/>
        </p:spPr>
        <p:txBody>
          <a:bodyPr/>
          <a:lstStyle/>
          <a:p>
            <a:fld id="{01F62A97-6545-40BD-9BA4-93C7B6E4F68A}" type="slidenum">
              <a:rPr lang="en-US" altLang="en-US" smtClean="0">
                <a:latin typeface="Arial" pitchFamily="34" charset="0"/>
              </a:rPr>
              <a:pPr/>
              <a:t>4</a:t>
            </a:fld>
            <a:endParaRPr lang="en-US" altLang="en-US">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a:spcBef>
                <a:spcPct val="0"/>
              </a:spcBef>
            </a:pPr>
            <a:endParaRPr lang="en-US">
              <a:latin typeface="Arial" pitchFamily="34" charset="0"/>
            </a:endParaRPr>
          </a:p>
        </p:txBody>
      </p:sp>
      <p:sp>
        <p:nvSpPr>
          <p:cNvPr id="63492" name="Slide Number Placeholder 3"/>
          <p:cNvSpPr>
            <a:spLocks noGrp="1"/>
          </p:cNvSpPr>
          <p:nvPr>
            <p:ph type="sldNum" sz="quarter" idx="5"/>
          </p:nvPr>
        </p:nvSpPr>
        <p:spPr>
          <a:noFill/>
        </p:spPr>
        <p:txBody>
          <a:bodyPr/>
          <a:lstStyle/>
          <a:p>
            <a:fld id="{6DFF3DA3-74DF-4480-BA90-BC029C6E3854}" type="slidenum">
              <a:rPr lang="zh-CN" altLang="en-US" smtClean="0">
                <a:latin typeface="Arial" pitchFamily="34" charset="0"/>
              </a:rPr>
              <a:pPr/>
              <a:t>5</a:t>
            </a:fld>
            <a:endParaRPr lang="zh-CN" altLang="en-US">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82B7B0-CCE9-4CC2-ADCC-95ADFDE4AF2D}" type="slidenum">
              <a:rPr lang="en-US" altLang="zh-CN">
                <a:latin typeface="Arial" pitchFamily="34" charset="0"/>
              </a:rPr>
              <a:pPr fontAlgn="base">
                <a:spcBef>
                  <a:spcPct val="0"/>
                </a:spcBef>
                <a:spcAft>
                  <a:spcPct val="0"/>
                </a:spcAft>
              </a:pPr>
              <a:t>6</a:t>
            </a:fld>
            <a:endParaRPr lang="en-US" altLang="zh-CN">
              <a:latin typeface="Arial" pitchFamily="34" charset="0"/>
            </a:endParaRPr>
          </a:p>
        </p:txBody>
      </p:sp>
    </p:spTree>
    <p:extLst>
      <p:ext uri="{BB962C8B-B14F-4D97-AF65-F5344CB8AC3E}">
        <p14:creationId xmlns:p14="http://schemas.microsoft.com/office/powerpoint/2010/main" val="3856614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1 No Picture">
    <p:spTree>
      <p:nvGrpSpPr>
        <p:cNvPr id="1" name=""/>
        <p:cNvGrpSpPr/>
        <p:nvPr/>
      </p:nvGrpSpPr>
      <p:grpSpPr>
        <a:xfrm>
          <a:off x="0" y="0"/>
          <a:ext cx="0" cy="0"/>
          <a:chOff x="0" y="0"/>
          <a:chExt cx="0" cy="0"/>
        </a:xfrm>
      </p:grpSpPr>
      <p:sp>
        <p:nvSpPr>
          <p:cNvPr id="4" name="Rectangle 3"/>
          <p:cNvSpPr/>
          <p:nvPr userDrawn="1"/>
        </p:nvSpPr>
        <p:spPr>
          <a:xfrm>
            <a:off x="0" y="-9832"/>
            <a:ext cx="12188825" cy="589214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49438" y="6200376"/>
            <a:ext cx="5450321" cy="484572"/>
          </a:xfrm>
          <a:prstGeom prst="rect">
            <a:avLst/>
          </a:prstGeom>
        </p:spPr>
      </p:pic>
      <p:sp>
        <p:nvSpPr>
          <p:cNvPr id="2" name="Title 1"/>
          <p:cNvSpPr>
            <a:spLocks noGrp="1"/>
          </p:cNvSpPr>
          <p:nvPr>
            <p:ph type="ctrTitle"/>
          </p:nvPr>
        </p:nvSpPr>
        <p:spPr>
          <a:xfrm>
            <a:off x="373063" y="252621"/>
            <a:ext cx="10291761" cy="1221022"/>
          </a:xfrm>
        </p:spPr>
        <p:txBody>
          <a:bodyPr>
            <a:noAutofit/>
          </a:bodyPr>
          <a:lstStyle>
            <a:lvl1pPr>
              <a:lnSpc>
                <a:spcPct val="100000"/>
              </a:lnSpc>
              <a:defRPr sz="36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373063" y="1748584"/>
            <a:ext cx="10291762" cy="1752600"/>
          </a:xfrm>
        </p:spPr>
        <p:txBody>
          <a:bodyPr>
            <a:noAutofit/>
          </a:bodyPr>
          <a:lstStyle>
            <a:lvl1pPr marL="0" indent="0" algn="l">
              <a:spcAft>
                <a:spcPts val="0"/>
              </a:spcAft>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695286257"/>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2">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18656" y="6440585"/>
            <a:ext cx="1653699"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Edit presentation title on Slide Master using Insert &gt; Header &amp; Footer</a:t>
            </a:r>
          </a:p>
        </p:txBody>
      </p:sp>
      <p:sp>
        <p:nvSpPr>
          <p:cNvPr id="2" name="Title 1"/>
          <p:cNvSpPr>
            <a:spLocks noGrp="1"/>
          </p:cNvSpPr>
          <p:nvPr>
            <p:ph type="title"/>
          </p:nvPr>
        </p:nvSpPr>
        <p:spPr>
          <a:xfrm>
            <a:off x="371476" y="1829101"/>
            <a:ext cx="10293350" cy="1692275"/>
          </a:xfrm>
        </p:spPr>
        <p:txBody>
          <a:bodyPr anchor="t">
            <a:noAutofit/>
          </a:bodyPr>
          <a:lstStyle>
            <a:lvl1pPr algn="l">
              <a:defRPr sz="3600" b="0" i="0" cap="none">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845988190"/>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221" userDrawn="1">
          <p15:clr>
            <a:srgbClr val="C35E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3">
    <p:bg>
      <p:bgRef idx="1001">
        <a:schemeClr val="bg2"/>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2023870" y="0"/>
            <a:ext cx="10164955" cy="6065978"/>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18656" y="6440585"/>
            <a:ext cx="1653699"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Edit presentation title on Slide Master using Insert &gt; Header &amp; Footer</a:t>
            </a:r>
          </a:p>
        </p:txBody>
      </p:sp>
      <p:sp>
        <p:nvSpPr>
          <p:cNvPr id="2" name="Title 1"/>
          <p:cNvSpPr>
            <a:spLocks noGrp="1"/>
          </p:cNvSpPr>
          <p:nvPr>
            <p:ph type="title"/>
          </p:nvPr>
        </p:nvSpPr>
        <p:spPr>
          <a:xfrm>
            <a:off x="371476" y="1829100"/>
            <a:ext cx="9140435" cy="2286000"/>
          </a:xfrm>
        </p:spPr>
        <p:txBody>
          <a:bodyPr anchor="t">
            <a:noAutofit/>
          </a:bodyPr>
          <a:lstStyle>
            <a:lvl1pPr algn="l">
              <a:defRPr sz="3600" b="0" i="0" cap="none">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978515979"/>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221" userDrawn="1">
          <p15:clr>
            <a:srgbClr val="C35E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4">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lum bright="5000"/>
          </a:blip>
          <a:stretch>
            <a:fillRect/>
          </a:stretch>
        </p:blipFill>
        <p:spPr>
          <a:xfrm>
            <a:off x="2023870" y="0"/>
            <a:ext cx="10164955" cy="6065978"/>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18656" y="6440585"/>
            <a:ext cx="1653699"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Edit presentation title on Slide Master using Insert &gt; Header &amp; Footer</a:t>
            </a:r>
          </a:p>
        </p:txBody>
      </p:sp>
      <p:sp>
        <p:nvSpPr>
          <p:cNvPr id="2" name="Title 1"/>
          <p:cNvSpPr>
            <a:spLocks noGrp="1"/>
          </p:cNvSpPr>
          <p:nvPr>
            <p:ph type="title"/>
          </p:nvPr>
        </p:nvSpPr>
        <p:spPr>
          <a:xfrm>
            <a:off x="371476" y="1829100"/>
            <a:ext cx="9140436" cy="2286000"/>
          </a:xfrm>
        </p:spPr>
        <p:txBody>
          <a:bodyPr anchor="t">
            <a:noAutofit/>
          </a:bodyPr>
          <a:lstStyle>
            <a:lvl1pPr algn="l">
              <a:defRPr sz="3600" b="0" i="0" cap="none">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85785991"/>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221" userDrawn="1">
          <p15:clr>
            <a:srgbClr val="C35E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Col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Edit presentation title on Slide Master using Insert &gt; Header &amp; Footer</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3063" y="1054849"/>
            <a:ext cx="5481637"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3"/>
          </p:nvPr>
        </p:nvSpPr>
        <p:spPr>
          <a:xfrm>
            <a:off x="6337301" y="1054849"/>
            <a:ext cx="5481637"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32888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Col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Edit presentation title on Slide Master using Insert &gt; Header &amp; Footer</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8" name="Text Placeholder 7"/>
          <p:cNvSpPr>
            <a:spLocks noGrp="1"/>
          </p:cNvSpPr>
          <p:nvPr>
            <p:ph type="body" sz="quarter" idx="13"/>
          </p:nvPr>
        </p:nvSpPr>
        <p:spPr>
          <a:xfrm>
            <a:off x="371475" y="723900"/>
            <a:ext cx="11447463"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3063" y="1397000"/>
            <a:ext cx="5481637"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4"/>
          </p:nvPr>
        </p:nvSpPr>
        <p:spPr>
          <a:xfrm>
            <a:off x="6337301" y="1397000"/>
            <a:ext cx="5481638" cy="4864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3567524"/>
      </p:ext>
    </p:extLst>
  </p:cSld>
  <p:clrMapOvr>
    <a:masterClrMapping/>
  </p:clrMapOvr>
  <p:extLst mod="1">
    <p:ext uri="{DCECCB84-F9BA-43D5-87BE-67443E8EF086}">
      <p15:sldGuideLst xmlns:p15="http://schemas.microsoft.com/office/powerpoint/2012/main">
        <p15:guide id="1" orient="horz" pos="924" userDrawn="1">
          <p15:clr>
            <a:srgbClr val="C35EA4"/>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Up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Edit presentation title on Slide Master using Insert &gt; Header &amp; Footer</a:t>
            </a:r>
          </a:p>
        </p:txBody>
      </p:sp>
      <p:cxnSp>
        <p:nvCxnSpPr>
          <p:cNvPr id="8" name="Straight Connector 7"/>
          <p:cNvCxnSpPr/>
          <p:nvPr userDrawn="1"/>
        </p:nvCxnSpPr>
        <p:spPr>
          <a:xfrm>
            <a:off x="6097587" y="1143000"/>
            <a:ext cx="0" cy="50307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71477" y="3646488"/>
            <a:ext cx="11446033"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71475" y="1108660"/>
            <a:ext cx="5481637"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6337301" y="1108660"/>
            <a:ext cx="5481637"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Content Placeholder 2"/>
          <p:cNvSpPr>
            <a:spLocks noGrp="1"/>
          </p:cNvSpPr>
          <p:nvPr>
            <p:ph idx="14"/>
          </p:nvPr>
        </p:nvSpPr>
        <p:spPr>
          <a:xfrm>
            <a:off x="371475" y="3841115"/>
            <a:ext cx="5481637"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Content Placeholder 2"/>
          <p:cNvSpPr>
            <a:spLocks noGrp="1"/>
          </p:cNvSpPr>
          <p:nvPr>
            <p:ph idx="15"/>
          </p:nvPr>
        </p:nvSpPr>
        <p:spPr>
          <a:xfrm>
            <a:off x="6337301" y="3841115"/>
            <a:ext cx="5481637" cy="2423160"/>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693315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Up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Edit presentation title on Slide Master using Insert &gt; Header &amp; Footer</a:t>
            </a:r>
          </a:p>
        </p:txBody>
      </p:sp>
      <p:cxnSp>
        <p:nvCxnSpPr>
          <p:cNvPr id="8" name="Straight Connector 7"/>
          <p:cNvCxnSpPr/>
          <p:nvPr userDrawn="1"/>
        </p:nvCxnSpPr>
        <p:spPr>
          <a:xfrm flipH="1">
            <a:off x="6094413" y="1485900"/>
            <a:ext cx="3174" cy="4687888"/>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372905" y="3809692"/>
            <a:ext cx="11446033" cy="0"/>
          </a:xfrm>
          <a:prstGeom prst="line">
            <a:avLst/>
          </a:prstGeom>
          <a:ln w="12700" cmpd="sng">
            <a:solidFill>
              <a:schemeClr val="accent4"/>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11" name="Text Placeholder 7"/>
          <p:cNvSpPr>
            <a:spLocks noGrp="1"/>
          </p:cNvSpPr>
          <p:nvPr>
            <p:ph type="body" sz="quarter" idx="16"/>
          </p:nvPr>
        </p:nvSpPr>
        <p:spPr>
          <a:xfrm>
            <a:off x="371475" y="723900"/>
            <a:ext cx="11447463"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1475" y="1426159"/>
            <a:ext cx="5481637" cy="2249424"/>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6337301" y="1426159"/>
            <a:ext cx="5481637" cy="2249424"/>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7"/>
          </p:nvPr>
        </p:nvSpPr>
        <p:spPr>
          <a:xfrm>
            <a:off x="371475" y="4014990"/>
            <a:ext cx="5481637" cy="2249286"/>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8"/>
          </p:nvPr>
        </p:nvSpPr>
        <p:spPr>
          <a:xfrm>
            <a:off x="6337301" y="4014990"/>
            <a:ext cx="5481637" cy="2249286"/>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09281"/>
      </p:ext>
    </p:extLst>
  </p:cSld>
  <p:clrMapOvr>
    <a:masterClrMapping/>
  </p:clrMapOvr>
  <p:extLst mod="1">
    <p:ext uri="{DCECCB84-F9BA-43D5-87BE-67443E8EF086}">
      <p15:sldGuideLst xmlns:p15="http://schemas.microsoft.com/office/powerpoint/2012/main">
        <p15:guide id="1" orient="horz" pos="924" userDrawn="1">
          <p15:clr>
            <a:srgbClr val="C35E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Col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Edit presentation title on Slide Master using Insert &gt; Header &amp; Footer</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idx="13"/>
          </p:nvPr>
        </p:nvSpPr>
        <p:spPr>
          <a:xfrm>
            <a:off x="371475" y="1108659"/>
            <a:ext cx="3514725"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4337844" y="1108659"/>
            <a:ext cx="3514725"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4"/>
          </p:nvPr>
        </p:nvSpPr>
        <p:spPr>
          <a:xfrm>
            <a:off x="8304213" y="1108659"/>
            <a:ext cx="3514725" cy="5155615"/>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885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Col Intro">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Edit presentation title on Slide Master using Insert &gt; Header &amp; Footer</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9" name="Content Placeholder 2"/>
          <p:cNvSpPr>
            <a:spLocks noGrp="1"/>
          </p:cNvSpPr>
          <p:nvPr>
            <p:ph idx="1"/>
          </p:nvPr>
        </p:nvSpPr>
        <p:spPr>
          <a:xfrm>
            <a:off x="373063" y="1054848"/>
            <a:ext cx="11445875" cy="9177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3"/>
          </p:nvPr>
        </p:nvSpPr>
        <p:spPr>
          <a:xfrm>
            <a:off x="371475" y="2109326"/>
            <a:ext cx="3514725"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p:cNvSpPr>
            <a:spLocks noGrp="1"/>
          </p:cNvSpPr>
          <p:nvPr>
            <p:ph idx="15"/>
          </p:nvPr>
        </p:nvSpPr>
        <p:spPr>
          <a:xfrm>
            <a:off x="4337844" y="2109326"/>
            <a:ext cx="3514725"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4"/>
          </p:nvPr>
        </p:nvSpPr>
        <p:spPr>
          <a:xfrm>
            <a:off x="8304213" y="2109326"/>
            <a:ext cx="3514725" cy="4154947"/>
          </a:xfrm>
        </p:spPr>
        <p:txBody>
          <a:bodyPr>
            <a:normAutofit/>
          </a:bodyPr>
          <a:lstStyle>
            <a:lvl1pPr>
              <a:spcAft>
                <a:spcPts val="600"/>
              </a:spcAft>
              <a:defRPr sz="1400" b="1"/>
            </a:lvl1pPr>
            <a:lvl2pPr marL="0" indent="0">
              <a:spcAft>
                <a:spcPts val="600"/>
              </a:spcAft>
              <a:buFontTx/>
              <a:buNone/>
              <a:defRPr sz="1400"/>
            </a:lvl2pPr>
            <a:lvl3pPr marL="225425" indent="-225425">
              <a:spcAft>
                <a:spcPts val="600"/>
              </a:spcAft>
              <a:tabLst/>
              <a:defRPr sz="1400"/>
            </a:lvl3pPr>
            <a:lvl4pPr marL="457200" indent="-227013">
              <a:spcAft>
                <a:spcPts val="600"/>
              </a:spcAft>
              <a:defRPr sz="1400"/>
            </a:lvl4pPr>
            <a:lvl5pPr marL="688975" indent="-228600">
              <a:spcAft>
                <a:spcPts val="600"/>
              </a:spcAft>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089887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A655226-6E4F-8847-85CD-AF95F3D3F39A}" type="slidenum">
              <a:rPr lang="en-US" smtClean="0"/>
              <a:pPr/>
              <a:t>‹#›</a:t>
            </a:fld>
            <a:endParaRPr lang="en-US" dirty="0"/>
          </a:p>
        </p:txBody>
      </p:sp>
      <p:sp>
        <p:nvSpPr>
          <p:cNvPr id="4" name="Footer Placeholder 3"/>
          <p:cNvSpPr>
            <a:spLocks noGrp="1"/>
          </p:cNvSpPr>
          <p:nvPr>
            <p:ph type="ftr" sz="quarter" idx="11"/>
          </p:nvPr>
        </p:nvSpPr>
        <p:spPr/>
        <p:txBody>
          <a:bodyPr/>
          <a:lstStyle/>
          <a:p>
            <a:r>
              <a:rPr lang="en-US" dirty="0"/>
              <a:t>Edit presentation title on Slide Master using Insert &gt; Header &amp; Footer</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718936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1a Ink-Sav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49438" y="6200376"/>
            <a:ext cx="5450321" cy="484572"/>
          </a:xfrm>
          <a:prstGeom prst="rect">
            <a:avLst/>
          </a:prstGeom>
        </p:spPr>
      </p:pic>
      <p:sp>
        <p:nvSpPr>
          <p:cNvPr id="2" name="Title 1"/>
          <p:cNvSpPr>
            <a:spLocks noGrp="1"/>
          </p:cNvSpPr>
          <p:nvPr>
            <p:ph type="ctrTitle"/>
          </p:nvPr>
        </p:nvSpPr>
        <p:spPr>
          <a:xfrm>
            <a:off x="373064" y="252621"/>
            <a:ext cx="10291762" cy="1221022"/>
          </a:xfrm>
        </p:spPr>
        <p:txBody>
          <a:bodyPr>
            <a:noAutofit/>
          </a:bodyPr>
          <a:lstStyle>
            <a:lvl1pPr>
              <a:lnSpc>
                <a:spcPct val="100000"/>
              </a:lnSpc>
              <a:defRPr sz="36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373063" y="1748584"/>
            <a:ext cx="10291762" cy="175260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6291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A655226-6E4F-8847-85CD-AF95F3D3F39A}" type="slidenum">
              <a:rPr lang="en-US" smtClean="0"/>
              <a:pPr/>
              <a:t>‹#›</a:t>
            </a:fld>
            <a:endParaRPr lang="en-US" dirty="0"/>
          </a:p>
        </p:txBody>
      </p:sp>
      <p:sp>
        <p:nvSpPr>
          <p:cNvPr id="3" name="Footer Placeholder 2"/>
          <p:cNvSpPr>
            <a:spLocks noGrp="1"/>
          </p:cNvSpPr>
          <p:nvPr>
            <p:ph type="ftr" sz="quarter" idx="11"/>
          </p:nvPr>
        </p:nvSpPr>
        <p:spPr/>
        <p:txBody>
          <a:bodyPr/>
          <a:lstStyle/>
          <a:p>
            <a:r>
              <a:rPr lang="en-US" dirty="0"/>
              <a:t>Edit presentation title on Slide Master using Insert &gt; Header &amp; Footer</a:t>
            </a:r>
          </a:p>
        </p:txBody>
      </p:sp>
    </p:spTree>
    <p:extLst>
      <p:ext uri="{BB962C8B-B14F-4D97-AF65-F5344CB8AC3E}">
        <p14:creationId xmlns:p14="http://schemas.microsoft.com/office/powerpoint/2010/main" val="263822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Horizontal">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49438" y="6200376"/>
            <a:ext cx="5450321" cy="484572"/>
          </a:xfrm>
          <a:prstGeom prst="rect">
            <a:avLst/>
          </a:prstGeom>
        </p:spPr>
      </p:pic>
      <p:sp>
        <p:nvSpPr>
          <p:cNvPr id="6" name="Picture Placeholder 5"/>
          <p:cNvSpPr>
            <a:spLocks noGrp="1"/>
          </p:cNvSpPr>
          <p:nvPr>
            <p:ph type="pic" sz="quarter" idx="10" hasCustomPrompt="1"/>
          </p:nvPr>
        </p:nvSpPr>
        <p:spPr>
          <a:xfrm>
            <a:off x="0" y="0"/>
            <a:ext cx="12188825" cy="3651250"/>
          </a:xfrm>
          <a:solidFill>
            <a:schemeClr val="bg2"/>
          </a:solidFill>
        </p:spPr>
        <p:txBody>
          <a:bodyPr/>
          <a:lstStyle>
            <a:lvl1pPr>
              <a:defRPr baseline="0">
                <a:solidFill>
                  <a:schemeClr val="accent4"/>
                </a:solidFill>
              </a:defRPr>
            </a:lvl1pPr>
          </a:lstStyle>
          <a:p>
            <a:r>
              <a:rPr lang="en-US" dirty="0"/>
              <a:t>Picture here. Place photo credit on top of picture.</a:t>
            </a:r>
          </a:p>
        </p:txBody>
      </p:sp>
      <p:sp>
        <p:nvSpPr>
          <p:cNvPr id="2" name="Title 1"/>
          <p:cNvSpPr>
            <a:spLocks noGrp="1"/>
          </p:cNvSpPr>
          <p:nvPr>
            <p:ph type="ctrTitle" hasCustomPrompt="1"/>
          </p:nvPr>
        </p:nvSpPr>
        <p:spPr>
          <a:xfrm>
            <a:off x="373064" y="3874000"/>
            <a:ext cx="10291762" cy="1221022"/>
          </a:xfrm>
        </p:spPr>
        <p:txBody>
          <a:bodyPr>
            <a:noAutofit/>
          </a:bodyPr>
          <a:lstStyle>
            <a:lvl1pPr>
              <a:lnSpc>
                <a:spcPct val="100000"/>
              </a:lnSpc>
              <a:defRPr sz="3600">
                <a:solidFill>
                  <a:schemeClr val="tx2"/>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373063" y="5253540"/>
            <a:ext cx="5553775"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82981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3 Vertical">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449438" y="6200376"/>
            <a:ext cx="5450321" cy="484572"/>
          </a:xfrm>
          <a:prstGeom prst="rect">
            <a:avLst/>
          </a:prstGeom>
        </p:spPr>
      </p:pic>
      <p:sp>
        <p:nvSpPr>
          <p:cNvPr id="6" name="Picture Placeholder 5"/>
          <p:cNvSpPr>
            <a:spLocks noGrp="1"/>
          </p:cNvSpPr>
          <p:nvPr>
            <p:ph type="pic" sz="quarter" idx="10" hasCustomPrompt="1"/>
          </p:nvPr>
        </p:nvSpPr>
        <p:spPr>
          <a:xfrm>
            <a:off x="1" y="0"/>
            <a:ext cx="6094412" cy="6858000"/>
          </a:xfrm>
          <a:solidFill>
            <a:schemeClr val="bg2"/>
          </a:solidFill>
        </p:spPr>
        <p:txBody>
          <a:bodyPr anchor="ctr"/>
          <a:lstStyle>
            <a:lvl1pPr algn="ctr">
              <a:defRPr baseline="0">
                <a:solidFill>
                  <a:schemeClr val="accent4"/>
                </a:solidFill>
              </a:defRPr>
            </a:lvl1pPr>
          </a:lstStyle>
          <a:p>
            <a:r>
              <a:rPr lang="en-US" dirty="0"/>
              <a:t>Picture here. Place photo credit </a:t>
            </a:r>
            <a:br>
              <a:rPr lang="en-US" dirty="0"/>
            </a:br>
            <a:r>
              <a:rPr lang="en-US" dirty="0"/>
              <a:t>on top of picture.</a:t>
            </a:r>
            <a:br>
              <a:rPr lang="en-US" dirty="0"/>
            </a:br>
            <a:br>
              <a:rPr lang="en-US" dirty="0"/>
            </a:br>
            <a:br>
              <a:rPr lang="en-US" dirty="0"/>
            </a:br>
            <a:br>
              <a:rPr lang="en-US" dirty="0"/>
            </a:br>
            <a:br>
              <a:rPr lang="en-US" dirty="0"/>
            </a:br>
            <a:endParaRPr lang="en-US" dirty="0"/>
          </a:p>
        </p:txBody>
      </p:sp>
      <p:sp>
        <p:nvSpPr>
          <p:cNvPr id="2" name="Title 1"/>
          <p:cNvSpPr>
            <a:spLocks noGrp="1"/>
          </p:cNvSpPr>
          <p:nvPr>
            <p:ph type="ctrTitle"/>
          </p:nvPr>
        </p:nvSpPr>
        <p:spPr>
          <a:xfrm>
            <a:off x="6465886" y="250824"/>
            <a:ext cx="5353052" cy="1743075"/>
          </a:xfrm>
        </p:spPr>
        <p:txBody>
          <a:bodyPr>
            <a:noAutofit/>
          </a:bodyPr>
          <a:lstStyle>
            <a:lvl1pPr>
              <a:lnSpc>
                <a:spcPct val="100000"/>
              </a:lnSpc>
              <a:defRPr sz="3600"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465887" y="2243640"/>
            <a:ext cx="5353052" cy="1007560"/>
          </a:xfrm>
        </p:spPr>
        <p:txBody>
          <a:bodyPr>
            <a:noAutofit/>
          </a:bodyPr>
          <a:lstStyle>
            <a:lvl1pPr marL="0" indent="0" algn="l">
              <a:spcAft>
                <a:spcPts val="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8219699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Edit presentation title on Slide Master using Insert &gt; Header &amp; Footer</a:t>
            </a:r>
          </a:p>
        </p:txBody>
      </p:sp>
      <p:sp>
        <p:nvSpPr>
          <p:cNvPr id="2" name="Title 1"/>
          <p:cNvSpPr>
            <a:spLocks noGrp="1"/>
          </p:cNvSpPr>
          <p:nvPr>
            <p:ph type="title"/>
          </p:nvPr>
        </p:nvSpPr>
        <p:spPr>
          <a:xfrm>
            <a:off x="373064" y="288088"/>
            <a:ext cx="10291762" cy="428678"/>
          </a:xfrm>
          <a:ln>
            <a:noFill/>
          </a:ln>
        </p:spPr>
        <p:txBody>
          <a:bodyPr/>
          <a:lstStyle/>
          <a:p>
            <a:r>
              <a:rPr lang="en-US"/>
              <a:t>Click to edit Master title style</a:t>
            </a:r>
            <a:endParaRPr lang="en-US" dirty="0"/>
          </a:p>
        </p:txBody>
      </p:sp>
      <p:sp>
        <p:nvSpPr>
          <p:cNvPr id="3" name="Content Placeholder 2"/>
          <p:cNvSpPr>
            <a:spLocks noGrp="1"/>
          </p:cNvSpPr>
          <p:nvPr>
            <p:ph idx="1"/>
          </p:nvPr>
        </p:nvSpPr>
        <p:spPr>
          <a:xfrm>
            <a:off x="373064" y="1054849"/>
            <a:ext cx="10291762" cy="52120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40544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ubhea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Edit presentation title on Slide Master using Insert &gt; Header &amp; Footer</a:t>
            </a:r>
          </a:p>
        </p:txBody>
      </p:sp>
      <p:sp>
        <p:nvSpPr>
          <p:cNvPr id="2" name="Title 1"/>
          <p:cNvSpPr>
            <a:spLocks noGrp="1"/>
          </p:cNvSpPr>
          <p:nvPr>
            <p:ph type="title"/>
          </p:nvPr>
        </p:nvSpPr>
        <p:spPr>
          <a:xfrm>
            <a:off x="373064" y="288088"/>
            <a:ext cx="10291762" cy="428678"/>
          </a:xfrm>
        </p:spPr>
        <p:txBody>
          <a:bodyPr/>
          <a:lstStyle/>
          <a:p>
            <a:r>
              <a:rPr lang="en-US"/>
              <a:t>Click to edit Master title style</a:t>
            </a:r>
            <a:endParaRPr lang="en-US" dirty="0"/>
          </a:p>
        </p:txBody>
      </p:sp>
      <p:sp>
        <p:nvSpPr>
          <p:cNvPr id="8" name="Text Placeholder 7"/>
          <p:cNvSpPr>
            <a:spLocks noGrp="1"/>
          </p:cNvSpPr>
          <p:nvPr>
            <p:ph type="body" sz="quarter" idx="13"/>
          </p:nvPr>
        </p:nvSpPr>
        <p:spPr>
          <a:xfrm>
            <a:off x="371476" y="723900"/>
            <a:ext cx="10293350" cy="266700"/>
          </a:xfrm>
        </p:spPr>
        <p:txBody>
          <a:bodyPr>
            <a:noAutofit/>
          </a:bodyPr>
          <a:lstStyle>
            <a:lvl1pPr marL="0">
              <a:spcAft>
                <a:spcPts val="0"/>
              </a:spcAft>
              <a:buFontTx/>
              <a:buNone/>
              <a:defRPr sz="1600">
                <a:solidFill>
                  <a:schemeClr val="accent6"/>
                </a:solidFill>
              </a:defRPr>
            </a:lvl1pPr>
            <a:lvl2pPr marL="0" indent="0">
              <a:spcAft>
                <a:spcPts val="0"/>
              </a:spcAft>
              <a:buFontTx/>
              <a:buNone/>
              <a:defRPr sz="1600">
                <a:solidFill>
                  <a:schemeClr val="accent6"/>
                </a:solidFill>
              </a:defRPr>
            </a:lvl2pPr>
            <a:lvl3pPr marL="0" indent="0">
              <a:spcAft>
                <a:spcPts val="0"/>
              </a:spcAft>
              <a:buFontTx/>
              <a:buNone/>
              <a:defRPr sz="1600">
                <a:solidFill>
                  <a:schemeClr val="accent6"/>
                </a:solidFill>
              </a:defRPr>
            </a:lvl3pPr>
            <a:lvl4pPr marL="0" indent="0">
              <a:spcAft>
                <a:spcPts val="0"/>
              </a:spcAft>
              <a:buFontTx/>
              <a:buNone/>
              <a:defRPr sz="1600">
                <a:solidFill>
                  <a:schemeClr val="accent6"/>
                </a:solidFill>
              </a:defRPr>
            </a:lvl4pPr>
            <a:lvl5pPr marL="0" indent="0">
              <a:spcAft>
                <a:spcPts val="0"/>
              </a:spcAft>
              <a:buFontTx/>
              <a:buNone/>
              <a:defRPr sz="1600">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p:cNvSpPr>
            <a:spLocks noGrp="1"/>
          </p:cNvSpPr>
          <p:nvPr>
            <p:ph idx="1"/>
          </p:nvPr>
        </p:nvSpPr>
        <p:spPr>
          <a:xfrm>
            <a:off x="373064" y="1397000"/>
            <a:ext cx="10291762" cy="48705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0193442"/>
      </p:ext>
    </p:extLst>
  </p:cSld>
  <p:clrMapOvr>
    <a:masterClrMapping/>
  </p:clrMapOvr>
  <p:extLst mod="1">
    <p:ext uri="{DCECCB84-F9BA-43D5-87BE-67443E8EF086}">
      <p15:sldGuideLst xmlns:p15="http://schemas.microsoft.com/office/powerpoint/2012/main">
        <p15:guide id="1" orient="horz" pos="924" userDrawn="1">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A655226-6E4F-8847-85CD-AF95F3D3F39A}" type="slidenum">
              <a:rPr lang="en-US" smtClean="0"/>
              <a:pPr/>
              <a:t>‹#›</a:t>
            </a:fld>
            <a:endParaRPr lang="en-US" dirty="0"/>
          </a:p>
        </p:txBody>
      </p:sp>
      <p:sp>
        <p:nvSpPr>
          <p:cNvPr id="5" name="Footer Placeholder 4"/>
          <p:cNvSpPr>
            <a:spLocks noGrp="1"/>
          </p:cNvSpPr>
          <p:nvPr>
            <p:ph type="ftr" sz="quarter" idx="11"/>
          </p:nvPr>
        </p:nvSpPr>
        <p:spPr/>
        <p:txBody>
          <a:bodyPr/>
          <a:lstStyle/>
          <a:p>
            <a:r>
              <a:rPr lang="en-US" dirty="0"/>
              <a:t>Edit presentation title on Slide Master using Insert &gt; Header &amp; Footer</a:t>
            </a:r>
          </a:p>
        </p:txBody>
      </p:sp>
      <p:sp>
        <p:nvSpPr>
          <p:cNvPr id="2" name="Title 1"/>
          <p:cNvSpPr>
            <a:spLocks noGrp="1"/>
          </p:cNvSpPr>
          <p:nvPr>
            <p:ph type="title"/>
          </p:nvPr>
        </p:nvSpPr>
        <p:spPr>
          <a:xfrm>
            <a:off x="373064" y="288088"/>
            <a:ext cx="10291762" cy="428678"/>
          </a:xfrm>
        </p:spPr>
        <p:txBody>
          <a:bodyPr/>
          <a:lstStyle/>
          <a:p>
            <a:r>
              <a:rPr lang="en-US"/>
              <a:t>Click to edit Master title style</a:t>
            </a:r>
            <a:endParaRPr lang="en-US" dirty="0"/>
          </a:p>
        </p:txBody>
      </p:sp>
      <p:sp>
        <p:nvSpPr>
          <p:cNvPr id="3" name="Content Placeholder 2"/>
          <p:cNvSpPr>
            <a:spLocks noGrp="1"/>
          </p:cNvSpPr>
          <p:nvPr>
            <p:ph idx="1"/>
          </p:nvPr>
        </p:nvSpPr>
        <p:spPr>
          <a:xfrm>
            <a:off x="373064" y="1054849"/>
            <a:ext cx="10291762" cy="5212080"/>
          </a:xfrm>
        </p:spPr>
        <p:txBody>
          <a:bodyPr/>
          <a:lstStyle>
            <a:lvl1pPr marL="914400" indent="-914400">
              <a:spcAft>
                <a:spcPts val="800"/>
              </a:spcAft>
              <a:tabLst>
                <a:tab pos="914400" algn="l"/>
              </a:tabLst>
              <a:defRPr sz="2000"/>
            </a:lvl1pPr>
            <a:lvl2pPr marL="1141413" indent="-227013">
              <a:buFont typeface="Lucida Grande"/>
              <a:buChar char="–"/>
              <a:defRPr sz="1800"/>
            </a:lvl2pPr>
            <a:lvl3pPr marL="1366838" indent="-225425">
              <a:buFont typeface="Arial"/>
              <a:buChar char="•"/>
              <a:defRPr sz="1600"/>
            </a:lvl3pPr>
            <a:lvl4pPr marL="1600200" indent="-228600">
              <a:buFont typeface="Lucida Grande"/>
              <a:buChar char="–"/>
              <a:defRPr sz="1400"/>
            </a:lvl4pPr>
            <a:lvl5pPr marL="1828800" indent="-225425">
              <a:buFont typeface="Arial"/>
              <a:buChar cha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8386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218656" y="6440585"/>
            <a:ext cx="1653699" cy="317013"/>
          </a:xfrm>
          <a:prstGeom prst="rect">
            <a:avLst/>
          </a:prstGeom>
        </p:spPr>
      </p:pic>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Edit presentation title on Slide Master using Insert &gt; Header &amp; Footer</a:t>
            </a:r>
          </a:p>
        </p:txBody>
      </p:sp>
      <p:sp>
        <p:nvSpPr>
          <p:cNvPr id="2" name="Title 1"/>
          <p:cNvSpPr>
            <a:spLocks noGrp="1"/>
          </p:cNvSpPr>
          <p:nvPr>
            <p:ph type="title"/>
          </p:nvPr>
        </p:nvSpPr>
        <p:spPr>
          <a:xfrm>
            <a:off x="369888" y="1833345"/>
            <a:ext cx="10293350" cy="1692275"/>
          </a:xfrm>
        </p:spPr>
        <p:txBody>
          <a:bodyPr anchor="t">
            <a:noAutofit/>
          </a:bodyPr>
          <a:lstStyle>
            <a:lvl1pPr algn="l">
              <a:defRPr sz="3600" b="0" i="0" cap="none">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70583591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223" userDrawn="1">
          <p15:clr>
            <a:srgbClr val="C35E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1a Ink-Saving">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0A655226-6E4F-8847-85CD-AF95F3D3F39A}" type="slidenum">
              <a:rPr lang="en-US" smtClean="0"/>
              <a:pPr/>
              <a:t>‹#›</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dirty="0"/>
              <a:t>Edit presentation title on Slide Master using Insert &gt; Header &amp; Footer</a:t>
            </a:r>
          </a:p>
        </p:txBody>
      </p:sp>
      <p:sp>
        <p:nvSpPr>
          <p:cNvPr id="2" name="Title 1"/>
          <p:cNvSpPr>
            <a:spLocks noGrp="1"/>
          </p:cNvSpPr>
          <p:nvPr>
            <p:ph type="title"/>
          </p:nvPr>
        </p:nvSpPr>
        <p:spPr>
          <a:xfrm>
            <a:off x="371476" y="1828800"/>
            <a:ext cx="10293350" cy="1692275"/>
          </a:xfrm>
        </p:spPr>
        <p:txBody>
          <a:bodyPr anchor="t">
            <a:noAutofit/>
          </a:bodyPr>
          <a:lstStyle>
            <a:lvl1pPr algn="l">
              <a:defRPr sz="3600" b="0" i="0" cap="none">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805994827"/>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orient="horz" pos="1221" userDrawn="1">
          <p15:clr>
            <a:srgbClr val="C35EA4"/>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373063" y="6553201"/>
            <a:ext cx="386695" cy="304800"/>
          </a:xfrm>
          <a:prstGeom prst="rect">
            <a:avLst/>
          </a:prstGeom>
        </p:spPr>
        <p:txBody>
          <a:bodyPr vert="horz" lIns="0" tIns="0" rIns="0" bIns="0" rtlCol="0" anchor="t" anchorCtr="0"/>
          <a:lstStyle>
            <a:lvl1pPr algn="l">
              <a:defRPr sz="1000">
                <a:solidFill>
                  <a:schemeClr val="accent6"/>
                </a:solidFill>
              </a:defRPr>
            </a:lvl1pPr>
          </a:lstStyle>
          <a:p>
            <a:fld id="{0A655226-6E4F-8847-85CD-AF95F3D3F39A}" type="slidenum">
              <a:rPr lang="en-US" smtClean="0"/>
              <a:pPr/>
              <a:t>‹#›</a:t>
            </a:fld>
            <a:endParaRPr lang="en-US" dirty="0"/>
          </a:p>
        </p:txBody>
      </p:sp>
      <p:sp>
        <p:nvSpPr>
          <p:cNvPr id="5" name="Footer Placeholder 4"/>
          <p:cNvSpPr>
            <a:spLocks noGrp="1"/>
          </p:cNvSpPr>
          <p:nvPr>
            <p:ph type="ftr" sz="quarter" idx="3"/>
          </p:nvPr>
        </p:nvSpPr>
        <p:spPr>
          <a:xfrm>
            <a:off x="771525" y="6553201"/>
            <a:ext cx="5321300" cy="304799"/>
          </a:xfrm>
          <a:prstGeom prst="rect">
            <a:avLst/>
          </a:prstGeom>
        </p:spPr>
        <p:txBody>
          <a:bodyPr vert="horz" lIns="0" tIns="0" rIns="0" bIns="0" rtlCol="0" anchor="t" anchorCtr="0"/>
          <a:lstStyle>
            <a:lvl1pPr algn="l">
              <a:defRPr sz="1000">
                <a:solidFill>
                  <a:schemeClr val="accent6"/>
                </a:solidFill>
              </a:defRPr>
            </a:lvl1pPr>
          </a:lstStyle>
          <a:p>
            <a:r>
              <a:rPr lang="en-US" dirty="0"/>
              <a:t>Edit presentation title on Slide Master using Insert &gt; Header &amp; Footer</a:t>
            </a:r>
          </a:p>
        </p:txBody>
      </p:sp>
      <p:pic>
        <p:nvPicPr>
          <p:cNvPr id="4" name="Picture 3"/>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0215958" y="6441989"/>
            <a:ext cx="1659825" cy="318187"/>
          </a:xfrm>
          <a:prstGeom prst="rect">
            <a:avLst/>
          </a:prstGeom>
        </p:spPr>
      </p:pic>
      <p:sp>
        <p:nvSpPr>
          <p:cNvPr id="2" name="Title Placeholder 1"/>
          <p:cNvSpPr>
            <a:spLocks noGrp="1"/>
          </p:cNvSpPr>
          <p:nvPr>
            <p:ph type="title"/>
          </p:nvPr>
        </p:nvSpPr>
        <p:spPr>
          <a:xfrm>
            <a:off x="373063" y="288088"/>
            <a:ext cx="11445875" cy="428678"/>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73063" y="1054849"/>
            <a:ext cx="10287000" cy="5212080"/>
          </a:xfrm>
          <a:prstGeom prst="rect">
            <a:avLst/>
          </a:prstGeom>
        </p:spPr>
        <p:txBody>
          <a:bodyPr vert="horz" lIns="0" tIns="0" rIns="0" bIns="0" rtlCol="0">
            <a:normAutofit/>
          </a:bodyPr>
          <a:lstStyle/>
          <a:p>
            <a:pPr lvl="0"/>
            <a:r>
              <a:rPr lang="en-US" dirty="0"/>
              <a:t>Click to edit Master text styles </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p:txBody>
      </p:sp>
    </p:spTree>
    <p:extLst>
      <p:ext uri="{BB962C8B-B14F-4D97-AF65-F5344CB8AC3E}">
        <p14:creationId xmlns:p14="http://schemas.microsoft.com/office/powerpoint/2010/main" val="981165124"/>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60" r:id="rId3"/>
    <p:sldLayoutId id="2147483661" r:id="rId4"/>
    <p:sldLayoutId id="2147483650" r:id="rId5"/>
    <p:sldLayoutId id="2147483662" r:id="rId6"/>
    <p:sldLayoutId id="2147483670" r:id="rId7"/>
    <p:sldLayoutId id="2147483651" r:id="rId8"/>
    <p:sldLayoutId id="2147483672" r:id="rId9"/>
    <p:sldLayoutId id="2147483665" r:id="rId10"/>
    <p:sldLayoutId id="2147483673" r:id="rId11"/>
    <p:sldLayoutId id="2147483675" r:id="rId12"/>
    <p:sldLayoutId id="2147483663" r:id="rId13"/>
    <p:sldLayoutId id="2147483664" r:id="rId14"/>
    <p:sldLayoutId id="2147483666" r:id="rId15"/>
    <p:sldLayoutId id="2147483667" r:id="rId16"/>
    <p:sldLayoutId id="2147483668" r:id="rId17"/>
    <p:sldLayoutId id="2147483669" r:id="rId18"/>
    <p:sldLayoutId id="2147483654" r:id="rId19"/>
    <p:sldLayoutId id="2147483655" r:id="rId20"/>
  </p:sldLayoutIdLst>
  <p:hf hdr="0" dt="0"/>
  <p:txStyles>
    <p:titleStyle>
      <a:lvl1pPr algn="l" defTabSz="457200" rtl="0" eaLnBrk="1" latinLnBrk="0" hangingPunct="1">
        <a:lnSpc>
          <a:spcPct val="100000"/>
        </a:lnSpc>
        <a:spcBef>
          <a:spcPct val="0"/>
        </a:spcBef>
        <a:buNone/>
        <a:defRPr sz="2400" kern="1200">
          <a:solidFill>
            <a:schemeClr val="tx2"/>
          </a:solidFill>
          <a:latin typeface="+mj-lt"/>
          <a:ea typeface="+mj-ea"/>
          <a:cs typeface="+mj-cs"/>
        </a:defRPr>
      </a:lvl1pPr>
    </p:titleStyle>
    <p:bodyStyle>
      <a:lvl1pPr marL="0" indent="0" algn="l" defTabSz="457200" rtl="0" eaLnBrk="1" latinLnBrk="0" hangingPunct="1">
        <a:lnSpc>
          <a:spcPct val="100000"/>
        </a:lnSpc>
        <a:spcBef>
          <a:spcPts val="0"/>
        </a:spcBef>
        <a:spcAft>
          <a:spcPts val="1000"/>
        </a:spcAft>
        <a:buFontTx/>
        <a:buNone/>
        <a:defRPr sz="2200" kern="1200" baseline="0">
          <a:solidFill>
            <a:schemeClr val="tx1"/>
          </a:solidFill>
          <a:latin typeface="+mn-lt"/>
          <a:ea typeface="+mn-ea"/>
          <a:cs typeface="+mn-cs"/>
        </a:defRPr>
      </a:lvl1pPr>
      <a:lvl2pPr marL="227013" indent="-227013" algn="l" defTabSz="457200" rtl="0" eaLnBrk="1" latinLnBrk="0" hangingPunct="1">
        <a:lnSpc>
          <a:spcPct val="100000"/>
        </a:lnSpc>
        <a:spcBef>
          <a:spcPts val="0"/>
        </a:spcBef>
        <a:spcAft>
          <a:spcPts val="800"/>
        </a:spcAft>
        <a:buClr>
          <a:schemeClr val="tx2"/>
        </a:buClr>
        <a:buFont typeface="Arial"/>
        <a:buChar char="•"/>
        <a:defRPr sz="2000" kern="1200">
          <a:solidFill>
            <a:schemeClr val="tx1"/>
          </a:solidFill>
          <a:latin typeface="+mn-lt"/>
          <a:ea typeface="+mn-ea"/>
          <a:cs typeface="+mn-cs"/>
        </a:defRPr>
      </a:lvl2pPr>
      <a:lvl3pPr marL="457200" indent="-225425" algn="l" defTabSz="457200" rtl="0" eaLnBrk="1" latinLnBrk="0" hangingPunct="1">
        <a:lnSpc>
          <a:spcPct val="100000"/>
        </a:lnSpc>
        <a:spcBef>
          <a:spcPts val="0"/>
        </a:spcBef>
        <a:spcAft>
          <a:spcPts val="600"/>
        </a:spcAft>
        <a:buClr>
          <a:schemeClr val="tx2"/>
        </a:buClr>
        <a:buFont typeface="Lucida Grande"/>
        <a:buChar char="–"/>
        <a:defRPr sz="1800" kern="1200">
          <a:solidFill>
            <a:schemeClr val="tx1"/>
          </a:solidFill>
          <a:latin typeface="+mn-lt"/>
          <a:ea typeface="+mn-ea"/>
          <a:cs typeface="+mn-cs"/>
        </a:defRPr>
      </a:lvl3pPr>
      <a:lvl4pPr marL="685800" indent="-228600" algn="l" defTabSz="457200" rtl="0" eaLnBrk="1" latinLnBrk="0" hangingPunct="1">
        <a:lnSpc>
          <a:spcPct val="100000"/>
        </a:lnSpc>
        <a:spcBef>
          <a:spcPts val="0"/>
        </a:spcBef>
        <a:spcAft>
          <a:spcPts val="600"/>
        </a:spcAft>
        <a:buClr>
          <a:schemeClr val="tx2"/>
        </a:buClr>
        <a:buFont typeface="Arial"/>
        <a:buChar char="•"/>
        <a:defRPr sz="1600" kern="1200">
          <a:solidFill>
            <a:schemeClr val="tx1"/>
          </a:solidFill>
          <a:latin typeface="+mn-lt"/>
          <a:ea typeface="+mn-ea"/>
          <a:cs typeface="+mn-cs"/>
        </a:defRPr>
      </a:lvl4pPr>
      <a:lvl5pPr marL="917575" indent="-225425" algn="l" defTabSz="457200" rtl="0" eaLnBrk="1" latinLnBrk="0" hangingPunct="1">
        <a:lnSpc>
          <a:spcPct val="100000"/>
        </a:lnSpc>
        <a:spcBef>
          <a:spcPts val="0"/>
        </a:spcBef>
        <a:spcAft>
          <a:spcPts val="600"/>
        </a:spcAft>
        <a:buClr>
          <a:schemeClr val="tx2"/>
        </a:buClr>
        <a:buFont typeface="Arial"/>
        <a:buChar char="–"/>
        <a:defRPr sz="1400" kern="1200">
          <a:solidFill>
            <a:schemeClr val="tx1"/>
          </a:solidFill>
          <a:latin typeface="+mn-lt"/>
          <a:ea typeface="+mn-ea"/>
          <a:cs typeface="+mn-cs"/>
        </a:defRPr>
      </a:lvl5pPr>
      <a:lvl6pPr marL="1081088" indent="-163513" algn="l" defTabSz="457200" rtl="0" eaLnBrk="1" latinLnBrk="0" hangingPunct="1">
        <a:lnSpc>
          <a:spcPct val="100000"/>
        </a:lnSpc>
        <a:spcBef>
          <a:spcPts val="0"/>
        </a:spcBef>
        <a:spcAft>
          <a:spcPts val="400"/>
        </a:spcAft>
        <a:buClr>
          <a:schemeClr val="tx2"/>
        </a:buClr>
        <a:buFont typeface="Arial"/>
        <a:buChar char="•"/>
        <a:defRPr sz="1200" kern="1200">
          <a:solidFill>
            <a:schemeClr val="tx1"/>
          </a:solidFill>
          <a:latin typeface="+mn-lt"/>
          <a:ea typeface="+mn-ea"/>
          <a:cs typeface="+mn-cs"/>
        </a:defRPr>
      </a:lvl6pPr>
      <a:lvl7pPr marL="1243584" indent="-164592" algn="l" defTabSz="457200" rtl="0" eaLnBrk="1" latinLnBrk="0" hangingPunct="1">
        <a:lnSpc>
          <a:spcPct val="100000"/>
        </a:lnSpc>
        <a:spcBef>
          <a:spcPts val="0"/>
        </a:spcBef>
        <a:spcAft>
          <a:spcPts val="400"/>
        </a:spcAft>
        <a:buClr>
          <a:schemeClr val="tx2"/>
        </a:buClr>
        <a:buFont typeface="Lucida Grande"/>
        <a:buChar char="–"/>
        <a:defRPr sz="1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888" userDrawn="1">
          <p15:clr>
            <a:srgbClr val="5ACBF0"/>
          </p15:clr>
        </p15:guide>
        <p15:guide id="3" orient="horz" pos="228" userDrawn="1">
          <p15:clr>
            <a:srgbClr val="5ACBF0"/>
          </p15:clr>
        </p15:guide>
        <p15:guide id="4" orient="horz" pos="707" userDrawn="1">
          <p15:clr>
            <a:srgbClr val="5ACBF0"/>
          </p15:clr>
        </p15:guide>
        <p15:guide id="5" pos="7445" userDrawn="1">
          <p15:clr>
            <a:srgbClr val="5ACBF0"/>
          </p15:clr>
        </p15:guide>
        <p15:guide id="6" pos="233" userDrawn="1">
          <p15:clr>
            <a:srgbClr val="5ACBF0"/>
          </p15:clr>
        </p15:guide>
        <p15:guide id="8" pos="6718" userDrawn="1">
          <p15:clr>
            <a:srgbClr val="5ACBF0"/>
          </p15:clr>
        </p15:guide>
        <p15:guide id="9" orient="horz" pos="4206" userDrawn="1">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0.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19.jpeg"/><Relationship Id="rId1" Type="http://schemas.openxmlformats.org/officeDocument/2006/relationships/slideLayout" Target="../slideLayouts/slideLayout20.xml"/><Relationship Id="rId5" Type="http://schemas.openxmlformats.org/officeDocument/2006/relationships/image" Target="../media/image46.jpeg"/><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jpeg"/><Relationship Id="rId1" Type="http://schemas.openxmlformats.org/officeDocument/2006/relationships/slideLayout" Target="../slideLayouts/slideLayout20.xml"/><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0.xml"/><Relationship Id="rId5" Type="http://schemas.openxmlformats.org/officeDocument/2006/relationships/image" Target="../media/image59.png"/><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5.xml"/><Relationship Id="rId4" Type="http://schemas.openxmlformats.org/officeDocument/2006/relationships/image" Target="../media/image62.png"/></Relationships>
</file>

<file path=ppt/slides/_rels/slide32.xml.rels><?xml version="1.0" encoding="UTF-8" standalone="yes"?>
<Relationships xmlns="http://schemas.openxmlformats.org/package/2006/relationships"><Relationship Id="rId3" Type="http://schemas.openxmlformats.org/officeDocument/2006/relationships/hyperlink" Target="http://www.westlaw.com/" TargetMode="External"/><Relationship Id="rId2" Type="http://schemas.openxmlformats.org/officeDocument/2006/relationships/hyperlink" Target="mailto:westlawchina.support@thomsonreuters.com" TargetMode="External"/><Relationship Id="rId1" Type="http://schemas.openxmlformats.org/officeDocument/2006/relationships/slideLayout" Target="../slideLayouts/slideLayout5.xml"/><Relationship Id="rId4" Type="http://schemas.openxmlformats.org/officeDocument/2006/relationships/hyperlink" Target="http://pan.baidu.com/s/1kVeDpcz"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2.xml"/><Relationship Id="rId7" Type="http://schemas.openxmlformats.org/officeDocument/2006/relationships/image" Target="../media/image14.png"/><Relationship Id="rId2" Type="http://schemas.openxmlformats.org/officeDocument/2006/relationships/slideLayout" Target="../slideLayouts/slideLayout20.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0.xml"/><Relationship Id="rId5" Type="http://schemas.openxmlformats.org/officeDocument/2006/relationships/image" Target="../media/image27.jpe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RTR25BVR_200dpi.jpg"/>
          <p:cNvPicPr>
            <a:picLocks noChangeAspect="1"/>
          </p:cNvPicPr>
          <p:nvPr/>
        </p:nvPicPr>
        <p:blipFill rotWithShape="1">
          <a:blip r:embed="rId3">
            <a:extLst>
              <a:ext uri="{28A0092B-C50C-407E-A947-70E740481C1C}">
                <a14:useLocalDpi xmlns:a14="http://schemas.microsoft.com/office/drawing/2010/main"/>
              </a:ext>
            </a:extLst>
          </a:blip>
          <a:srcRect t="51235" b="2"/>
          <a:stretch/>
        </p:blipFill>
        <p:spPr>
          <a:xfrm>
            <a:off x="0" y="-32657"/>
            <a:ext cx="12188825" cy="3683907"/>
          </a:xfrm>
          <a:prstGeom prst="rect">
            <a:avLst/>
          </a:prstGeom>
        </p:spPr>
      </p:pic>
      <p:sp>
        <p:nvSpPr>
          <p:cNvPr id="2" name="Title 1"/>
          <p:cNvSpPr>
            <a:spLocks noGrp="1"/>
          </p:cNvSpPr>
          <p:nvPr>
            <p:ph type="ctrTitle"/>
          </p:nvPr>
        </p:nvSpPr>
        <p:spPr/>
        <p:txBody>
          <a:bodyPr/>
          <a:lstStyle/>
          <a:p>
            <a:pPr>
              <a:spcBef>
                <a:spcPts val="1200"/>
              </a:spcBef>
              <a:spcAft>
                <a:spcPts val="600"/>
              </a:spcAft>
            </a:pPr>
            <a:r>
              <a:rPr lang="zh-CN" altLang="en-US" b="1" dirty="0">
                <a:latin typeface="微软雅黑" pitchFamily="34" charset="-122"/>
                <a:ea typeface="微软雅黑" pitchFamily="34" charset="-122"/>
              </a:rPr>
              <a:t>全新一代在线法律检索工具</a:t>
            </a:r>
            <a:br>
              <a:rPr lang="en-US" altLang="zh-CN" b="1" dirty="0">
                <a:latin typeface="微软雅黑" pitchFamily="34" charset="-122"/>
                <a:ea typeface="微软雅黑" pitchFamily="34" charset="-122"/>
              </a:rPr>
            </a:br>
            <a:r>
              <a:rPr lang="en-US" altLang="zh-CN" b="1" dirty="0">
                <a:latin typeface="微软雅黑" pitchFamily="34" charset="-122"/>
                <a:ea typeface="微软雅黑" pitchFamily="34" charset="-122"/>
              </a:rPr>
              <a:t>——</a:t>
            </a:r>
            <a:r>
              <a:rPr lang="zh-CN" altLang="en-US" b="1" dirty="0">
                <a:latin typeface="微软雅黑" pitchFamily="34" charset="-122"/>
                <a:ea typeface="微软雅黑" pitchFamily="34" charset="-122"/>
              </a:rPr>
              <a:t>汤森路透</a:t>
            </a:r>
            <a:r>
              <a:rPr lang="en-US" altLang="zh-CN" b="1" dirty="0">
                <a:latin typeface="微软雅黑" pitchFamily="34" charset="-122"/>
                <a:ea typeface="微软雅黑" pitchFamily="34" charset="-122"/>
              </a:rPr>
              <a:t>Westlaw</a:t>
            </a:r>
            <a:endParaRPr lang="en-US" b="1" dirty="0">
              <a:latin typeface="微软雅黑" pitchFamily="34" charset="-122"/>
              <a:ea typeface="微软雅黑" pitchFamily="34" charset="-122"/>
            </a:endParaRPr>
          </a:p>
        </p:txBody>
      </p:sp>
      <p:sp>
        <p:nvSpPr>
          <p:cNvPr id="3" name="Subtitle 2"/>
          <p:cNvSpPr>
            <a:spLocks noGrp="1"/>
          </p:cNvSpPr>
          <p:nvPr>
            <p:ph type="subTitle" idx="1"/>
          </p:nvPr>
        </p:nvSpPr>
        <p:spPr>
          <a:xfrm>
            <a:off x="454086" y="5509550"/>
            <a:ext cx="5553775" cy="665544"/>
          </a:xfrm>
        </p:spPr>
        <p:txBody>
          <a:bodyPr/>
          <a:lstStyle/>
          <a:p>
            <a:r>
              <a:rPr lang="en-US" altLang="zh-CN"/>
              <a:t>September </a:t>
            </a:r>
            <a:r>
              <a:rPr lang="en-US" dirty="0"/>
              <a:t>2018</a:t>
            </a:r>
          </a:p>
        </p:txBody>
      </p:sp>
      <p:sp>
        <p:nvSpPr>
          <p:cNvPr id="11" name="TextBox 10"/>
          <p:cNvSpPr txBox="1"/>
          <p:nvPr/>
        </p:nvSpPr>
        <p:spPr>
          <a:xfrm>
            <a:off x="9369425" y="343815"/>
            <a:ext cx="2449513" cy="123111"/>
          </a:xfrm>
          <a:prstGeom prst="rect">
            <a:avLst/>
          </a:prstGeom>
          <a:noFill/>
        </p:spPr>
        <p:txBody>
          <a:bodyPr wrap="square" lIns="0" tIns="0" rIns="0" bIns="0" rtlCol="0" anchor="t">
            <a:spAutoFit/>
          </a:bodyPr>
          <a:lstStyle/>
          <a:p>
            <a:pPr algn="r"/>
            <a:r>
              <a:rPr lang="en-US" sz="800" dirty="0">
                <a:solidFill>
                  <a:srgbClr val="FFFFFF"/>
                </a:solidFill>
              </a:rPr>
              <a:t>REUTERS / </a:t>
            </a:r>
            <a:r>
              <a:rPr lang="en-US" sz="800" dirty="0">
                <a:solidFill>
                  <a:schemeClr val="bg1"/>
                </a:solidFill>
              </a:rPr>
              <a:t>Gary Hershorn</a:t>
            </a:r>
          </a:p>
        </p:txBody>
      </p:sp>
    </p:spTree>
    <p:extLst>
      <p:ext uri="{BB962C8B-B14F-4D97-AF65-F5344CB8AC3E}">
        <p14:creationId xmlns:p14="http://schemas.microsoft.com/office/powerpoint/2010/main" val="94710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2">
            <a:extLst>
              <a:ext uri="{FF2B5EF4-FFF2-40B4-BE49-F238E27FC236}">
                <a16:creationId xmlns:a16="http://schemas.microsoft.com/office/drawing/2014/main" id="{C2821ED6-378C-4703-AFBC-82EBC68CAFB0}"/>
              </a:ext>
            </a:extLst>
          </p:cNvPr>
          <p:cNvSpPr txBox="1">
            <a:spLocks/>
          </p:cNvSpPr>
          <p:nvPr/>
        </p:nvSpPr>
        <p:spPr bwMode="auto">
          <a:xfrm>
            <a:off x="1846263" y="188913"/>
            <a:ext cx="7974013"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90000"/>
              </a:lnSpc>
            </a:pPr>
            <a:r>
              <a:rPr lang="en-US" altLang="zh-CN" sz="2800" b="1">
                <a:solidFill>
                  <a:schemeClr val="tx2"/>
                </a:solidFill>
              </a:rPr>
              <a:t>TR Westlaw</a:t>
            </a:r>
            <a:r>
              <a:rPr lang="zh-CN" altLang="en-US" sz="2800" b="1">
                <a:solidFill>
                  <a:schemeClr val="tx2"/>
                </a:solidFill>
              </a:rPr>
              <a:t>为您提供相关领域的新闻</a:t>
            </a:r>
            <a:endParaRPr lang="en-US" altLang="en-US" sz="2800" b="1">
              <a:solidFill>
                <a:schemeClr val="tx2"/>
              </a:solidFill>
            </a:endParaRPr>
          </a:p>
        </p:txBody>
      </p:sp>
      <p:sp>
        <p:nvSpPr>
          <p:cNvPr id="36867" name="Slide Number Placeholder 5">
            <a:extLst>
              <a:ext uri="{FF2B5EF4-FFF2-40B4-BE49-F238E27FC236}">
                <a16:creationId xmlns:a16="http://schemas.microsoft.com/office/drawing/2014/main" id="{86901E38-5165-4D71-B870-A92031A7E708}"/>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CF8EBE8-D9F9-4A3A-8A6D-C0E8A83AE632}" type="slidenum">
              <a:rPr lang="en-US" altLang="en-US">
                <a:solidFill>
                  <a:srgbClr val="4B4B4B"/>
                </a:solidFill>
              </a:rPr>
              <a:pPr eaLnBrk="1" hangingPunct="1"/>
              <a:t>10</a:t>
            </a:fld>
            <a:endParaRPr lang="en-US" altLang="en-US">
              <a:solidFill>
                <a:srgbClr val="4B4B4B"/>
              </a:solidFill>
            </a:endParaRPr>
          </a:p>
        </p:txBody>
      </p:sp>
      <p:pic>
        <p:nvPicPr>
          <p:cNvPr id="36868" name="Picture 6" descr="首页2.JPG">
            <a:extLst>
              <a:ext uri="{FF2B5EF4-FFF2-40B4-BE49-F238E27FC236}">
                <a16:creationId xmlns:a16="http://schemas.microsoft.com/office/drawing/2014/main" id="{0ADB6A4D-0B6D-4000-A06B-86168B205B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1052513"/>
            <a:ext cx="91440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3">
            <a:extLst>
              <a:ext uri="{FF2B5EF4-FFF2-40B4-BE49-F238E27FC236}">
                <a16:creationId xmlns:a16="http://schemas.microsoft.com/office/drawing/2014/main" id="{DA2079A8-8BB6-4B87-AB76-C73BE7A8B586}"/>
              </a:ext>
            </a:extLst>
          </p:cNvPr>
          <p:cNvSpPr>
            <a:spLocks noChangeArrowheads="1"/>
          </p:cNvSpPr>
          <p:nvPr/>
        </p:nvSpPr>
        <p:spPr bwMode="auto">
          <a:xfrm>
            <a:off x="5807075" y="2636838"/>
            <a:ext cx="647700" cy="215900"/>
          </a:xfrm>
          <a:prstGeom prst="rect">
            <a:avLst/>
          </a:prstGeom>
          <a:noFill/>
          <a:ln w="38100" algn="ctr">
            <a:solidFill>
              <a:srgbClr val="FF6600"/>
            </a:solidFill>
            <a:round/>
            <a:headEnd/>
            <a:tailEnd/>
          </a:ln>
          <a:effectLst>
            <a:outerShdw dist="35921" dir="2700000" algn="ctr" rotWithShape="0">
              <a:srgbClr val="C0C0C0">
                <a:alpha val="79999"/>
              </a:srgbClr>
            </a:outerShdw>
          </a:effectLst>
        </p:spPr>
        <p:txBody>
          <a:bodyPr anchor="ctr"/>
          <a:lstStyle/>
          <a:p>
            <a:pPr algn="ctr">
              <a:defRPr/>
            </a:pPr>
            <a:endParaRPr lang="zh-CN" altLang="en-US">
              <a:latin typeface="Arial" charset="0"/>
            </a:endParaRPr>
          </a:p>
        </p:txBody>
      </p:sp>
    </p:spTree>
    <p:extLst>
      <p:ext uri="{BB962C8B-B14F-4D97-AF65-F5344CB8AC3E}">
        <p14:creationId xmlns:p14="http://schemas.microsoft.com/office/powerpoint/2010/main" val="1505637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4F085FAD-36F7-4A08-AC80-0839427E405A}"/>
              </a:ext>
            </a:extLst>
          </p:cNvPr>
          <p:cNvSpPr>
            <a:spLocks noGrp="1"/>
          </p:cNvSpPr>
          <p:nvPr>
            <p:ph type="title"/>
          </p:nvPr>
        </p:nvSpPr>
        <p:spPr/>
        <p:txBody>
          <a:bodyPr/>
          <a:lstStyle/>
          <a:p>
            <a:endParaRPr lang="en-US" altLang="zh-CN">
              <a:ea typeface="宋体" panose="02010600030101010101" pitchFamily="2" charset="-122"/>
            </a:endParaRPr>
          </a:p>
        </p:txBody>
      </p:sp>
      <p:sp>
        <p:nvSpPr>
          <p:cNvPr id="37891" name="Slide Number Placeholder 10">
            <a:extLst>
              <a:ext uri="{FF2B5EF4-FFF2-40B4-BE49-F238E27FC236}">
                <a16:creationId xmlns:a16="http://schemas.microsoft.com/office/drawing/2014/main" id="{185D2C5C-A716-480E-AEAF-8EEF9FA6CDFC}"/>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FCB9A5CA-22EB-44FA-96AF-D3A402D7BD2F}" type="slidenum">
              <a:rPr lang="en-US" altLang="en-US">
                <a:solidFill>
                  <a:srgbClr val="4B4B4B"/>
                </a:solidFill>
              </a:rPr>
              <a:pPr eaLnBrk="1" hangingPunct="1"/>
              <a:t>11</a:t>
            </a:fld>
            <a:endParaRPr lang="en-US" altLang="en-US">
              <a:solidFill>
                <a:srgbClr val="4B4B4B"/>
              </a:solidFill>
            </a:endParaRPr>
          </a:p>
        </p:txBody>
      </p:sp>
      <p:pic>
        <p:nvPicPr>
          <p:cNvPr id="37892" name="Picture 17" descr="News.JPG">
            <a:extLst>
              <a:ext uri="{FF2B5EF4-FFF2-40B4-BE49-F238E27FC236}">
                <a16:creationId xmlns:a16="http://schemas.microsoft.com/office/drawing/2014/main" id="{150DAA2C-705F-442D-831F-786F2696225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3" name="Picture 7">
            <a:extLst>
              <a:ext uri="{FF2B5EF4-FFF2-40B4-BE49-F238E27FC236}">
                <a16:creationId xmlns:a16="http://schemas.microsoft.com/office/drawing/2014/main" id="{F940B1CA-E47F-445D-98E5-A7052024F5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4776" y="1628775"/>
            <a:ext cx="9477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3">
            <a:extLst>
              <a:ext uri="{FF2B5EF4-FFF2-40B4-BE49-F238E27FC236}">
                <a16:creationId xmlns:a16="http://schemas.microsoft.com/office/drawing/2014/main" id="{189F8CFE-5675-49AB-B32F-BF2CE08E4045}"/>
              </a:ext>
            </a:extLst>
          </p:cNvPr>
          <p:cNvSpPr>
            <a:spLocks noChangeArrowheads="1"/>
          </p:cNvSpPr>
          <p:nvPr/>
        </p:nvSpPr>
        <p:spPr bwMode="auto">
          <a:xfrm>
            <a:off x="2709863" y="333375"/>
            <a:ext cx="6913563" cy="503238"/>
          </a:xfrm>
          <a:prstGeom prst="rect">
            <a:avLst/>
          </a:prstGeom>
          <a:noFill/>
          <a:ln w="38100" algn="ctr">
            <a:solidFill>
              <a:srgbClr val="FF6600"/>
            </a:solidFill>
            <a:round/>
            <a:headEnd/>
            <a:tailEnd/>
          </a:ln>
          <a:effectLst>
            <a:outerShdw dist="35921" dir="2700000" algn="ctr" rotWithShape="0">
              <a:srgbClr val="C0C0C0">
                <a:alpha val="79999"/>
              </a:srgbClr>
            </a:outerShdw>
          </a:effectLst>
        </p:spPr>
        <p:txBody>
          <a:bodyPr anchor="ctr"/>
          <a:lstStyle/>
          <a:p>
            <a:pPr algn="ctr">
              <a:defRPr/>
            </a:pPr>
            <a:endParaRPr lang="zh-CN" altLang="en-US">
              <a:latin typeface="Arial" charset="0"/>
            </a:endParaRPr>
          </a:p>
        </p:txBody>
      </p:sp>
      <p:sp>
        <p:nvSpPr>
          <p:cNvPr id="11" name="矩形 3">
            <a:extLst>
              <a:ext uri="{FF2B5EF4-FFF2-40B4-BE49-F238E27FC236}">
                <a16:creationId xmlns:a16="http://schemas.microsoft.com/office/drawing/2014/main" id="{252B28C2-AF3E-4E6E-82DB-DC1058863066}"/>
              </a:ext>
            </a:extLst>
          </p:cNvPr>
          <p:cNvSpPr>
            <a:spLocks noChangeArrowheads="1"/>
          </p:cNvSpPr>
          <p:nvPr/>
        </p:nvSpPr>
        <p:spPr bwMode="auto">
          <a:xfrm>
            <a:off x="6165851" y="1341438"/>
            <a:ext cx="1366837" cy="647700"/>
          </a:xfrm>
          <a:prstGeom prst="rect">
            <a:avLst/>
          </a:prstGeom>
          <a:noFill/>
          <a:ln w="38100" algn="ctr">
            <a:solidFill>
              <a:srgbClr val="FF6600"/>
            </a:solidFill>
            <a:round/>
            <a:headEnd/>
            <a:tailEnd/>
          </a:ln>
          <a:effectLst>
            <a:outerShdw dist="35921" dir="2700000" algn="ctr" rotWithShape="0">
              <a:srgbClr val="C0C0C0">
                <a:alpha val="79999"/>
              </a:srgbClr>
            </a:outerShdw>
          </a:effectLst>
        </p:spPr>
        <p:txBody>
          <a:bodyPr anchor="ctr"/>
          <a:lstStyle/>
          <a:p>
            <a:pPr algn="ctr">
              <a:defRPr/>
            </a:pPr>
            <a:endParaRPr lang="zh-CN" altLang="en-US">
              <a:latin typeface="Arial" charset="0"/>
            </a:endParaRPr>
          </a:p>
        </p:txBody>
      </p:sp>
      <p:sp>
        <p:nvSpPr>
          <p:cNvPr id="12" name="矩形 3">
            <a:extLst>
              <a:ext uri="{FF2B5EF4-FFF2-40B4-BE49-F238E27FC236}">
                <a16:creationId xmlns:a16="http://schemas.microsoft.com/office/drawing/2014/main" id="{FF287D7A-1D1F-4EEB-A4DD-35CED2BBAB3E}"/>
              </a:ext>
            </a:extLst>
          </p:cNvPr>
          <p:cNvSpPr>
            <a:spLocks noChangeArrowheads="1"/>
          </p:cNvSpPr>
          <p:nvPr/>
        </p:nvSpPr>
        <p:spPr bwMode="auto">
          <a:xfrm>
            <a:off x="8866188" y="1341439"/>
            <a:ext cx="1800225" cy="358775"/>
          </a:xfrm>
          <a:prstGeom prst="rect">
            <a:avLst/>
          </a:prstGeom>
          <a:noFill/>
          <a:ln w="38100" algn="ctr">
            <a:solidFill>
              <a:srgbClr val="FF6600"/>
            </a:solidFill>
            <a:round/>
            <a:headEnd/>
            <a:tailEnd/>
          </a:ln>
          <a:effectLst>
            <a:outerShdw dist="35921" dir="2700000" algn="ctr" rotWithShape="0">
              <a:srgbClr val="C0C0C0">
                <a:alpha val="79999"/>
              </a:srgbClr>
            </a:outerShdw>
          </a:effectLst>
        </p:spPr>
        <p:txBody>
          <a:bodyPr anchor="ctr"/>
          <a:lstStyle/>
          <a:p>
            <a:pPr algn="ctr">
              <a:defRPr/>
            </a:pPr>
            <a:endParaRPr lang="zh-CN" altLang="en-US">
              <a:latin typeface="Arial" charset="0"/>
            </a:endParaRPr>
          </a:p>
        </p:txBody>
      </p:sp>
    </p:spTree>
    <p:extLst>
      <p:ext uri="{BB962C8B-B14F-4D97-AF65-F5344CB8AC3E}">
        <p14:creationId xmlns:p14="http://schemas.microsoft.com/office/powerpoint/2010/main" val="1347292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609442" y="176981"/>
            <a:ext cx="10330876" cy="533400"/>
          </a:xfrm>
        </p:spPr>
        <p:txBody>
          <a:bodyPr/>
          <a:lstStyle/>
          <a:p>
            <a:pPr eaLnBrk="1" hangingPunct="1"/>
            <a:r>
              <a:rPr lang="en-US" altLang="zh-CN" b="1" dirty="0">
                <a:latin typeface="微软雅黑" pitchFamily="34" charset="-122"/>
                <a:ea typeface="微软雅黑" pitchFamily="34" charset="-122"/>
              </a:rPr>
              <a:t>TR Westlaw</a:t>
            </a:r>
            <a:r>
              <a:rPr lang="zh-CN" altLang="en-US" b="1" dirty="0">
                <a:latin typeface="微软雅黑" pitchFamily="34" charset="-122"/>
                <a:ea typeface="微软雅黑" pitchFamily="34" charset="-122"/>
              </a:rPr>
              <a:t>为您提供相关研究领域全面而且权威的资料</a:t>
            </a:r>
            <a:endParaRPr lang="en-US" altLang="zh-CN" b="1" dirty="0">
              <a:latin typeface="微软雅黑" pitchFamily="34" charset="-122"/>
              <a:ea typeface="微软雅黑" pitchFamily="34" charset="-122"/>
            </a:endParaRPr>
          </a:p>
        </p:txBody>
      </p:sp>
      <p:pic>
        <p:nvPicPr>
          <p:cNvPr id="38915" name="Content Placeholder 15" descr="Bayh Dole Act.JPG"/>
          <p:cNvPicPr>
            <a:picLocks noGrp="1" noChangeAspect="1"/>
          </p:cNvPicPr>
          <p:nvPr>
            <p:ph idx="1"/>
          </p:nvPr>
        </p:nvPicPr>
        <p:blipFill>
          <a:blip r:embed="rId2"/>
          <a:srcRect/>
          <a:stretch>
            <a:fillRect/>
          </a:stretch>
        </p:blipFill>
        <p:spPr>
          <a:xfrm>
            <a:off x="0" y="773801"/>
            <a:ext cx="12197289" cy="5467350"/>
          </a:xfrm>
        </p:spPr>
      </p:pic>
      <p:sp>
        <p:nvSpPr>
          <p:cNvPr id="8" name="Rounded Rectangle 7"/>
          <p:cNvSpPr/>
          <p:nvPr/>
        </p:nvSpPr>
        <p:spPr bwMode="auto">
          <a:xfrm>
            <a:off x="9357463" y="1125538"/>
            <a:ext cx="1441075" cy="381000"/>
          </a:xfrm>
          <a:prstGeom prst="roundRect">
            <a:avLst/>
          </a:prstGeom>
          <a:no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5" name="Rounded Rectangle 4"/>
          <p:cNvSpPr/>
          <p:nvPr/>
        </p:nvSpPr>
        <p:spPr bwMode="auto">
          <a:xfrm>
            <a:off x="1582854" y="1125538"/>
            <a:ext cx="3758221" cy="457200"/>
          </a:xfrm>
          <a:prstGeom prst="roundRect">
            <a:avLst/>
          </a:prstGeom>
          <a:no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6" name="Down Arrow 5"/>
          <p:cNvSpPr>
            <a:spLocks noChangeArrowheads="1"/>
          </p:cNvSpPr>
          <p:nvPr/>
        </p:nvSpPr>
        <p:spPr bwMode="auto">
          <a:xfrm>
            <a:off x="2638797" y="1700213"/>
            <a:ext cx="609441" cy="304800"/>
          </a:xfrm>
          <a:prstGeom prst="downArrow">
            <a:avLst>
              <a:gd name="adj1" fmla="val 50000"/>
              <a:gd name="adj2" fmla="val 50000"/>
            </a:avLst>
          </a:prstGeom>
          <a:solidFill>
            <a:schemeClr val="tx2"/>
          </a:solidFill>
          <a:ln w="9525" algn="ctr">
            <a:solidFill>
              <a:schemeClr val="tx2"/>
            </a:solidFill>
            <a:round/>
            <a:headEnd/>
            <a:tailEnd/>
          </a:ln>
        </p:spPr>
        <p:txBody>
          <a:bodyPr lIns="0" tIns="0" rIns="182880" bIns="0"/>
          <a:lstStyle/>
          <a:p>
            <a:pPr>
              <a:spcBef>
                <a:spcPct val="50000"/>
              </a:spcBef>
            </a:pPr>
            <a:endParaRPr lang="en-US" altLang="zh-CN" sz="2400"/>
          </a:p>
        </p:txBody>
      </p:sp>
      <p:sp>
        <p:nvSpPr>
          <p:cNvPr id="7" name="Rectangle 6"/>
          <p:cNvSpPr/>
          <p:nvPr/>
        </p:nvSpPr>
        <p:spPr bwMode="auto">
          <a:xfrm>
            <a:off x="2350972" y="2132856"/>
            <a:ext cx="5484971" cy="533400"/>
          </a:xfrm>
          <a:prstGeom prst="rect">
            <a:avLst/>
          </a:prstGeom>
          <a:solidFill>
            <a:schemeClr val="tx2"/>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 关键词输入：</a:t>
            </a:r>
            <a:r>
              <a:rPr lang="en-US" altLang="zh-CN"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rPr>
              <a:t>Bayh dole act</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微软雅黑" pitchFamily="34" charset="-122"/>
              <a:ea typeface="微软雅黑" pitchFamily="34" charset="-122"/>
            </a:endParaRPr>
          </a:p>
        </p:txBody>
      </p:sp>
      <p:pic>
        <p:nvPicPr>
          <p:cNvPr id="3075" name="Picture 3"/>
          <p:cNvPicPr>
            <a:picLocks noChangeAspect="1" noChangeArrowheads="1"/>
          </p:cNvPicPr>
          <p:nvPr/>
        </p:nvPicPr>
        <p:blipFill>
          <a:blip r:embed="rId3"/>
          <a:srcRect/>
          <a:stretch>
            <a:fillRect/>
          </a:stretch>
        </p:blipFill>
        <p:spPr bwMode="auto">
          <a:xfrm>
            <a:off x="266042" y="1243282"/>
            <a:ext cx="9886950" cy="5372100"/>
          </a:xfrm>
          <a:prstGeom prst="rect">
            <a:avLst/>
          </a:prstGeom>
          <a:noFill/>
          <a:ln w="9525">
            <a:noFill/>
            <a:miter lim="800000"/>
            <a:headEnd/>
            <a:tailEnd/>
          </a:ln>
        </p:spPr>
      </p:pic>
      <p:sp>
        <p:nvSpPr>
          <p:cNvPr id="12" name="Rounded Rectangle 11"/>
          <p:cNvSpPr/>
          <p:nvPr/>
        </p:nvSpPr>
        <p:spPr bwMode="auto">
          <a:xfrm>
            <a:off x="3119155" y="2276475"/>
            <a:ext cx="6623441" cy="865188"/>
          </a:xfrm>
          <a:prstGeom prst="roundRec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b="1" dirty="0">
                <a:latin typeface="微软雅黑" pitchFamily="34" charset="-122"/>
                <a:ea typeface="微软雅黑" pitchFamily="34" charset="-122"/>
              </a:rPr>
              <a:t>各种类型的资料均可通过左侧目录直接筛选和浏览最相关结果，如判例，成文法，二次资源等</a:t>
            </a:r>
            <a:endParaRPr lang="en-US" b="1" dirty="0">
              <a:latin typeface="微软雅黑" pitchFamily="34" charset="-122"/>
              <a:ea typeface="微软雅黑" pitchFamily="34" charset="-122"/>
            </a:endParaRPr>
          </a:p>
        </p:txBody>
      </p:sp>
      <p:sp>
        <p:nvSpPr>
          <p:cNvPr id="11" name="Right Arrow 10"/>
          <p:cNvSpPr>
            <a:spLocks noChangeArrowheads="1"/>
          </p:cNvSpPr>
          <p:nvPr/>
        </p:nvSpPr>
        <p:spPr bwMode="auto">
          <a:xfrm>
            <a:off x="2002828" y="2548147"/>
            <a:ext cx="1055941" cy="215900"/>
          </a:xfrm>
          <a:prstGeom prst="rightArrow">
            <a:avLst>
              <a:gd name="adj1" fmla="val 50000"/>
              <a:gd name="adj2" fmla="val 50026"/>
            </a:avLst>
          </a:prstGeom>
          <a:solidFill>
            <a:srgbClr val="FF0000"/>
          </a:solidFill>
          <a:ln w="9525" algn="ctr">
            <a:noFill/>
            <a:round/>
            <a:headEnd/>
            <a:tailEnd/>
          </a:ln>
        </p:spPr>
        <p:txBody>
          <a:bodyPr lIns="0" tIns="0" rIns="182880" bIns="0"/>
          <a:lstStyle/>
          <a:p>
            <a:pPr>
              <a:spcBef>
                <a:spcPct val="50000"/>
              </a:spcBef>
            </a:pPr>
            <a:endParaRPr lang="en-US" altLang="zh-CN" sz="2400"/>
          </a:p>
        </p:txBody>
      </p:sp>
      <p:sp>
        <p:nvSpPr>
          <p:cNvPr id="10" name="Rounded Rectangle 9"/>
          <p:cNvSpPr/>
          <p:nvPr/>
        </p:nvSpPr>
        <p:spPr bwMode="auto">
          <a:xfrm>
            <a:off x="241540" y="1319843"/>
            <a:ext cx="1725283" cy="4900194"/>
          </a:xfrm>
          <a:prstGeom prst="roundRect">
            <a:avLst/>
          </a:prstGeom>
          <a:no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linds(horizont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wipe(down)">
                                      <p:cBhvr>
                                        <p:cTn id="27" dur="5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linds(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12" grpId="0" animBg="1"/>
      <p:bldP spid="11"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2"/>
          <p:cNvSpPr txBox="1">
            <a:spLocks noChangeArrowheads="1"/>
          </p:cNvSpPr>
          <p:nvPr/>
        </p:nvSpPr>
        <p:spPr bwMode="auto">
          <a:xfrm>
            <a:off x="1015736" y="381001"/>
            <a:ext cx="9446339" cy="461963"/>
          </a:xfrm>
          <a:prstGeom prst="rect">
            <a:avLst/>
          </a:prstGeom>
          <a:noFill/>
          <a:ln w="9525">
            <a:noFill/>
            <a:miter lim="800000"/>
            <a:headEnd/>
            <a:tailEnd/>
          </a:ln>
        </p:spPr>
        <p:txBody>
          <a:bodyPr>
            <a:spAutoFit/>
          </a:bodyPr>
          <a:lstStyle/>
          <a:p>
            <a:r>
              <a:rPr lang="zh-CN" altLang="en-US" sz="2400" b="1">
                <a:solidFill>
                  <a:schemeClr val="tx2"/>
                </a:solidFill>
              </a:rPr>
              <a:t>如何充分利用</a:t>
            </a:r>
            <a:r>
              <a:rPr lang="en-US" altLang="zh-CN" sz="2400" b="1">
                <a:solidFill>
                  <a:schemeClr val="tx2"/>
                </a:solidFill>
              </a:rPr>
              <a:t>TR Westlaw</a:t>
            </a:r>
            <a:r>
              <a:rPr lang="zh-CN" altLang="en-US" sz="2400" b="1">
                <a:solidFill>
                  <a:schemeClr val="tx2"/>
                </a:solidFill>
              </a:rPr>
              <a:t>资料支持法学研究</a:t>
            </a:r>
            <a:endParaRPr lang="en-US" altLang="zh-CN" sz="2400" b="1">
              <a:solidFill>
                <a:schemeClr val="tx2"/>
              </a:solidFill>
            </a:endParaRPr>
          </a:p>
        </p:txBody>
      </p:sp>
      <p:graphicFrame>
        <p:nvGraphicFramePr>
          <p:cNvPr id="4" name="Diagram 3"/>
          <p:cNvGraphicFramePr/>
          <p:nvPr/>
        </p:nvGraphicFramePr>
        <p:xfrm>
          <a:off x="1422030" y="1600200"/>
          <a:ext cx="9446339"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561975"/>
            <a:ext cx="9772650" cy="5734050"/>
          </a:xfrm>
          <a:prstGeom prst="rect">
            <a:avLst/>
          </a:prstGeom>
          <a:noFill/>
          <a:ln w="9525">
            <a:noFill/>
            <a:miter lim="800000"/>
            <a:headEnd/>
            <a:tailEnd/>
          </a:ln>
        </p:spPr>
      </p:pic>
      <p:sp>
        <p:nvSpPr>
          <p:cNvPr id="40962" name="Title 1"/>
          <p:cNvSpPr>
            <a:spLocks noGrp="1"/>
          </p:cNvSpPr>
          <p:nvPr>
            <p:ph type="title"/>
          </p:nvPr>
        </p:nvSpPr>
        <p:spPr>
          <a:xfrm>
            <a:off x="609442" y="152400"/>
            <a:ext cx="10432449" cy="457200"/>
          </a:xfrm>
        </p:spPr>
        <p:txBody>
          <a:bodyPr/>
          <a:lstStyle/>
          <a:p>
            <a:pPr eaLnBrk="1" hangingPunct="1"/>
            <a:r>
              <a:rPr lang="zh-CN" altLang="en-US" sz="2400">
                <a:latin typeface="微软雅黑" pitchFamily="34" charset="-122"/>
                <a:ea typeface="微软雅黑" pitchFamily="34" charset="-122"/>
              </a:rPr>
              <a:t>立法层面 </a:t>
            </a:r>
            <a:r>
              <a:rPr lang="en-US" altLang="zh-CN" sz="2400">
                <a:latin typeface="微软雅黑" pitchFamily="34" charset="-122"/>
                <a:ea typeface="微软雅黑" pitchFamily="34" charset="-122"/>
              </a:rPr>
              <a:t>– </a:t>
            </a:r>
            <a:r>
              <a:rPr lang="zh-CN" altLang="en-US" sz="2400">
                <a:latin typeface="微软雅黑" pitchFamily="34" charset="-122"/>
                <a:ea typeface="微软雅黑" pitchFamily="34" charset="-122"/>
              </a:rPr>
              <a:t>美国法典的原文</a:t>
            </a:r>
            <a:endParaRPr lang="en-US" altLang="zh-CN" sz="2400">
              <a:latin typeface="微软雅黑" pitchFamily="34" charset="-122"/>
              <a:ea typeface="微软雅黑" pitchFamily="34" charset="-122"/>
            </a:endParaRPr>
          </a:p>
        </p:txBody>
      </p:sp>
      <p:sp>
        <p:nvSpPr>
          <p:cNvPr id="40963" name="Right Arrow 10"/>
          <p:cNvSpPr>
            <a:spLocks noChangeArrowheads="1"/>
          </p:cNvSpPr>
          <p:nvPr/>
        </p:nvSpPr>
        <p:spPr bwMode="auto">
          <a:xfrm>
            <a:off x="3555074" y="1295400"/>
            <a:ext cx="101574" cy="1371600"/>
          </a:xfrm>
          <a:prstGeom prst="rightArrow">
            <a:avLst>
              <a:gd name="adj1" fmla="val 50000"/>
              <a:gd name="adj2" fmla="val 50000"/>
            </a:avLst>
          </a:prstGeom>
          <a:noFill/>
          <a:ln w="9525" algn="ctr">
            <a:noFill/>
            <a:round/>
            <a:headEnd/>
            <a:tailEnd/>
          </a:ln>
        </p:spPr>
        <p:txBody>
          <a:bodyPr lIns="0" tIns="0" rIns="182880" bIns="0"/>
          <a:lstStyle/>
          <a:p>
            <a:pPr>
              <a:spcBef>
                <a:spcPct val="50000"/>
              </a:spcBef>
            </a:pPr>
            <a:endParaRPr lang="en-US" altLang="zh-CN" sz="2400"/>
          </a:p>
        </p:txBody>
      </p:sp>
      <p:sp>
        <p:nvSpPr>
          <p:cNvPr id="6" name="Rounded Rectangle 5"/>
          <p:cNvSpPr/>
          <p:nvPr/>
        </p:nvSpPr>
        <p:spPr bwMode="auto">
          <a:xfrm>
            <a:off x="1" y="2276475"/>
            <a:ext cx="1967987" cy="228600"/>
          </a:xfrm>
          <a:prstGeom prst="roundRect">
            <a:avLst/>
          </a:prstGeom>
          <a:no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12" name="Right Arrow 11"/>
          <p:cNvSpPr>
            <a:spLocks noChangeArrowheads="1"/>
          </p:cNvSpPr>
          <p:nvPr/>
        </p:nvSpPr>
        <p:spPr bwMode="auto">
          <a:xfrm>
            <a:off x="3002279" y="1484313"/>
            <a:ext cx="609441" cy="228600"/>
          </a:xfrm>
          <a:prstGeom prst="rightArrow">
            <a:avLst>
              <a:gd name="adj1" fmla="val 50000"/>
              <a:gd name="adj2" fmla="val 50000"/>
            </a:avLst>
          </a:prstGeom>
          <a:solidFill>
            <a:srgbClr val="FF0000"/>
          </a:solidFill>
          <a:ln w="9525" algn="ctr">
            <a:noFill/>
            <a:round/>
            <a:headEnd/>
            <a:tailEnd/>
          </a:ln>
        </p:spPr>
        <p:txBody>
          <a:bodyPr lIns="0" tIns="0" rIns="182880" bIns="0"/>
          <a:lstStyle/>
          <a:p>
            <a:pPr>
              <a:spcBef>
                <a:spcPct val="50000"/>
              </a:spcBef>
            </a:pPr>
            <a:endParaRPr lang="en-US" altLang="zh-CN" sz="2400"/>
          </a:p>
        </p:txBody>
      </p:sp>
      <p:sp>
        <p:nvSpPr>
          <p:cNvPr id="13" name="Rectangle 12"/>
          <p:cNvSpPr/>
          <p:nvPr/>
        </p:nvSpPr>
        <p:spPr bwMode="auto">
          <a:xfrm>
            <a:off x="3675204" y="1412875"/>
            <a:ext cx="4672383" cy="381000"/>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sz="1400" dirty="0">
                <a:solidFill>
                  <a:srgbClr val="FFFFFF"/>
                </a:solidFill>
                <a:latin typeface="微软雅黑" pitchFamily="34" charset="-122"/>
                <a:ea typeface="微软雅黑" pitchFamily="34" charset="-122"/>
              </a:rPr>
              <a:t>法案内容是被打散收录到法典不同位置的</a:t>
            </a:r>
            <a:endParaRPr lang="en-US" sz="1400" dirty="0">
              <a:solidFill>
                <a:srgbClr val="FFFFFF"/>
              </a:solidFill>
              <a:latin typeface="微软雅黑" pitchFamily="34" charset="-122"/>
              <a:ea typeface="微软雅黑" pitchFamily="34" charset="-122"/>
            </a:endParaRPr>
          </a:p>
        </p:txBody>
      </p:sp>
      <p:pic>
        <p:nvPicPr>
          <p:cNvPr id="16" name="Picture 15" descr="Capture.PNG"/>
          <p:cNvPicPr>
            <a:picLocks noChangeAspect="1"/>
          </p:cNvPicPr>
          <p:nvPr/>
        </p:nvPicPr>
        <p:blipFill>
          <a:blip r:embed="rId3"/>
          <a:srcRect/>
          <a:stretch>
            <a:fillRect/>
          </a:stretch>
        </p:blipFill>
        <p:spPr bwMode="auto">
          <a:xfrm>
            <a:off x="5518829" y="2060575"/>
            <a:ext cx="1320456" cy="381000"/>
          </a:xfrm>
          <a:prstGeom prst="rect">
            <a:avLst/>
          </a:prstGeom>
          <a:noFill/>
          <a:ln w="9525">
            <a:solidFill>
              <a:schemeClr val="tx2"/>
            </a:solidFill>
            <a:miter lim="800000"/>
            <a:headEnd/>
            <a:tailEnd/>
          </a:ln>
        </p:spPr>
      </p:pic>
      <p:sp>
        <p:nvSpPr>
          <p:cNvPr id="14" name="Rounded Rectangle 13"/>
          <p:cNvSpPr/>
          <p:nvPr/>
        </p:nvSpPr>
        <p:spPr bwMode="auto">
          <a:xfrm>
            <a:off x="2254928" y="2359210"/>
            <a:ext cx="1899822" cy="375112"/>
          </a:xfrm>
          <a:prstGeom prst="roundRect">
            <a:avLst/>
          </a:prstGeom>
          <a:no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pic>
        <p:nvPicPr>
          <p:cNvPr id="23" name="Picture 22" descr="Bayh Dole Act3.JPG"/>
          <p:cNvPicPr>
            <a:picLocks noChangeAspect="1"/>
          </p:cNvPicPr>
          <p:nvPr/>
        </p:nvPicPr>
        <p:blipFill>
          <a:blip r:embed="rId4"/>
          <a:srcRect/>
          <a:stretch>
            <a:fillRect/>
          </a:stretch>
        </p:blipFill>
        <p:spPr bwMode="auto">
          <a:xfrm>
            <a:off x="719479" y="789835"/>
            <a:ext cx="11469346" cy="5761037"/>
          </a:xfrm>
          <a:prstGeom prst="rect">
            <a:avLst/>
          </a:prstGeom>
          <a:noFill/>
          <a:ln w="9525">
            <a:noFill/>
            <a:miter lim="800000"/>
            <a:headEnd/>
            <a:tailEnd/>
          </a:ln>
        </p:spPr>
      </p:pic>
      <p:sp>
        <p:nvSpPr>
          <p:cNvPr id="19" name="Rounded Rectangle 18"/>
          <p:cNvSpPr/>
          <p:nvPr/>
        </p:nvSpPr>
        <p:spPr bwMode="auto">
          <a:xfrm>
            <a:off x="1582855" y="1700213"/>
            <a:ext cx="4608899" cy="1008062"/>
          </a:xfrm>
          <a:prstGeom prst="roundRect">
            <a:avLst/>
          </a:prstGeom>
          <a:no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17" name="Rounded Rectangular Callout 16"/>
          <p:cNvSpPr/>
          <p:nvPr/>
        </p:nvSpPr>
        <p:spPr bwMode="auto">
          <a:xfrm>
            <a:off x="6382204" y="2636838"/>
            <a:ext cx="3743409" cy="1008062"/>
          </a:xfrm>
          <a:prstGeom prst="wedgeRoundRectCallou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a:latin typeface="微软雅黑" pitchFamily="34" charset="-122"/>
                <a:ea typeface="微软雅黑" pitchFamily="34" charset="-122"/>
              </a:rPr>
              <a:t>这部分到底讲了什么内容</a:t>
            </a:r>
            <a:r>
              <a:rPr lang="zh-CN" altLang="en-US" sz="2400">
                <a:latin typeface="Arial" charset="0"/>
              </a:rPr>
              <a:t>？</a:t>
            </a:r>
            <a:r>
              <a:rPr lang="zh-CN" altLang="en-US">
                <a:latin typeface="微软雅黑" pitchFamily="34" charset="-122"/>
                <a:ea typeface="微软雅黑" pitchFamily="34" charset="-122"/>
              </a:rPr>
              <a:t>到底哪些条款是拜杜法案的体现？</a:t>
            </a:r>
            <a:endParaRPr lang="en-US">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linds(horizontal)">
                                      <p:cBhvr>
                                        <p:cTn id="27" dur="500"/>
                                        <p:tgtEl>
                                          <p:spTgt spid="1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xit" presetSubtype="10" fill="hold" nodeType="clickEffect">
                                  <p:stCondLst>
                                    <p:cond delay="0"/>
                                  </p:stCondLst>
                                  <p:childTnLst>
                                    <p:animEffect transition="out" filter="blinds(horizontal)">
                                      <p:cBhvr>
                                        <p:cTn id="31" dur="500"/>
                                        <p:tgtEl>
                                          <p:spTgt spid="16"/>
                                        </p:tgtEl>
                                      </p:cBhvr>
                                    </p:animEffect>
                                    <p:set>
                                      <p:cBhvr>
                                        <p:cTn id="32" dur="1" fill="hold">
                                          <p:stCondLst>
                                            <p:cond delay="499"/>
                                          </p:stCondLst>
                                        </p:cTn>
                                        <p:tgtEl>
                                          <p:spTgt spid="16"/>
                                        </p:tgtEl>
                                        <p:attrNameLst>
                                          <p:attrName>style.visibility</p:attrName>
                                        </p:attrNameLst>
                                      </p:cBhvr>
                                      <p:to>
                                        <p:strVal val="hidden"/>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linds(horizontal)">
                                      <p:cBhvr>
                                        <p:cTn id="47" dur="500"/>
                                        <p:tgtEl>
                                          <p:spTgt spid="1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linds(horizontal)">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406295" y="304800"/>
            <a:ext cx="10940317" cy="407988"/>
          </a:xfrm>
        </p:spPr>
        <p:txBody>
          <a:bodyPr/>
          <a:lstStyle/>
          <a:p>
            <a:pPr eaLnBrk="1" hangingPunct="1"/>
            <a:r>
              <a:rPr lang="en-US" altLang="zh-CN" sz="2400">
                <a:ea typeface="宋体" pitchFamily="2" charset="-122"/>
              </a:rPr>
              <a:t>Note of Decision</a:t>
            </a:r>
            <a:r>
              <a:rPr lang="zh-CN" altLang="en-US" sz="2400">
                <a:ea typeface="宋体" pitchFamily="2" charset="-122"/>
              </a:rPr>
              <a:t>提供了法庭对法案条款适用的准确解释以及快速定位您需要关注的该条款涉及的最重要判例</a:t>
            </a:r>
            <a:endParaRPr lang="en-US" altLang="zh-CN" sz="2400">
              <a:ea typeface="宋体" pitchFamily="2" charset="-122"/>
            </a:endParaRPr>
          </a:p>
        </p:txBody>
      </p:sp>
      <p:pic>
        <p:nvPicPr>
          <p:cNvPr id="41987" name="Content Placeholder 16" descr="Bayh Dole Act3.JPG"/>
          <p:cNvPicPr>
            <a:picLocks noGrp="1" noChangeAspect="1"/>
          </p:cNvPicPr>
          <p:nvPr>
            <p:ph idx="1"/>
          </p:nvPr>
        </p:nvPicPr>
        <p:blipFill>
          <a:blip r:embed="rId2"/>
          <a:srcRect/>
          <a:stretch>
            <a:fillRect/>
          </a:stretch>
        </p:blipFill>
        <p:spPr>
          <a:xfrm>
            <a:off x="1" y="1125539"/>
            <a:ext cx="12193057" cy="5051425"/>
          </a:xfrm>
        </p:spPr>
      </p:pic>
      <p:sp>
        <p:nvSpPr>
          <p:cNvPr id="5" name="Rounded Rectangle 4"/>
          <p:cNvSpPr/>
          <p:nvPr/>
        </p:nvSpPr>
        <p:spPr bwMode="auto">
          <a:xfrm>
            <a:off x="1199838" y="1412875"/>
            <a:ext cx="1320456" cy="304800"/>
          </a:xfrm>
          <a:prstGeom prst="roundRect">
            <a:avLst/>
          </a:prstGeom>
          <a:no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pic>
        <p:nvPicPr>
          <p:cNvPr id="18" name="Picture 17" descr="Bayh Dole Act4.JPG"/>
          <p:cNvPicPr>
            <a:picLocks noChangeAspect="1"/>
          </p:cNvPicPr>
          <p:nvPr/>
        </p:nvPicPr>
        <p:blipFill>
          <a:blip r:embed="rId3"/>
          <a:srcRect/>
          <a:stretch>
            <a:fillRect/>
          </a:stretch>
        </p:blipFill>
        <p:spPr bwMode="auto">
          <a:xfrm>
            <a:off x="0" y="1052514"/>
            <a:ext cx="12188825" cy="5640387"/>
          </a:xfrm>
          <a:prstGeom prst="rect">
            <a:avLst/>
          </a:prstGeom>
          <a:noFill/>
          <a:ln w="9525">
            <a:noFill/>
            <a:miter lim="800000"/>
            <a:headEnd/>
            <a:tailEnd/>
          </a:ln>
        </p:spPr>
      </p:pic>
      <p:sp>
        <p:nvSpPr>
          <p:cNvPr id="8" name="Rectangle 7"/>
          <p:cNvSpPr/>
          <p:nvPr/>
        </p:nvSpPr>
        <p:spPr>
          <a:xfrm>
            <a:off x="143896" y="2205038"/>
            <a:ext cx="2118232" cy="203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sz="2400">
              <a:solidFill>
                <a:prstClr val="white"/>
              </a:solidFill>
            </a:endParaRPr>
          </a:p>
        </p:txBody>
      </p:sp>
      <p:sp>
        <p:nvSpPr>
          <p:cNvPr id="11" name="Down Arrow 10"/>
          <p:cNvSpPr>
            <a:spLocks noChangeArrowheads="1"/>
          </p:cNvSpPr>
          <p:nvPr/>
        </p:nvSpPr>
        <p:spPr bwMode="auto">
          <a:xfrm flipH="1">
            <a:off x="1487630" y="2420938"/>
            <a:ext cx="304721" cy="381000"/>
          </a:xfrm>
          <a:prstGeom prst="downArrow">
            <a:avLst>
              <a:gd name="adj1" fmla="val 50000"/>
              <a:gd name="adj2" fmla="val 50000"/>
            </a:avLst>
          </a:prstGeom>
          <a:solidFill>
            <a:srgbClr val="FF0000"/>
          </a:solidFill>
          <a:ln w="9525" algn="ctr">
            <a:noFill/>
            <a:round/>
            <a:headEnd/>
            <a:tailEnd/>
          </a:ln>
        </p:spPr>
        <p:txBody>
          <a:bodyPr lIns="0" tIns="0" rIns="182880" bIns="0"/>
          <a:lstStyle/>
          <a:p>
            <a:pPr>
              <a:spcBef>
                <a:spcPct val="50000"/>
              </a:spcBef>
            </a:pPr>
            <a:endParaRPr lang="en-US" altLang="zh-CN" sz="2400"/>
          </a:p>
        </p:txBody>
      </p:sp>
      <p:sp>
        <p:nvSpPr>
          <p:cNvPr id="10" name="TextBox 9"/>
          <p:cNvSpPr txBox="1"/>
          <p:nvPr/>
        </p:nvSpPr>
        <p:spPr>
          <a:xfrm>
            <a:off x="239288" y="2852936"/>
            <a:ext cx="5162835" cy="646331"/>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txBody>
          <a:bodyPr>
            <a:spAutoFit/>
          </a:bodyPr>
          <a:lstStyle/>
          <a:p>
            <a:pPr marL="228600" indent="-228600">
              <a:spcBef>
                <a:spcPts val="0"/>
              </a:spcBef>
              <a:spcAft>
                <a:spcPts val="600"/>
              </a:spcAft>
              <a:buFont typeface="Arial" pitchFamily="34" charset="0"/>
              <a:buChar char="•"/>
              <a:defRPr/>
            </a:pPr>
            <a:r>
              <a:rPr lang="zh-CN" alt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法律要点细分，让您更加快速的理解法律条款适用以及定位与此相关最重要判例</a:t>
            </a:r>
            <a:endParaRPr 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
        <p:nvSpPr>
          <p:cNvPr id="9" name="Rectangle 8"/>
          <p:cNvSpPr/>
          <p:nvPr/>
        </p:nvSpPr>
        <p:spPr>
          <a:xfrm>
            <a:off x="143896" y="5732464"/>
            <a:ext cx="11710583" cy="9366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50000"/>
              </a:spcBef>
              <a:defRPr/>
            </a:pPr>
            <a:endParaRPr lang="en-US" sz="2400">
              <a:solidFill>
                <a:prstClr val="white"/>
              </a:solidFill>
            </a:endParaRPr>
          </a:p>
        </p:txBody>
      </p:sp>
      <p:sp>
        <p:nvSpPr>
          <p:cNvPr id="15" name="Rounded Rectangle 14"/>
          <p:cNvSpPr>
            <a:spLocks noChangeArrowheads="1"/>
          </p:cNvSpPr>
          <p:nvPr/>
        </p:nvSpPr>
        <p:spPr bwMode="auto">
          <a:xfrm>
            <a:off x="334347" y="5949951"/>
            <a:ext cx="960716" cy="142875"/>
          </a:xfrm>
          <a:prstGeom prst="roundRect">
            <a:avLst>
              <a:gd name="adj" fmla="val 16667"/>
            </a:avLst>
          </a:prstGeom>
          <a:noFill/>
          <a:ln w="28575" algn="ctr">
            <a:solidFill>
              <a:srgbClr val="FF0000"/>
            </a:solidFill>
            <a:round/>
            <a:headEnd/>
            <a:tailEnd/>
          </a:ln>
        </p:spPr>
        <p:txBody>
          <a:bodyPr lIns="0" tIns="0" rIns="182880" bIns="0"/>
          <a:lstStyle/>
          <a:p>
            <a:pPr>
              <a:spcBef>
                <a:spcPct val="50000"/>
              </a:spcBef>
            </a:pPr>
            <a:endParaRPr lang="en-US" altLang="zh-CN" sz="2400"/>
          </a:p>
        </p:txBody>
      </p:sp>
      <p:sp>
        <p:nvSpPr>
          <p:cNvPr id="20" name="Minus 19"/>
          <p:cNvSpPr/>
          <p:nvPr/>
        </p:nvSpPr>
        <p:spPr bwMode="auto">
          <a:xfrm>
            <a:off x="1487630" y="6021388"/>
            <a:ext cx="609441" cy="55562"/>
          </a:xfrm>
          <a:prstGeom prst="mathMinus">
            <a:avLst/>
          </a:prstGeom>
          <a:solidFill>
            <a:srgbClr val="FF0000"/>
          </a:solidFill>
          <a:ln w="28575" cap="flat" cmpd="sng" algn="ctr">
            <a:solidFill>
              <a:srgbClr val="FF0000"/>
            </a:solidFill>
            <a:prstDash val="solid"/>
            <a:round/>
            <a:headEnd type="none" w="med" len="med"/>
            <a:tailEnd type="none" w="med" len="med"/>
          </a:ln>
          <a:effectLst/>
        </p:spPr>
        <p:txBody>
          <a:bodyPr lIns="0" tIns="0" rIns="182880" bIns="0"/>
          <a:lstStyle/>
          <a:p>
            <a:pPr>
              <a:spcBef>
                <a:spcPct val="50000"/>
              </a:spcBef>
              <a:defRPr/>
            </a:pPr>
            <a:endParaRPr lang="en-US" sz="2400"/>
          </a:p>
        </p:txBody>
      </p:sp>
      <p:sp>
        <p:nvSpPr>
          <p:cNvPr id="21" name="Minus 20"/>
          <p:cNvSpPr/>
          <p:nvPr/>
        </p:nvSpPr>
        <p:spPr bwMode="auto">
          <a:xfrm>
            <a:off x="5806621" y="6165850"/>
            <a:ext cx="609441" cy="46038"/>
          </a:xfrm>
          <a:prstGeom prst="mathMinus">
            <a:avLst/>
          </a:prstGeom>
          <a:solidFill>
            <a:srgbClr val="FF0000"/>
          </a:solidFill>
          <a:ln w="28575" cap="flat" cmpd="sng" algn="ctr">
            <a:solidFill>
              <a:srgbClr val="FF0000"/>
            </a:solidFill>
            <a:prstDash val="solid"/>
            <a:round/>
            <a:headEnd type="none" w="med" len="med"/>
            <a:tailEnd type="none" w="med" len="med"/>
          </a:ln>
          <a:effectLst/>
        </p:spPr>
        <p:txBody>
          <a:bodyPr lIns="0" tIns="0" rIns="182880" bIns="0"/>
          <a:lstStyle/>
          <a:p>
            <a:pPr>
              <a:spcBef>
                <a:spcPct val="50000"/>
              </a:spcBef>
              <a:defRPr/>
            </a:pPr>
            <a:endParaRPr lang="en-US" sz="2400"/>
          </a:p>
        </p:txBody>
      </p:sp>
      <p:cxnSp>
        <p:nvCxnSpPr>
          <p:cNvPr id="43019" name="Straight Connector 14"/>
          <p:cNvCxnSpPr>
            <a:cxnSpLocks noChangeShapeType="1"/>
          </p:cNvCxnSpPr>
          <p:nvPr/>
        </p:nvCxnSpPr>
        <p:spPr bwMode="auto">
          <a:xfrm flipV="1">
            <a:off x="4263974" y="6453188"/>
            <a:ext cx="7300598" cy="30162"/>
          </a:xfrm>
          <a:prstGeom prst="line">
            <a:avLst/>
          </a:prstGeom>
          <a:noFill/>
          <a:ln w="28575" algn="ctr">
            <a:solidFill>
              <a:srgbClr val="FF0000"/>
            </a:solidFill>
            <a:round/>
            <a:headEnd/>
            <a:tailEnd/>
          </a:ln>
        </p:spPr>
      </p:cxnSp>
      <p:sp>
        <p:nvSpPr>
          <p:cNvPr id="14" name="Up Arrow 13"/>
          <p:cNvSpPr>
            <a:spLocks noChangeArrowheads="1"/>
          </p:cNvSpPr>
          <p:nvPr/>
        </p:nvSpPr>
        <p:spPr bwMode="auto">
          <a:xfrm>
            <a:off x="7918504" y="5445125"/>
            <a:ext cx="304721" cy="304800"/>
          </a:xfrm>
          <a:prstGeom prst="upArrow">
            <a:avLst>
              <a:gd name="adj1" fmla="val 50000"/>
              <a:gd name="adj2" fmla="val 50000"/>
            </a:avLst>
          </a:prstGeom>
          <a:solidFill>
            <a:srgbClr val="FF0000"/>
          </a:solidFill>
          <a:ln w="9525" algn="ctr">
            <a:noFill/>
            <a:round/>
            <a:headEnd/>
            <a:tailEnd/>
          </a:ln>
        </p:spPr>
        <p:txBody>
          <a:bodyPr lIns="0" tIns="0" rIns="182880" bIns="0"/>
          <a:lstStyle/>
          <a:p>
            <a:pPr>
              <a:spcBef>
                <a:spcPct val="50000"/>
              </a:spcBef>
            </a:pPr>
            <a:endParaRPr lang="en-US" altLang="zh-CN" sz="2400"/>
          </a:p>
        </p:txBody>
      </p:sp>
      <p:sp>
        <p:nvSpPr>
          <p:cNvPr id="13" name="TextBox 12"/>
          <p:cNvSpPr txBox="1"/>
          <p:nvPr/>
        </p:nvSpPr>
        <p:spPr>
          <a:xfrm>
            <a:off x="2446957" y="2996953"/>
            <a:ext cx="9399024" cy="1908215"/>
          </a:xfrm>
          <a:prstGeom prst="rect">
            <a:avLst/>
          </a:prstGeom>
          <a:solidFill>
            <a:srgbClr val="FF0000"/>
          </a:solidFill>
          <a:ln>
            <a:solidFill>
              <a:schemeClr val="tx1"/>
            </a:solidFill>
          </a:ln>
          <a:effectLst>
            <a:outerShdw blurRad="50800" dist="38100" dir="2700000" algn="tl" rotWithShape="0">
              <a:prstClr val="black">
                <a:alpha val="40000"/>
              </a:prstClr>
            </a:outerShdw>
          </a:effectLst>
        </p:spPr>
        <p:txBody>
          <a:bodyPr>
            <a:spAutoFit/>
          </a:bodyPr>
          <a:lstStyle/>
          <a:p>
            <a:pPr marL="228600" indent="-228600">
              <a:spcBef>
                <a:spcPts val="0"/>
              </a:spcBef>
              <a:spcAft>
                <a:spcPts val="600"/>
              </a:spcAft>
              <a:defRPr/>
            </a:pPr>
            <a:r>
              <a:rPr lang="zh-CN" alt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权力转让方面体现拜杜法案的案子：</a:t>
            </a:r>
            <a:r>
              <a:rPr 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Board of Trustees of Leland Stanford Junior University v. Roche Molecular Systems, Inc., U.S.2011, 131 </a:t>
            </a:r>
            <a:r>
              <a:rPr lang="en-US" kern="0" dirty="0" err="1">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S.Ct</a:t>
            </a:r>
            <a:r>
              <a:rPr 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2188</a:t>
            </a:r>
          </a:p>
          <a:p>
            <a:pPr marL="228600" indent="-228600">
              <a:spcBef>
                <a:spcPts val="0"/>
              </a:spcBef>
              <a:spcAft>
                <a:spcPts val="600"/>
              </a:spcAft>
              <a:defRPr/>
            </a:pPr>
            <a:r>
              <a:rPr lang="zh-CN" alt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拜杜法案允许联邦承包商（斯坦福大学）在</a:t>
            </a:r>
            <a:r>
              <a:rPr lang="zh-CN" alt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rPr>
              <a:t>联邦资助的研究项目中</a:t>
            </a:r>
            <a:r>
              <a:rPr lang="zh-CN" alt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取得成果的发明权（</a:t>
            </a:r>
            <a:r>
              <a:rPr lang="en-US" altLang="zh-CN"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HIV</a:t>
            </a:r>
            <a:r>
              <a:rPr lang="zh-CN" alt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专利权），但是 </a:t>
            </a:r>
            <a:r>
              <a:rPr lang="en-US" altLang="zh-CN"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under certain circumstance</a:t>
            </a:r>
            <a:r>
              <a:rPr lang="zh-CN" alt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 </a:t>
            </a:r>
            <a:r>
              <a:rPr lang="en-US" altLang="zh-CN"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did not automatically and unilaterally take.</a:t>
            </a:r>
          </a:p>
          <a:p>
            <a:pPr marL="228600" indent="-228600">
              <a:spcBef>
                <a:spcPts val="0"/>
              </a:spcBef>
              <a:spcAft>
                <a:spcPts val="600"/>
              </a:spcAft>
              <a:defRPr/>
            </a:pPr>
            <a:r>
              <a:rPr lang="zh-CN" alt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rPr>
              <a:t>拜杜法案并没有说联邦资助研究项目中作为雇员（斯坦福大学雇员）的发明人的专利转让权自动消失。</a:t>
            </a:r>
            <a:endParaRPr 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43019"/>
                                        </p:tgtEl>
                                        <p:attrNameLst>
                                          <p:attrName>style.visibility</p:attrName>
                                        </p:attrNameLst>
                                      </p:cBhvr>
                                      <p:to>
                                        <p:strVal val="visible"/>
                                      </p:to>
                                    </p:set>
                                    <p:animEffect transition="in" filter="blinds(horizontal)">
                                      <p:cBhvr>
                                        <p:cTn id="52" dur="500"/>
                                        <p:tgtEl>
                                          <p:spTgt spid="4301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blinds(horizontal)">
                                      <p:cBhvr>
                                        <p:cTn id="57" dur="500"/>
                                        <p:tgtEl>
                                          <p:spTgt spid="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9" grpId="0" animBg="1"/>
      <p:bldP spid="15"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2"/>
          <p:cNvSpPr txBox="1">
            <a:spLocks noChangeArrowheads="1"/>
          </p:cNvSpPr>
          <p:nvPr/>
        </p:nvSpPr>
        <p:spPr bwMode="auto">
          <a:xfrm>
            <a:off x="1117309" y="304801"/>
            <a:ext cx="7516442" cy="461963"/>
          </a:xfrm>
          <a:prstGeom prst="rect">
            <a:avLst/>
          </a:prstGeom>
          <a:noFill/>
          <a:ln w="9525">
            <a:noFill/>
            <a:miter lim="800000"/>
            <a:headEnd/>
            <a:tailEnd/>
          </a:ln>
        </p:spPr>
        <p:txBody>
          <a:bodyPr>
            <a:spAutoFit/>
          </a:bodyPr>
          <a:lstStyle/>
          <a:p>
            <a:r>
              <a:rPr lang="zh-CN" altLang="en-US" sz="2400">
                <a:solidFill>
                  <a:schemeClr val="tx2"/>
                </a:solidFill>
                <a:latin typeface="微软雅黑" pitchFamily="34" charset="-122"/>
                <a:ea typeface="微软雅黑" pitchFamily="34" charset="-122"/>
              </a:rPr>
              <a:t>立法层面 </a:t>
            </a:r>
            <a:r>
              <a:rPr lang="en-US" altLang="zh-CN" sz="2400">
                <a:solidFill>
                  <a:schemeClr val="tx2"/>
                </a:solidFill>
                <a:latin typeface="微软雅黑" pitchFamily="34" charset="-122"/>
                <a:ea typeface="微软雅黑" pitchFamily="34" charset="-122"/>
              </a:rPr>
              <a:t>- </a:t>
            </a:r>
            <a:r>
              <a:rPr lang="zh-CN" altLang="en-US" sz="2400">
                <a:solidFill>
                  <a:schemeClr val="tx2"/>
                </a:solidFill>
                <a:latin typeface="微软雅黑" pitchFamily="34" charset="-122"/>
                <a:ea typeface="微软雅黑" pitchFamily="34" charset="-122"/>
              </a:rPr>
              <a:t>立法进程</a:t>
            </a:r>
            <a:endParaRPr lang="en-US" altLang="zh-CN" sz="2400">
              <a:solidFill>
                <a:schemeClr val="tx2"/>
              </a:solidFill>
              <a:latin typeface="微软雅黑" pitchFamily="34" charset="-122"/>
              <a:ea typeface="微软雅黑" pitchFamily="34" charset="-122"/>
            </a:endParaRPr>
          </a:p>
        </p:txBody>
      </p:sp>
      <p:pic>
        <p:nvPicPr>
          <p:cNvPr id="43011" name="Picture 6" descr="Bayh Dole Act3.JPG"/>
          <p:cNvPicPr>
            <a:picLocks noChangeAspect="1"/>
          </p:cNvPicPr>
          <p:nvPr/>
        </p:nvPicPr>
        <p:blipFill>
          <a:blip r:embed="rId2"/>
          <a:srcRect/>
          <a:stretch>
            <a:fillRect/>
          </a:stretch>
        </p:blipFill>
        <p:spPr bwMode="auto">
          <a:xfrm>
            <a:off x="0" y="939800"/>
            <a:ext cx="12188825" cy="5226050"/>
          </a:xfrm>
          <a:prstGeom prst="rect">
            <a:avLst/>
          </a:prstGeom>
          <a:noFill/>
          <a:ln w="9525">
            <a:noFill/>
            <a:miter lim="800000"/>
            <a:headEnd/>
            <a:tailEnd/>
          </a:ln>
        </p:spPr>
      </p:pic>
      <p:sp>
        <p:nvSpPr>
          <p:cNvPr id="6" name="Rectangle 5"/>
          <p:cNvSpPr/>
          <p:nvPr/>
        </p:nvSpPr>
        <p:spPr bwMode="auto">
          <a:xfrm>
            <a:off x="6574772" y="836614"/>
            <a:ext cx="5279707" cy="1368425"/>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sz="1400">
                <a:latin typeface="Arial" charset="0"/>
              </a:rPr>
              <a:t>美国任何一部法律的产生程序是：首先由美国国会议员提出法案，当这个法案获得国会通过后，将被提交给美国总统给予批准，一旦该法案被总统批准（有可能被否决）就成为法律（</a:t>
            </a:r>
            <a:r>
              <a:rPr lang="en-US" altLang="zh-CN" sz="1400">
                <a:latin typeface="Arial" charset="0"/>
              </a:rPr>
              <a:t>Act</a:t>
            </a:r>
            <a:r>
              <a:rPr lang="zh-CN" altLang="en-US" sz="1400">
                <a:latin typeface="Arial" charset="0"/>
              </a:rPr>
              <a:t>）。当一部法律通过后，国会众议院就把法律的内容公布在</a:t>
            </a:r>
            <a:r>
              <a:rPr lang="en-US" altLang="zh-CN" sz="1400">
                <a:latin typeface="Arial" charset="0"/>
              </a:rPr>
              <a:t>《</a:t>
            </a:r>
            <a:r>
              <a:rPr lang="zh-CN" altLang="en-US" sz="1400">
                <a:latin typeface="Arial" charset="0"/>
              </a:rPr>
              <a:t>美国法典</a:t>
            </a:r>
            <a:r>
              <a:rPr lang="en-US" altLang="zh-CN" sz="1400">
                <a:latin typeface="Arial" charset="0"/>
              </a:rPr>
              <a:t>》</a:t>
            </a:r>
            <a:r>
              <a:rPr lang="zh-CN" altLang="en-US" sz="1400">
                <a:latin typeface="Arial" charset="0"/>
              </a:rPr>
              <a:t>上。</a:t>
            </a:r>
            <a:endParaRPr lang="en-US" sz="1400">
              <a:latin typeface="Arial" charset="0"/>
            </a:endParaRPr>
          </a:p>
        </p:txBody>
      </p:sp>
      <p:sp>
        <p:nvSpPr>
          <p:cNvPr id="4" name="Rounded Rectangle 3"/>
          <p:cNvSpPr/>
          <p:nvPr/>
        </p:nvSpPr>
        <p:spPr bwMode="auto">
          <a:xfrm>
            <a:off x="2543571" y="1268413"/>
            <a:ext cx="1015735" cy="304800"/>
          </a:xfrm>
          <a:prstGeom prst="roundRect">
            <a:avLst/>
          </a:prstGeom>
          <a:no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endParaRPr lang="en-US" altLang="zh-CN">
              <a:ea typeface="宋体" pitchFamily="2" charset="-122"/>
            </a:endParaRPr>
          </a:p>
        </p:txBody>
      </p:sp>
      <p:pic>
        <p:nvPicPr>
          <p:cNvPr id="44035" name="Content Placeholder 8" descr="Bayh Dole Act5.JPG"/>
          <p:cNvPicPr>
            <a:picLocks noGrp="1" noChangeAspect="1"/>
          </p:cNvPicPr>
          <p:nvPr>
            <p:ph idx="1"/>
          </p:nvPr>
        </p:nvPicPr>
        <p:blipFill>
          <a:blip r:embed="rId2"/>
          <a:srcRect/>
          <a:stretch>
            <a:fillRect/>
          </a:stretch>
        </p:blipFill>
        <p:spPr>
          <a:xfrm>
            <a:off x="0" y="115889"/>
            <a:ext cx="11632287" cy="5976937"/>
          </a:xfrm>
        </p:spPr>
      </p:pic>
      <p:cxnSp>
        <p:nvCxnSpPr>
          <p:cNvPr id="6" name="Straight Arrow Connector 5"/>
          <p:cNvCxnSpPr/>
          <p:nvPr/>
        </p:nvCxnSpPr>
        <p:spPr>
          <a:xfrm>
            <a:off x="2158438" y="1628775"/>
            <a:ext cx="4223766"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6477430" y="1052513"/>
            <a:ext cx="4367662" cy="941796"/>
          </a:xfrm>
          <a:prstGeom prst="rect">
            <a:avLst/>
          </a:prstGeom>
          <a:solidFill>
            <a:srgbClr val="FFC000">
              <a:lumMod val="40000"/>
              <a:lumOff val="60000"/>
            </a:srgbClr>
          </a:solidFill>
          <a:ln>
            <a:solidFill>
              <a:sysClr val="windowText" lastClr="000000"/>
            </a:solidFill>
          </a:ln>
          <a:effectLst>
            <a:outerShdw blurRad="50800" dist="38100" dir="2700000" algn="tl" rotWithShape="0">
              <a:prstClr val="black">
                <a:alpha val="40000"/>
              </a:prstClr>
            </a:outerShdw>
          </a:effectLst>
        </p:spPr>
        <p:txBody>
          <a:bodyPr>
            <a:spAutoFit/>
          </a:bodyPr>
          <a:lstStyle/>
          <a:p>
            <a:pPr marL="342900" indent="-342900" defTabSz="912813">
              <a:lnSpc>
                <a:spcPct val="115000"/>
              </a:lnSpc>
              <a:spcAft>
                <a:spcPts val="1000"/>
              </a:spcAft>
              <a:defRPr/>
            </a:pPr>
            <a:r>
              <a:rPr lang="en-US" altLang="zh-CN" sz="1600" b="1">
                <a:solidFill>
                  <a:srgbClr val="000000"/>
                </a:solidFill>
                <a:latin typeface="Calibri" pitchFamily="34" charset="0"/>
                <a:cs typeface="Times New Roman" pitchFamily="18" charset="0"/>
              </a:rPr>
              <a:t>Graphical Statutes: </a:t>
            </a:r>
            <a:r>
              <a:rPr lang="zh-CN" altLang="en-US" sz="1600">
                <a:solidFill>
                  <a:srgbClr val="000000"/>
                </a:solidFill>
                <a:latin typeface="Calibri" pitchFamily="34" charset="0"/>
                <a:cs typeface="Times New Roman" pitchFamily="18" charset="0"/>
              </a:rPr>
              <a:t>直观的生动展现过去，现在和将来法律的内容以及相关的重要文件，法律草案等</a:t>
            </a:r>
            <a:endParaRPr lang="en-US" altLang="zh-CN" sz="1600">
              <a:solidFill>
                <a:srgbClr val="000000"/>
              </a:solidFill>
              <a:latin typeface="Calibri" pitchFamily="34" charset="0"/>
              <a:cs typeface="Times New Roman" pitchFamily="18" charset="0"/>
            </a:endParaRPr>
          </a:p>
        </p:txBody>
      </p:sp>
      <p:cxnSp>
        <p:nvCxnSpPr>
          <p:cNvPr id="7" name="Straight Arrow Connector 6"/>
          <p:cNvCxnSpPr/>
          <p:nvPr/>
        </p:nvCxnSpPr>
        <p:spPr>
          <a:xfrm>
            <a:off x="1775422" y="3213100"/>
            <a:ext cx="4318991"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382204" y="2997200"/>
            <a:ext cx="4367662" cy="376238"/>
          </a:xfrm>
          <a:prstGeom prst="rect">
            <a:avLst/>
          </a:prstGeom>
          <a:solidFill>
            <a:srgbClr val="FFC000">
              <a:lumMod val="40000"/>
              <a:lumOff val="60000"/>
            </a:srgbClr>
          </a:solidFill>
          <a:ln>
            <a:solidFill>
              <a:sysClr val="windowText" lastClr="000000"/>
            </a:solidFill>
          </a:ln>
          <a:effectLst>
            <a:outerShdw blurRad="50800" dist="38100" dir="2700000" algn="tl" rotWithShape="0">
              <a:prstClr val="black">
                <a:alpha val="40000"/>
              </a:prstClr>
            </a:outerShdw>
          </a:effectLst>
        </p:spPr>
        <p:txBody>
          <a:bodyPr>
            <a:spAutoFit/>
          </a:bodyPr>
          <a:lstStyle/>
          <a:p>
            <a:pPr marL="342900" indent="-342900" defTabSz="912813">
              <a:lnSpc>
                <a:spcPct val="115000"/>
              </a:lnSpc>
              <a:spcAft>
                <a:spcPts val="1000"/>
              </a:spcAft>
              <a:defRPr/>
            </a:pPr>
            <a:r>
              <a:rPr lang="en-US" altLang="zh-CN" sz="1600" b="1">
                <a:solidFill>
                  <a:srgbClr val="000000"/>
                </a:solidFill>
                <a:latin typeface="Calibri" pitchFamily="34" charset="0"/>
                <a:cs typeface="Times New Roman" pitchFamily="18" charset="0"/>
              </a:rPr>
              <a:t>Versions</a:t>
            </a:r>
            <a:r>
              <a:rPr lang="en-US" altLang="zh-CN" sz="1600">
                <a:solidFill>
                  <a:srgbClr val="000000"/>
                </a:solidFill>
                <a:latin typeface="Calibri" pitchFamily="34" charset="0"/>
                <a:cs typeface="Times New Roman" pitchFamily="18" charset="0"/>
              </a:rPr>
              <a:t>: </a:t>
            </a:r>
            <a:r>
              <a:rPr lang="zh-CN" altLang="en-US" sz="1600">
                <a:solidFill>
                  <a:srgbClr val="000000"/>
                </a:solidFill>
                <a:latin typeface="Calibri" pitchFamily="34" charset="0"/>
                <a:cs typeface="Times New Roman" pitchFamily="18" charset="0"/>
              </a:rPr>
              <a:t>法律的历史版本快速获取</a:t>
            </a:r>
            <a:endParaRPr lang="en-US" sz="1600" b="1">
              <a:solidFill>
                <a:srgbClr val="000000"/>
              </a:solidFill>
              <a:latin typeface="Calibri" pitchFamily="34"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218883" y="228600"/>
            <a:ext cx="9823008" cy="407988"/>
          </a:xfrm>
        </p:spPr>
        <p:txBody>
          <a:bodyPr/>
          <a:lstStyle/>
          <a:p>
            <a:pPr eaLnBrk="1" hangingPunct="1"/>
            <a:r>
              <a:rPr lang="zh-CN" altLang="en-US">
                <a:ea typeface="宋体" pitchFamily="2" charset="-122"/>
              </a:rPr>
              <a:t>立法进程快速获取</a:t>
            </a:r>
            <a:endParaRPr lang="en-US" altLang="zh-CN">
              <a:ea typeface="宋体" pitchFamily="2" charset="-122"/>
            </a:endParaRPr>
          </a:p>
        </p:txBody>
      </p:sp>
      <p:pic>
        <p:nvPicPr>
          <p:cNvPr id="45059" name="Content Placeholder 11" descr="Bayh Dole Act6.JPG"/>
          <p:cNvPicPr>
            <a:picLocks noGrp="1" noChangeAspect="1"/>
          </p:cNvPicPr>
          <p:nvPr>
            <p:ph idx="1"/>
          </p:nvPr>
        </p:nvPicPr>
        <p:blipFill>
          <a:blip r:embed="rId2"/>
          <a:srcRect/>
          <a:stretch>
            <a:fillRect/>
          </a:stretch>
        </p:blipFill>
        <p:spPr>
          <a:xfrm>
            <a:off x="0" y="836613"/>
            <a:ext cx="12188825" cy="5175250"/>
          </a:xfrm>
        </p:spPr>
      </p:pic>
      <p:cxnSp>
        <p:nvCxnSpPr>
          <p:cNvPr id="6" name="Straight Arrow Connector 5"/>
          <p:cNvCxnSpPr/>
          <p:nvPr/>
        </p:nvCxnSpPr>
        <p:spPr>
          <a:xfrm flipH="1">
            <a:off x="8206296" y="1268413"/>
            <a:ext cx="711015"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711397" y="908051"/>
            <a:ext cx="6206566" cy="340093"/>
          </a:xfrm>
          <a:prstGeom prst="rect">
            <a:avLst/>
          </a:prstGeom>
          <a:solidFill>
            <a:srgbClr val="FFC000">
              <a:lumMod val="40000"/>
              <a:lumOff val="60000"/>
            </a:srgbClr>
          </a:solidFill>
          <a:ln>
            <a:solidFill>
              <a:sysClr val="windowText" lastClr="000000"/>
            </a:solidFill>
          </a:ln>
          <a:effectLst>
            <a:outerShdw blurRad="50800" dist="38100" dir="2700000" algn="tl" rotWithShape="0">
              <a:prstClr val="black">
                <a:alpha val="40000"/>
              </a:prstClr>
            </a:outerShdw>
          </a:effectLst>
        </p:spPr>
        <p:txBody>
          <a:bodyPr>
            <a:spAutoFit/>
          </a:bodyPr>
          <a:lstStyle/>
          <a:p>
            <a:pPr defTabSz="912813">
              <a:lnSpc>
                <a:spcPct val="115000"/>
              </a:lnSpc>
              <a:spcAft>
                <a:spcPts val="1000"/>
              </a:spcAft>
              <a:defRPr/>
            </a:pPr>
            <a:r>
              <a:rPr lang="zh-CN" altLang="en-US" sz="1400" b="1">
                <a:solidFill>
                  <a:srgbClr val="000000"/>
                </a:solidFill>
                <a:latin typeface="微软雅黑" pitchFamily="34" charset="-122"/>
                <a:ea typeface="微软雅黑" pitchFamily="34" charset="-122"/>
                <a:cs typeface="Times New Roman" pitchFamily="18" charset="0"/>
              </a:rPr>
              <a:t>时间轴</a:t>
            </a:r>
            <a:r>
              <a:rPr lang="en-US" sz="1400">
                <a:solidFill>
                  <a:srgbClr val="000000"/>
                </a:solidFill>
                <a:latin typeface="微软雅黑" pitchFamily="34" charset="-122"/>
                <a:ea typeface="微软雅黑" pitchFamily="34" charset="-122"/>
                <a:cs typeface="Times New Roman" pitchFamily="18" charset="0"/>
              </a:rPr>
              <a:t> </a:t>
            </a:r>
            <a:r>
              <a:rPr lang="en-US" altLang="zh-CN" sz="1400">
                <a:solidFill>
                  <a:srgbClr val="000000"/>
                </a:solidFill>
                <a:latin typeface="微软雅黑" pitchFamily="34" charset="-122"/>
                <a:ea typeface="微软雅黑" pitchFamily="34" charset="-122"/>
                <a:cs typeface="Times New Roman" pitchFamily="18" charset="0"/>
              </a:rPr>
              <a:t>– </a:t>
            </a:r>
            <a:r>
              <a:rPr lang="zh-CN" altLang="en-US" sz="1400">
                <a:solidFill>
                  <a:srgbClr val="000000"/>
                </a:solidFill>
                <a:latin typeface="微软雅黑" pitchFamily="34" charset="-122"/>
                <a:ea typeface="微软雅黑" pitchFamily="34" charset="-122"/>
                <a:cs typeface="Times New Roman" pitchFamily="18" charset="0"/>
              </a:rPr>
              <a:t>快速的获取某个时间段现行法以及相关的资料</a:t>
            </a:r>
            <a:endParaRPr lang="en-US" sz="1400" b="1">
              <a:solidFill>
                <a:srgbClr val="000000"/>
              </a:solidFill>
              <a:latin typeface="微软雅黑" pitchFamily="34" charset="-122"/>
              <a:ea typeface="微软雅黑" pitchFamily="34" charset="-122"/>
              <a:cs typeface="Times New Roman" pitchFamily="18" charset="0"/>
            </a:endParaRPr>
          </a:p>
        </p:txBody>
      </p:sp>
      <p:sp>
        <p:nvSpPr>
          <p:cNvPr id="9" name="Rounded Rectangle 8"/>
          <p:cNvSpPr/>
          <p:nvPr/>
        </p:nvSpPr>
        <p:spPr bwMode="auto">
          <a:xfrm>
            <a:off x="8013730" y="2565400"/>
            <a:ext cx="1631524" cy="228600"/>
          </a:xfrm>
          <a:prstGeom prst="roundRect">
            <a:avLst/>
          </a:prstGeom>
          <a:noFill/>
          <a:ln>
            <a:solidFill>
              <a:schemeClr val="tx2"/>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pic>
        <p:nvPicPr>
          <p:cNvPr id="10244" name="Picture 4"/>
          <p:cNvPicPr>
            <a:picLocks noChangeAspect="1" noChangeArrowheads="1"/>
          </p:cNvPicPr>
          <p:nvPr/>
        </p:nvPicPr>
        <p:blipFill>
          <a:blip r:embed="rId3"/>
          <a:srcRect/>
          <a:stretch>
            <a:fillRect/>
          </a:stretch>
        </p:blipFill>
        <p:spPr bwMode="auto">
          <a:xfrm>
            <a:off x="1582855" y="404813"/>
            <a:ext cx="9649486" cy="6096000"/>
          </a:xfrm>
          <a:prstGeom prst="rect">
            <a:avLst/>
          </a:prstGeom>
          <a:noFill/>
          <a:ln w="9525">
            <a:noFill/>
            <a:miter lim="800000"/>
            <a:headEnd/>
            <a:tailEnd/>
          </a:ln>
        </p:spPr>
      </p:pic>
      <p:sp>
        <p:nvSpPr>
          <p:cNvPr id="11" name="TextBox 10"/>
          <p:cNvSpPr txBox="1"/>
          <p:nvPr/>
        </p:nvSpPr>
        <p:spPr>
          <a:xfrm>
            <a:off x="5038472" y="2420939"/>
            <a:ext cx="4875530" cy="339725"/>
          </a:xfrm>
          <a:prstGeom prst="rect">
            <a:avLst/>
          </a:prstGeom>
          <a:solidFill>
            <a:srgbClr val="FFC000">
              <a:lumMod val="40000"/>
              <a:lumOff val="60000"/>
            </a:srgbClr>
          </a:solidFill>
          <a:ln>
            <a:solidFill>
              <a:sysClr val="windowText" lastClr="000000"/>
            </a:solidFill>
          </a:ln>
          <a:effectLst>
            <a:outerShdw blurRad="50800" dist="38100" dir="2700000" algn="tl" rotWithShape="0">
              <a:prstClr val="black">
                <a:alpha val="40000"/>
              </a:prstClr>
            </a:outerShdw>
          </a:effectLst>
        </p:spPr>
        <p:txBody>
          <a:bodyPr>
            <a:spAutoFit/>
          </a:bodyPr>
          <a:lstStyle/>
          <a:p>
            <a:pPr defTabSz="912813">
              <a:lnSpc>
                <a:spcPct val="115000"/>
              </a:lnSpc>
              <a:spcAft>
                <a:spcPts val="1000"/>
              </a:spcAft>
              <a:defRPr/>
            </a:pPr>
            <a:r>
              <a:rPr lang="en-US" altLang="zh-CN" sz="1400" b="1">
                <a:solidFill>
                  <a:srgbClr val="000000"/>
                </a:solidFill>
                <a:latin typeface="微软雅黑" pitchFamily="34" charset="-122"/>
                <a:ea typeface="微软雅黑" pitchFamily="34" charset="-122"/>
                <a:cs typeface="Times New Roman" pitchFamily="18" charset="0"/>
              </a:rPr>
              <a:t>2011</a:t>
            </a:r>
            <a:r>
              <a:rPr lang="zh-CN" altLang="en-US" sz="1400" b="1">
                <a:solidFill>
                  <a:srgbClr val="000000"/>
                </a:solidFill>
                <a:latin typeface="微软雅黑" pitchFamily="34" charset="-122"/>
                <a:ea typeface="微软雅黑" pitchFamily="34" charset="-122"/>
                <a:cs typeface="Times New Roman" pitchFamily="18" charset="0"/>
              </a:rPr>
              <a:t>年奥巴马签署美国发明法案时的演讲稿</a:t>
            </a:r>
            <a:endParaRPr lang="en-US" sz="1400" b="1">
              <a:solidFill>
                <a:srgbClr val="000000"/>
              </a:solidFill>
              <a:latin typeface="微软雅黑" pitchFamily="34" charset="-122"/>
              <a:ea typeface="微软雅黑" pitchFamily="34"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244"/>
                                        </p:tgtEl>
                                        <p:attrNameLst>
                                          <p:attrName>style.visibility</p:attrName>
                                        </p:attrNameLst>
                                      </p:cBhvr>
                                      <p:to>
                                        <p:strVal val="visible"/>
                                      </p:to>
                                    </p:set>
                                    <p:animEffect transition="in" filter="blinds(horizontal)">
                                      <p:cBhvr>
                                        <p:cTn id="22" dur="500"/>
                                        <p:tgtEl>
                                          <p:spTgt spid="102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2234618" y="1752600"/>
          <a:ext cx="7313295"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6083" name="TextBox 3"/>
          <p:cNvSpPr txBox="1">
            <a:spLocks noChangeArrowheads="1"/>
          </p:cNvSpPr>
          <p:nvPr/>
        </p:nvSpPr>
        <p:spPr bwMode="auto">
          <a:xfrm>
            <a:off x="1015736" y="381001"/>
            <a:ext cx="9446339" cy="461963"/>
          </a:xfrm>
          <a:prstGeom prst="rect">
            <a:avLst/>
          </a:prstGeom>
          <a:noFill/>
          <a:ln w="9525">
            <a:noFill/>
            <a:miter lim="800000"/>
            <a:headEnd/>
            <a:tailEnd/>
          </a:ln>
        </p:spPr>
        <p:txBody>
          <a:bodyPr>
            <a:spAutoFit/>
          </a:bodyPr>
          <a:lstStyle/>
          <a:p>
            <a:r>
              <a:rPr lang="zh-CN" altLang="en-US" sz="2400" b="1">
                <a:solidFill>
                  <a:schemeClr val="tx2"/>
                </a:solidFill>
              </a:rPr>
              <a:t>如何充分利用</a:t>
            </a:r>
            <a:r>
              <a:rPr lang="en-US" altLang="zh-CN" sz="2400" b="1">
                <a:solidFill>
                  <a:schemeClr val="tx2"/>
                </a:solidFill>
              </a:rPr>
              <a:t>TR Westlaw</a:t>
            </a:r>
            <a:r>
              <a:rPr lang="zh-CN" altLang="en-US" sz="2400" b="1">
                <a:solidFill>
                  <a:schemeClr val="tx2"/>
                </a:solidFill>
              </a:rPr>
              <a:t>资料支持法学研究</a:t>
            </a:r>
            <a:endParaRPr lang="en-US" altLang="zh-CN" sz="2400" b="1">
              <a:solidFill>
                <a:schemeClr val="tx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1"/>
          </p:nvPr>
        </p:nvSpPr>
        <p:spPr>
          <a:xfrm>
            <a:off x="4164516" y="6394451"/>
            <a:ext cx="6894304" cy="231775"/>
          </a:xfrm>
          <a:noFill/>
        </p:spPr>
        <p:txBody>
          <a:bodyPr lIns="0" rIns="0"/>
          <a:lstStyle/>
          <a:p>
            <a:fld id="{D4D58F95-D4DC-477C-BA52-EB0A504F7A0D}" type="slidenum">
              <a:rPr lang="zh-CN" altLang="en-US" smtClean="0">
                <a:solidFill>
                  <a:schemeClr val="bg1"/>
                </a:solidFill>
                <a:latin typeface="Arial" pitchFamily="34" charset="0"/>
                <a:ea typeface="宋体" pitchFamily="2" charset="-122"/>
              </a:rPr>
              <a:pPr/>
              <a:t>2</a:t>
            </a:fld>
            <a:endParaRPr lang="en-US" altLang="zh-CN">
              <a:solidFill>
                <a:schemeClr val="bg1"/>
              </a:solidFill>
              <a:latin typeface="Arial" pitchFamily="34" charset="0"/>
              <a:ea typeface="宋体" pitchFamily="2" charset="-122"/>
            </a:endParaRPr>
          </a:p>
        </p:txBody>
      </p:sp>
      <p:sp>
        <p:nvSpPr>
          <p:cNvPr id="22531" name="Rectangle 2"/>
          <p:cNvSpPr>
            <a:spLocks noGrp="1" noChangeArrowheads="1"/>
          </p:cNvSpPr>
          <p:nvPr>
            <p:ph type="title"/>
          </p:nvPr>
        </p:nvSpPr>
        <p:spPr/>
        <p:txBody>
          <a:bodyPr/>
          <a:lstStyle/>
          <a:p>
            <a:pPr eaLnBrk="1" hangingPunct="1"/>
            <a:r>
              <a:rPr lang="en-US" altLang="zh-CN" b="1" dirty="0">
                <a:latin typeface="微软雅黑" pitchFamily="34" charset="-122"/>
                <a:ea typeface="微软雅黑" pitchFamily="34" charset="-122"/>
              </a:rPr>
              <a:t>WEST</a:t>
            </a:r>
            <a:r>
              <a:rPr lang="zh-CN" altLang="en-US" b="1" dirty="0">
                <a:latin typeface="微软雅黑" pitchFamily="34" charset="-122"/>
                <a:ea typeface="微软雅黑" pitchFamily="34" charset="-122"/>
              </a:rPr>
              <a:t>集团创始人</a:t>
            </a:r>
          </a:p>
        </p:txBody>
      </p:sp>
      <p:sp>
        <p:nvSpPr>
          <p:cNvPr id="22532" name="Rectangle 3"/>
          <p:cNvSpPr>
            <a:spLocks noGrp="1" noChangeArrowheads="1"/>
          </p:cNvSpPr>
          <p:nvPr>
            <p:ph type="body" idx="1"/>
          </p:nvPr>
        </p:nvSpPr>
        <p:spPr>
          <a:xfrm>
            <a:off x="814705" y="3716339"/>
            <a:ext cx="5973793" cy="2611437"/>
          </a:xfrm>
        </p:spPr>
        <p:txBody>
          <a:bodyPr/>
          <a:lstStyle/>
          <a:p>
            <a:pPr marL="0" indent="0" eaLnBrk="1" hangingPunct="1">
              <a:buFontTx/>
              <a:buNone/>
            </a:pPr>
            <a:r>
              <a:rPr lang="en-US" altLang="zh-CN" sz="1800" dirty="0">
                <a:latin typeface="微软雅黑" pitchFamily="34" charset="-122"/>
                <a:ea typeface="微软雅黑" pitchFamily="34" charset="-122"/>
              </a:rPr>
              <a:t>West</a:t>
            </a:r>
            <a:r>
              <a:rPr lang="zh-CN" altLang="en-US" sz="1800" dirty="0">
                <a:latin typeface="微软雅黑" pitchFamily="34" charset="-122"/>
                <a:ea typeface="微软雅黑" pitchFamily="34" charset="-122"/>
              </a:rPr>
              <a:t>出版集团于</a:t>
            </a:r>
            <a:r>
              <a:rPr lang="en-US" altLang="zh-CN" sz="1800" dirty="0">
                <a:solidFill>
                  <a:srgbClr val="FF0000"/>
                </a:solidFill>
                <a:latin typeface="微软雅黑" pitchFamily="34" charset="-122"/>
                <a:ea typeface="微软雅黑" pitchFamily="34" charset="-122"/>
              </a:rPr>
              <a:t>1872</a:t>
            </a:r>
            <a:r>
              <a:rPr lang="zh-CN" altLang="en-US" sz="1800" dirty="0">
                <a:latin typeface="微软雅黑" pitchFamily="34" charset="-122"/>
                <a:ea typeface="微软雅黑" pitchFamily="34" charset="-122"/>
              </a:rPr>
              <a:t>年由</a:t>
            </a:r>
            <a:r>
              <a:rPr lang="zh-CN" altLang="en-US" dirty="0">
                <a:latin typeface="微软雅黑" pitchFamily="34" charset="-122"/>
                <a:ea typeface="微软雅黑" pitchFamily="34" charset="-122"/>
              </a:rPr>
              <a:t>约翰</a:t>
            </a:r>
            <a:r>
              <a:rPr lang="en-US" altLang="zh-CN" dirty="0">
                <a:latin typeface="微软雅黑" pitchFamily="34" charset="-122"/>
                <a:ea typeface="微软雅黑" pitchFamily="34" charset="-122"/>
              </a:rPr>
              <a:t>B.</a:t>
            </a:r>
            <a:r>
              <a:rPr lang="zh-CN" altLang="en-US" dirty="0">
                <a:latin typeface="微软雅黑" pitchFamily="34" charset="-122"/>
                <a:ea typeface="微软雅黑" pitchFamily="34" charset="-122"/>
              </a:rPr>
              <a:t>韦斯特</a:t>
            </a:r>
            <a:r>
              <a:rPr lang="zh-CN" altLang="en-US" sz="1800" dirty="0">
                <a:latin typeface="微软雅黑" pitchFamily="34" charset="-122"/>
                <a:ea typeface="微软雅黑" pitchFamily="34" charset="-122"/>
              </a:rPr>
              <a:t>（</a:t>
            </a:r>
            <a:r>
              <a:rPr lang="en-US" altLang="zh-CN" sz="1800" dirty="0">
                <a:latin typeface="微软雅黑" pitchFamily="34" charset="-122"/>
                <a:ea typeface="微软雅黑" pitchFamily="34" charset="-122"/>
              </a:rPr>
              <a:t>John </a:t>
            </a:r>
            <a:r>
              <a:rPr lang="en-US" altLang="zh-CN" sz="1800" dirty="0" err="1">
                <a:latin typeface="微软雅黑" pitchFamily="34" charset="-122"/>
                <a:ea typeface="微软雅黑" pitchFamily="34" charset="-122"/>
              </a:rPr>
              <a:t>B.West</a:t>
            </a:r>
            <a:r>
              <a:rPr lang="zh-CN" altLang="en-US" sz="1800" dirty="0">
                <a:latin typeface="微软雅黑" pitchFamily="34" charset="-122"/>
                <a:ea typeface="微软雅黑" pitchFamily="34" charset="-122"/>
              </a:rPr>
              <a:t>）创立，是美国历史最悠久、规模最大的的专业法律出版公司。现在总部位于美国明尼苏达州的伊根市 。</a:t>
            </a:r>
            <a:r>
              <a:rPr lang="en-US" altLang="zh-CN" sz="1800" dirty="0">
                <a:latin typeface="微软雅黑" pitchFamily="34" charset="-122"/>
                <a:ea typeface="微软雅黑" pitchFamily="34" charset="-122"/>
              </a:rPr>
              <a:t>West</a:t>
            </a:r>
            <a:r>
              <a:rPr lang="zh-CN" altLang="en-US" sz="1800" dirty="0">
                <a:latin typeface="微软雅黑" pitchFamily="34" charset="-122"/>
                <a:ea typeface="微软雅黑" pitchFamily="34" charset="-122"/>
              </a:rPr>
              <a:t>出版集团提供高质量的法律法规、商业信息，并通过创新的技术工具对这些信息加以管理。  </a:t>
            </a:r>
          </a:p>
        </p:txBody>
      </p:sp>
      <p:pic>
        <p:nvPicPr>
          <p:cNvPr id="22533" name="Picture 5" descr="West, a Thomson Reuters business Homepage"/>
          <p:cNvPicPr>
            <a:picLocks noChangeAspect="1" noChangeArrowheads="1"/>
          </p:cNvPicPr>
          <p:nvPr/>
        </p:nvPicPr>
        <p:blipFill>
          <a:blip r:embed="rId2"/>
          <a:srcRect/>
          <a:stretch>
            <a:fillRect/>
          </a:stretch>
        </p:blipFill>
        <p:spPr bwMode="auto">
          <a:xfrm>
            <a:off x="7809733" y="1120140"/>
            <a:ext cx="2437765" cy="788670"/>
          </a:xfrm>
          <a:prstGeom prst="rect">
            <a:avLst/>
          </a:prstGeom>
          <a:noFill/>
          <a:ln w="9525">
            <a:noFill/>
            <a:miter lim="800000"/>
            <a:headEnd/>
            <a:tailEnd/>
          </a:ln>
        </p:spPr>
      </p:pic>
      <p:pic>
        <p:nvPicPr>
          <p:cNvPr id="22534" name="Picture 7" descr="52559"/>
          <p:cNvPicPr>
            <a:picLocks noChangeAspect="1" noChangeArrowheads="1"/>
          </p:cNvPicPr>
          <p:nvPr/>
        </p:nvPicPr>
        <p:blipFill>
          <a:blip r:embed="rId3"/>
          <a:srcRect/>
          <a:stretch>
            <a:fillRect/>
          </a:stretch>
        </p:blipFill>
        <p:spPr bwMode="auto">
          <a:xfrm>
            <a:off x="7211722" y="2137410"/>
            <a:ext cx="3531797" cy="3877628"/>
          </a:xfrm>
          <a:prstGeom prst="rect">
            <a:avLst/>
          </a:prstGeom>
          <a:noFill/>
          <a:ln w="9525">
            <a:noFill/>
            <a:miter lim="800000"/>
            <a:headEnd/>
            <a:tailEnd/>
          </a:ln>
        </p:spPr>
      </p:pic>
      <p:pic>
        <p:nvPicPr>
          <p:cNvPr id="22535" name="Picture 8" descr="3324650"/>
          <p:cNvPicPr>
            <a:picLocks noChangeAspect="1" noChangeArrowheads="1"/>
          </p:cNvPicPr>
          <p:nvPr/>
        </p:nvPicPr>
        <p:blipFill>
          <a:blip r:embed="rId4"/>
          <a:srcRect/>
          <a:stretch>
            <a:fillRect/>
          </a:stretch>
        </p:blipFill>
        <p:spPr bwMode="auto">
          <a:xfrm>
            <a:off x="2539338" y="1188720"/>
            <a:ext cx="2539339" cy="2316480"/>
          </a:xfrm>
          <a:prstGeom prst="rect">
            <a:avLst/>
          </a:prstGeom>
          <a:noFill/>
          <a:ln w="9525">
            <a:noFill/>
            <a:miter lim="800000"/>
            <a:headEnd/>
            <a:tailEnd/>
          </a:ln>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590061"/>
            <a:ext cx="9544050" cy="5765800"/>
          </a:xfrm>
          <a:prstGeom prst="rect">
            <a:avLst/>
          </a:prstGeom>
          <a:noFill/>
          <a:ln w="9525">
            <a:noFill/>
            <a:miter lim="800000"/>
            <a:headEnd/>
            <a:tailEnd/>
          </a:ln>
        </p:spPr>
      </p:pic>
      <p:sp>
        <p:nvSpPr>
          <p:cNvPr id="47106" name="Slide Number Placeholder 1"/>
          <p:cNvSpPr>
            <a:spLocks noGrp="1"/>
          </p:cNvSpPr>
          <p:nvPr>
            <p:ph type="sldNum" sz="quarter" idx="11"/>
          </p:nvPr>
        </p:nvSpPr>
        <p:spPr>
          <a:noFill/>
        </p:spPr>
        <p:txBody>
          <a:bodyPr/>
          <a:lstStyle/>
          <a:p>
            <a:fld id="{D54A3EA9-E166-4E20-B87D-2E15CDBAC4C3}" type="slidenum">
              <a:rPr lang="en-US" altLang="en-US" smtClean="0">
                <a:latin typeface="Arial" pitchFamily="34" charset="0"/>
                <a:ea typeface="宋体" pitchFamily="2" charset="-122"/>
              </a:rPr>
              <a:pPr/>
              <a:t>20</a:t>
            </a:fld>
            <a:endParaRPr lang="en-US" altLang="en-US">
              <a:latin typeface="Arial" pitchFamily="34" charset="0"/>
              <a:ea typeface="宋体" pitchFamily="2" charset="-122"/>
            </a:endParaRPr>
          </a:p>
        </p:txBody>
      </p:sp>
      <p:sp>
        <p:nvSpPr>
          <p:cNvPr id="47107" name="TextBox 7"/>
          <p:cNvSpPr txBox="1">
            <a:spLocks noChangeArrowheads="1"/>
          </p:cNvSpPr>
          <p:nvPr/>
        </p:nvSpPr>
        <p:spPr bwMode="auto">
          <a:xfrm>
            <a:off x="1390289" y="0"/>
            <a:ext cx="5250082" cy="369888"/>
          </a:xfrm>
          <a:prstGeom prst="rect">
            <a:avLst/>
          </a:prstGeom>
          <a:noFill/>
          <a:ln w="9525">
            <a:noFill/>
            <a:miter lim="800000"/>
            <a:headEnd/>
            <a:tailEnd/>
          </a:ln>
        </p:spPr>
        <p:txBody>
          <a:bodyPr>
            <a:spAutoFit/>
          </a:bodyPr>
          <a:lstStyle/>
          <a:p>
            <a:r>
              <a:rPr lang="en-US" altLang="zh-CN" b="1">
                <a:solidFill>
                  <a:schemeClr val="tx2"/>
                </a:solidFill>
              </a:rPr>
              <a:t>TR Westlaw</a:t>
            </a:r>
            <a:r>
              <a:rPr lang="zh-CN" altLang="en-US" b="1">
                <a:solidFill>
                  <a:schemeClr val="tx2"/>
                </a:solidFill>
              </a:rPr>
              <a:t>经典判例查询</a:t>
            </a:r>
            <a:endParaRPr lang="en-US" altLang="zh-CN" b="1">
              <a:solidFill>
                <a:schemeClr val="tx2"/>
              </a:solidFill>
            </a:endParaRPr>
          </a:p>
        </p:txBody>
      </p:sp>
      <p:sp>
        <p:nvSpPr>
          <p:cNvPr id="4" name="Rounded Rectangle 3"/>
          <p:cNvSpPr/>
          <p:nvPr/>
        </p:nvSpPr>
        <p:spPr bwMode="auto">
          <a:xfrm>
            <a:off x="0" y="1844675"/>
            <a:ext cx="2016659" cy="2159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5" name="Rounded Rectangle 4"/>
          <p:cNvSpPr/>
          <p:nvPr/>
        </p:nvSpPr>
        <p:spPr bwMode="auto">
          <a:xfrm>
            <a:off x="4046913" y="1853970"/>
            <a:ext cx="1523603" cy="2159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7" name="Right Arrow 6"/>
          <p:cNvSpPr>
            <a:spLocks noChangeArrowheads="1"/>
          </p:cNvSpPr>
          <p:nvPr/>
        </p:nvSpPr>
        <p:spPr bwMode="auto">
          <a:xfrm>
            <a:off x="5492009" y="2320447"/>
            <a:ext cx="406294" cy="228600"/>
          </a:xfrm>
          <a:prstGeom prst="rightArrow">
            <a:avLst>
              <a:gd name="adj1" fmla="val 50000"/>
              <a:gd name="adj2" fmla="val 50000"/>
            </a:avLst>
          </a:prstGeom>
          <a:solidFill>
            <a:srgbClr val="FF0000"/>
          </a:solidFill>
          <a:ln w="9525" algn="ctr">
            <a:noFill/>
            <a:round/>
            <a:headEnd/>
            <a:tailEnd/>
          </a:ln>
        </p:spPr>
        <p:txBody>
          <a:bodyPr lIns="0" tIns="0" rIns="182880" bIns="0"/>
          <a:lstStyle/>
          <a:p>
            <a:pPr>
              <a:spcBef>
                <a:spcPct val="50000"/>
              </a:spcBef>
            </a:pPr>
            <a:endParaRPr lang="en-US" altLang="zh-CN" sz="2400"/>
          </a:p>
        </p:txBody>
      </p:sp>
      <p:sp>
        <p:nvSpPr>
          <p:cNvPr id="8" name="Rectangle 7"/>
          <p:cNvSpPr/>
          <p:nvPr/>
        </p:nvSpPr>
        <p:spPr bwMode="auto">
          <a:xfrm>
            <a:off x="6149920" y="2175569"/>
            <a:ext cx="4367662" cy="762000"/>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sz="1200" dirty="0">
                <a:latin typeface="微软雅黑" pitchFamily="34" charset="-122"/>
                <a:ea typeface="微软雅黑" pitchFamily="34" charset="-122"/>
              </a:rPr>
              <a:t>结果排序智能优化：相关度排序；时间排序；引用次数排序；点击量排序；法院层级、关键词频率。</a:t>
            </a:r>
            <a:endParaRPr lang="en-US" altLang="zh-CN" sz="1200" dirty="0">
              <a:latin typeface="微软雅黑" pitchFamily="34" charset="-122"/>
              <a:ea typeface="微软雅黑" pitchFamily="34" charset="-122"/>
            </a:endParaRPr>
          </a:p>
          <a:p>
            <a:pPr>
              <a:spcBef>
                <a:spcPct val="50000"/>
              </a:spcBef>
              <a:defRPr/>
            </a:pPr>
            <a:r>
              <a:rPr lang="zh-CN" altLang="en-US" sz="1200" dirty="0">
                <a:latin typeface="微软雅黑" pitchFamily="34" charset="-122"/>
                <a:ea typeface="微软雅黑" pitchFamily="34" charset="-122"/>
              </a:rPr>
              <a:t>快速定位您需要参考阅读的判例</a:t>
            </a:r>
            <a:endParaRPr lang="en-US" sz="1200" dirty="0">
              <a:latin typeface="微软雅黑" pitchFamily="34" charset="-122"/>
              <a:ea typeface="微软雅黑" pitchFamily="34" charset="-122"/>
            </a:endParaRPr>
          </a:p>
        </p:txBody>
      </p:sp>
      <p:sp>
        <p:nvSpPr>
          <p:cNvPr id="17" name="Rounded Rectangle 16"/>
          <p:cNvSpPr/>
          <p:nvPr/>
        </p:nvSpPr>
        <p:spPr bwMode="auto">
          <a:xfrm>
            <a:off x="6094413" y="1557339"/>
            <a:ext cx="1343734" cy="287337"/>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pic>
        <p:nvPicPr>
          <p:cNvPr id="5123" name="Picture 3"/>
          <p:cNvPicPr>
            <a:picLocks noChangeAspect="1" noChangeArrowheads="1"/>
          </p:cNvPicPr>
          <p:nvPr/>
        </p:nvPicPr>
        <p:blipFill>
          <a:blip r:embed="rId3"/>
          <a:srcRect/>
          <a:stretch>
            <a:fillRect/>
          </a:stretch>
        </p:blipFill>
        <p:spPr bwMode="auto">
          <a:xfrm>
            <a:off x="4201019" y="2090137"/>
            <a:ext cx="1247775" cy="1257300"/>
          </a:xfrm>
          <a:prstGeom prst="rect">
            <a:avLst/>
          </a:prstGeom>
          <a:noFill/>
          <a:ln w="9525">
            <a:noFill/>
            <a:miter lim="800000"/>
            <a:headEnd/>
            <a:tailEnd/>
          </a:ln>
        </p:spPr>
      </p:pic>
      <p:pic>
        <p:nvPicPr>
          <p:cNvPr id="45" name="Picture 44" descr="Case3.JPG"/>
          <p:cNvPicPr>
            <a:picLocks noChangeAspect="1"/>
          </p:cNvPicPr>
          <p:nvPr/>
        </p:nvPicPr>
        <p:blipFill>
          <a:blip r:embed="rId4"/>
          <a:srcRect/>
          <a:stretch>
            <a:fillRect/>
          </a:stretch>
        </p:blipFill>
        <p:spPr bwMode="auto">
          <a:xfrm>
            <a:off x="560243" y="653439"/>
            <a:ext cx="11084213" cy="5832475"/>
          </a:xfrm>
          <a:prstGeom prst="rect">
            <a:avLst/>
          </a:prstGeom>
          <a:noFill/>
          <a:ln w="9525">
            <a:noFill/>
            <a:miter lim="800000"/>
            <a:headEnd/>
            <a:tailEnd/>
          </a:ln>
        </p:spPr>
      </p:pic>
      <p:sp>
        <p:nvSpPr>
          <p:cNvPr id="13" name="Rounded Rectangle 12"/>
          <p:cNvSpPr/>
          <p:nvPr/>
        </p:nvSpPr>
        <p:spPr bwMode="auto">
          <a:xfrm>
            <a:off x="912047" y="2636838"/>
            <a:ext cx="2399675" cy="2286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15" name="Rectangle 14"/>
          <p:cNvSpPr/>
          <p:nvPr/>
        </p:nvSpPr>
        <p:spPr bwMode="auto">
          <a:xfrm>
            <a:off x="3912458" y="2684566"/>
            <a:ext cx="3351927" cy="228600"/>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sz="1200" dirty="0">
                <a:latin typeface="Arial" charset="0"/>
              </a:rPr>
              <a:t>美国法院判例报告原始扫描件</a:t>
            </a:r>
            <a:endParaRPr lang="en-US" sz="1200" dirty="0">
              <a:latin typeface="Arial" charset="0"/>
            </a:endParaRPr>
          </a:p>
        </p:txBody>
      </p:sp>
      <p:sp>
        <p:nvSpPr>
          <p:cNvPr id="14" name="Right Arrow 13"/>
          <p:cNvSpPr>
            <a:spLocks noChangeArrowheads="1"/>
          </p:cNvSpPr>
          <p:nvPr/>
        </p:nvSpPr>
        <p:spPr bwMode="auto">
          <a:xfrm>
            <a:off x="3406946" y="2672008"/>
            <a:ext cx="304721" cy="152400"/>
          </a:xfrm>
          <a:prstGeom prst="rightArrow">
            <a:avLst>
              <a:gd name="adj1" fmla="val 50000"/>
              <a:gd name="adj2" fmla="val 50000"/>
            </a:avLst>
          </a:prstGeom>
          <a:solidFill>
            <a:srgbClr val="FF0000"/>
          </a:solidFill>
          <a:ln w="9525" algn="ctr">
            <a:noFill/>
            <a:round/>
            <a:headEnd/>
            <a:tailEnd/>
          </a:ln>
        </p:spPr>
        <p:txBody>
          <a:bodyPr lIns="0" tIns="0" rIns="182880" bIns="0"/>
          <a:lstStyle/>
          <a:p>
            <a:pPr>
              <a:spcBef>
                <a:spcPct val="50000"/>
              </a:spcBef>
            </a:pPr>
            <a:endParaRPr lang="en-US" altLang="zh-CN"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5123"/>
                                        </p:tgtEl>
                                        <p:attrNameLst>
                                          <p:attrName>style.visibility</p:attrName>
                                        </p:attrNameLst>
                                      </p:cBhvr>
                                      <p:to>
                                        <p:strVal val="visible"/>
                                      </p:to>
                                    </p:set>
                                    <p:animEffect transition="in" filter="wipe(down)">
                                      <p:cBhvr>
                                        <p:cTn id="22" dur="500"/>
                                        <p:tgtEl>
                                          <p:spTgt spid="512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blinds(horizontal)">
                                      <p:cBhvr>
                                        <p:cTn id="52" dur="500"/>
                                        <p:tgtEl>
                                          <p:spTgt spid="1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17" grpId="0" animBg="1"/>
      <p:bldP spid="13" grpId="0" animBg="1"/>
      <p:bldP spid="15"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1"/>
          <p:cNvSpPr>
            <a:spLocks noGrp="1"/>
          </p:cNvSpPr>
          <p:nvPr>
            <p:ph type="sldNum" sz="quarter" idx="11"/>
          </p:nvPr>
        </p:nvSpPr>
        <p:spPr>
          <a:noFill/>
        </p:spPr>
        <p:txBody>
          <a:bodyPr/>
          <a:lstStyle/>
          <a:p>
            <a:fld id="{DF94FAA7-B190-4A8D-A597-8E1FB35744E6}" type="slidenum">
              <a:rPr lang="en-US" altLang="en-US" smtClean="0">
                <a:latin typeface="Arial" pitchFamily="34" charset="0"/>
                <a:ea typeface="宋体" pitchFamily="2" charset="-122"/>
              </a:rPr>
              <a:pPr/>
              <a:t>21</a:t>
            </a:fld>
            <a:endParaRPr lang="en-US" altLang="en-US">
              <a:latin typeface="Arial" pitchFamily="34" charset="0"/>
              <a:ea typeface="宋体" pitchFamily="2" charset="-122"/>
            </a:endParaRPr>
          </a:p>
        </p:txBody>
      </p:sp>
      <p:sp>
        <p:nvSpPr>
          <p:cNvPr id="48131" name="TextBox 5"/>
          <p:cNvSpPr txBox="1">
            <a:spLocks noChangeArrowheads="1"/>
          </p:cNvSpPr>
          <p:nvPr/>
        </p:nvSpPr>
        <p:spPr bwMode="auto">
          <a:xfrm>
            <a:off x="1117309" y="0"/>
            <a:ext cx="10832396" cy="369888"/>
          </a:xfrm>
          <a:prstGeom prst="rect">
            <a:avLst/>
          </a:prstGeom>
          <a:noFill/>
          <a:ln w="9525">
            <a:noFill/>
            <a:miter lim="800000"/>
            <a:headEnd/>
            <a:tailEnd/>
          </a:ln>
        </p:spPr>
        <p:txBody>
          <a:bodyPr>
            <a:spAutoFit/>
          </a:bodyPr>
          <a:lstStyle/>
          <a:p>
            <a:r>
              <a:rPr lang="en-US" altLang="zh-CN" b="1">
                <a:solidFill>
                  <a:schemeClr val="tx2"/>
                </a:solidFill>
              </a:rPr>
              <a:t>TR Westlaw </a:t>
            </a:r>
            <a:r>
              <a:rPr lang="zh-CN" altLang="en-US" b="1">
                <a:solidFill>
                  <a:schemeClr val="tx2"/>
                </a:solidFill>
              </a:rPr>
              <a:t>判例阅读</a:t>
            </a:r>
            <a:r>
              <a:rPr lang="en-US" altLang="zh-CN" b="1">
                <a:solidFill>
                  <a:schemeClr val="tx2"/>
                </a:solidFill>
              </a:rPr>
              <a:t>- </a:t>
            </a:r>
            <a:r>
              <a:rPr lang="zh-CN" altLang="en-US" b="1">
                <a:solidFill>
                  <a:schemeClr val="tx2"/>
                </a:solidFill>
              </a:rPr>
              <a:t>更加清晰直观同时为您提供更多研究所需资料</a:t>
            </a:r>
            <a:endParaRPr lang="en-US" altLang="zh-CN" b="1">
              <a:solidFill>
                <a:schemeClr val="tx2"/>
              </a:solidFill>
            </a:endParaRPr>
          </a:p>
        </p:txBody>
      </p:sp>
      <p:pic>
        <p:nvPicPr>
          <p:cNvPr id="48132" name="Picture 16" descr="Case4.JPG"/>
          <p:cNvPicPr>
            <a:picLocks noChangeAspect="1"/>
          </p:cNvPicPr>
          <p:nvPr/>
        </p:nvPicPr>
        <p:blipFill>
          <a:blip r:embed="rId2"/>
          <a:srcRect/>
          <a:stretch>
            <a:fillRect/>
          </a:stretch>
        </p:blipFill>
        <p:spPr bwMode="auto">
          <a:xfrm>
            <a:off x="0" y="603250"/>
            <a:ext cx="12188825" cy="5651500"/>
          </a:xfrm>
          <a:prstGeom prst="rect">
            <a:avLst/>
          </a:prstGeom>
          <a:noFill/>
          <a:ln w="9525">
            <a:noFill/>
            <a:miter lim="800000"/>
            <a:headEnd/>
            <a:tailEnd/>
          </a:ln>
        </p:spPr>
      </p:pic>
      <p:sp>
        <p:nvSpPr>
          <p:cNvPr id="6" name="Rounded Rectangle 5"/>
          <p:cNvSpPr/>
          <p:nvPr/>
        </p:nvSpPr>
        <p:spPr bwMode="auto">
          <a:xfrm>
            <a:off x="719479" y="3213100"/>
            <a:ext cx="2014542" cy="2286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7" name="Rounded Rectangle 6"/>
          <p:cNvSpPr/>
          <p:nvPr/>
        </p:nvSpPr>
        <p:spPr bwMode="auto">
          <a:xfrm>
            <a:off x="1007271" y="4221163"/>
            <a:ext cx="2539339" cy="1524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8" name="Rounded Rectangle 7"/>
          <p:cNvSpPr/>
          <p:nvPr/>
        </p:nvSpPr>
        <p:spPr bwMode="auto">
          <a:xfrm>
            <a:off x="5901847" y="3789364"/>
            <a:ext cx="2977374" cy="1152525"/>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cxnSp>
        <p:nvCxnSpPr>
          <p:cNvPr id="9" name="Straight Arrow Connector 8"/>
          <p:cNvCxnSpPr>
            <a:cxnSpLocks noChangeShapeType="1"/>
          </p:cNvCxnSpPr>
          <p:nvPr/>
        </p:nvCxnSpPr>
        <p:spPr bwMode="auto">
          <a:xfrm>
            <a:off x="1775421" y="4365625"/>
            <a:ext cx="711015" cy="304800"/>
          </a:xfrm>
          <a:prstGeom prst="straightConnector1">
            <a:avLst/>
          </a:prstGeom>
          <a:noFill/>
          <a:ln w="9525" algn="ctr">
            <a:solidFill>
              <a:srgbClr val="FF0000"/>
            </a:solidFill>
            <a:round/>
            <a:headEnd/>
            <a:tailEnd type="arrow" w="med" len="med"/>
          </a:ln>
        </p:spPr>
      </p:cxnSp>
      <p:cxnSp>
        <p:nvCxnSpPr>
          <p:cNvPr id="10" name="Straight Arrow Connector 9"/>
          <p:cNvCxnSpPr>
            <a:cxnSpLocks noChangeShapeType="1"/>
          </p:cNvCxnSpPr>
          <p:nvPr/>
        </p:nvCxnSpPr>
        <p:spPr bwMode="auto">
          <a:xfrm flipH="1">
            <a:off x="4845905" y="4292601"/>
            <a:ext cx="1032664" cy="358775"/>
          </a:xfrm>
          <a:prstGeom prst="straightConnector1">
            <a:avLst/>
          </a:prstGeom>
          <a:noFill/>
          <a:ln w="9525" algn="ctr">
            <a:solidFill>
              <a:srgbClr val="FF0000"/>
            </a:solidFill>
            <a:round/>
            <a:headEnd/>
            <a:tailEnd type="arrow" w="med" len="med"/>
          </a:ln>
        </p:spPr>
      </p:cxnSp>
      <p:sp>
        <p:nvSpPr>
          <p:cNvPr id="12" name="Rectangle 11"/>
          <p:cNvSpPr/>
          <p:nvPr/>
        </p:nvSpPr>
        <p:spPr bwMode="auto">
          <a:xfrm>
            <a:off x="1967987" y="4724400"/>
            <a:ext cx="3555074" cy="228600"/>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sz="1000" b="1">
                <a:latin typeface="微软雅黑" pitchFamily="34" charset="-122"/>
                <a:ea typeface="微软雅黑" pitchFamily="34" charset="-122"/>
              </a:rPr>
              <a:t>相关判例和法典内容，智能链接直接跳转</a:t>
            </a:r>
            <a:endParaRPr lang="en-US" sz="1000" b="1">
              <a:latin typeface="微软雅黑" pitchFamily="34" charset="-122"/>
              <a:ea typeface="微软雅黑" pitchFamily="34" charset="-122"/>
            </a:endParaRPr>
          </a:p>
        </p:txBody>
      </p:sp>
      <p:pic>
        <p:nvPicPr>
          <p:cNvPr id="198660" name="Picture 4"/>
          <p:cNvPicPr>
            <a:picLocks noChangeAspect="1" noChangeArrowheads="1"/>
          </p:cNvPicPr>
          <p:nvPr/>
        </p:nvPicPr>
        <p:blipFill>
          <a:blip r:embed="rId3"/>
          <a:srcRect/>
          <a:stretch>
            <a:fillRect/>
          </a:stretch>
        </p:blipFill>
        <p:spPr bwMode="auto">
          <a:xfrm>
            <a:off x="0" y="620713"/>
            <a:ext cx="12188825" cy="6453187"/>
          </a:xfrm>
          <a:prstGeom prst="rect">
            <a:avLst/>
          </a:prstGeom>
          <a:noFill/>
          <a:ln w="9525">
            <a:noFill/>
            <a:miter lim="800000"/>
            <a:headEnd/>
            <a:tailEnd/>
          </a:ln>
        </p:spPr>
      </p:pic>
      <p:sp>
        <p:nvSpPr>
          <p:cNvPr id="14" name="Rounded Rectangle 13"/>
          <p:cNvSpPr/>
          <p:nvPr/>
        </p:nvSpPr>
        <p:spPr bwMode="auto">
          <a:xfrm>
            <a:off x="334346" y="1916114"/>
            <a:ext cx="6045743" cy="649287"/>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15" name="Down Arrow 14"/>
          <p:cNvSpPr>
            <a:spLocks noChangeArrowheads="1"/>
          </p:cNvSpPr>
          <p:nvPr/>
        </p:nvSpPr>
        <p:spPr bwMode="auto">
          <a:xfrm>
            <a:off x="4943245" y="2636839"/>
            <a:ext cx="383018" cy="358775"/>
          </a:xfrm>
          <a:prstGeom prst="downArrow">
            <a:avLst>
              <a:gd name="adj1" fmla="val 50000"/>
              <a:gd name="adj2" fmla="val 49945"/>
            </a:avLst>
          </a:prstGeom>
          <a:solidFill>
            <a:srgbClr val="FF0000"/>
          </a:solidFill>
          <a:ln w="9525" algn="ctr">
            <a:noFill/>
            <a:round/>
            <a:headEnd/>
            <a:tailEnd/>
          </a:ln>
        </p:spPr>
        <p:txBody>
          <a:bodyPr lIns="0" tIns="0" rIns="182880" bIns="0"/>
          <a:lstStyle/>
          <a:p>
            <a:pPr>
              <a:spcBef>
                <a:spcPct val="50000"/>
              </a:spcBef>
            </a:pPr>
            <a:endParaRPr lang="en-US" altLang="zh-CN" sz="2400"/>
          </a:p>
        </p:txBody>
      </p:sp>
      <p:sp>
        <p:nvSpPr>
          <p:cNvPr id="16" name="Rectangle 15"/>
          <p:cNvSpPr/>
          <p:nvPr/>
        </p:nvSpPr>
        <p:spPr bwMode="auto">
          <a:xfrm>
            <a:off x="3023930" y="3068638"/>
            <a:ext cx="5565384" cy="1296987"/>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sz="1600">
                <a:latin typeface="微软雅黑" pitchFamily="34" charset="-122"/>
                <a:ea typeface="微软雅黑" pitchFamily="34" charset="-122"/>
              </a:rPr>
              <a:t>直接进入</a:t>
            </a:r>
            <a:r>
              <a:rPr lang="en-US" altLang="zh-CN" sz="1600">
                <a:latin typeface="微软雅黑" pitchFamily="34" charset="-122"/>
                <a:ea typeface="微软雅黑" pitchFamily="34" charset="-122"/>
              </a:rPr>
              <a:t>West</a:t>
            </a:r>
            <a:r>
              <a:rPr lang="zh-CN" altLang="en-US" sz="1600">
                <a:latin typeface="微软雅黑" pitchFamily="34" charset="-122"/>
                <a:ea typeface="微软雅黑" pitchFamily="34" charset="-122"/>
              </a:rPr>
              <a:t>公司的钥匙码系统</a:t>
            </a:r>
            <a:endParaRPr lang="en-US" altLang="zh-CN" sz="1600">
              <a:latin typeface="微软雅黑" pitchFamily="34" charset="-122"/>
              <a:ea typeface="微软雅黑" pitchFamily="34" charset="-122"/>
            </a:endParaRPr>
          </a:p>
          <a:p>
            <a:pPr>
              <a:spcBef>
                <a:spcPct val="50000"/>
              </a:spcBef>
              <a:defRPr/>
            </a:pPr>
            <a:r>
              <a:rPr lang="zh-CN" altLang="en-US" sz="1600">
                <a:latin typeface="微软雅黑" pitchFamily="34" charset="-122"/>
                <a:ea typeface="微软雅黑" pitchFamily="34" charset="-122"/>
              </a:rPr>
              <a:t>钥匙码系统是将法律概念或者法律要点与具体案例相连接，您可以快速定位到关注的法律要点以及与之最相关的判例</a:t>
            </a:r>
            <a:endParaRPr lang="en-US" sz="160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98660"/>
                                        </p:tgtEl>
                                        <p:attrNameLst>
                                          <p:attrName>style.visibility</p:attrName>
                                        </p:attrNameLst>
                                      </p:cBhvr>
                                      <p:to>
                                        <p:strVal val="visible"/>
                                      </p:to>
                                    </p:set>
                                    <p:animEffect transition="in" filter="blinds(horizontal)">
                                      <p:cBhvr>
                                        <p:cTn id="37" dur="500"/>
                                        <p:tgtEl>
                                          <p:spTgt spid="19866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linds(horizontal)">
                                      <p:cBhvr>
                                        <p:cTn id="42" dur="500"/>
                                        <p:tgtEl>
                                          <p:spTgt spid="1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linds(horizontal)">
                                      <p:cBhvr>
                                        <p:cTn id="47" dur="500"/>
                                        <p:tgtEl>
                                          <p:spTgt spid="1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2"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1"/>
          </p:nvPr>
        </p:nvSpPr>
        <p:spPr>
          <a:noFill/>
        </p:spPr>
        <p:txBody>
          <a:bodyPr/>
          <a:lstStyle/>
          <a:p>
            <a:fld id="{2FD00C9D-4128-4BBB-88B7-3C82F129B5C7}" type="slidenum">
              <a:rPr lang="en-US" altLang="en-US" smtClean="0">
                <a:latin typeface="Arial" pitchFamily="34" charset="0"/>
                <a:ea typeface="宋体" pitchFamily="2" charset="-122"/>
              </a:rPr>
              <a:pPr/>
              <a:t>22</a:t>
            </a:fld>
            <a:endParaRPr lang="en-US" altLang="en-US">
              <a:latin typeface="Arial" pitchFamily="34" charset="0"/>
              <a:ea typeface="宋体" pitchFamily="2" charset="-122"/>
            </a:endParaRPr>
          </a:p>
        </p:txBody>
      </p:sp>
      <p:sp>
        <p:nvSpPr>
          <p:cNvPr id="49155" name="TextBox 8"/>
          <p:cNvSpPr txBox="1">
            <a:spLocks noChangeArrowheads="1"/>
          </p:cNvSpPr>
          <p:nvPr/>
        </p:nvSpPr>
        <p:spPr bwMode="auto">
          <a:xfrm>
            <a:off x="719479" y="115889"/>
            <a:ext cx="6238308" cy="369887"/>
          </a:xfrm>
          <a:prstGeom prst="rect">
            <a:avLst/>
          </a:prstGeom>
          <a:noFill/>
          <a:ln w="9525">
            <a:noFill/>
            <a:miter lim="800000"/>
            <a:headEnd/>
            <a:tailEnd/>
          </a:ln>
        </p:spPr>
        <p:txBody>
          <a:bodyPr>
            <a:spAutoFit/>
          </a:bodyPr>
          <a:lstStyle/>
          <a:p>
            <a:r>
              <a:rPr lang="en-US" altLang="zh-CN" b="1">
                <a:solidFill>
                  <a:schemeClr val="tx2"/>
                </a:solidFill>
              </a:rPr>
              <a:t>West</a:t>
            </a:r>
            <a:r>
              <a:rPr lang="zh-CN" altLang="en-US" b="1">
                <a:solidFill>
                  <a:schemeClr val="tx2"/>
                </a:solidFill>
              </a:rPr>
              <a:t>公司钥匙码系统</a:t>
            </a:r>
            <a:endParaRPr lang="en-US" altLang="zh-CN" b="1">
              <a:solidFill>
                <a:schemeClr val="tx2"/>
              </a:solidFill>
            </a:endParaRPr>
          </a:p>
        </p:txBody>
      </p:sp>
      <p:pic>
        <p:nvPicPr>
          <p:cNvPr id="49156" name="Picture 9" descr="首页2.JPG"/>
          <p:cNvPicPr>
            <a:picLocks noChangeAspect="1"/>
          </p:cNvPicPr>
          <p:nvPr/>
        </p:nvPicPr>
        <p:blipFill>
          <a:blip r:embed="rId2"/>
          <a:srcRect/>
          <a:stretch>
            <a:fillRect/>
          </a:stretch>
        </p:blipFill>
        <p:spPr bwMode="auto">
          <a:xfrm>
            <a:off x="0" y="823914"/>
            <a:ext cx="12188825" cy="5413375"/>
          </a:xfrm>
          <a:prstGeom prst="rect">
            <a:avLst/>
          </a:prstGeom>
          <a:noFill/>
          <a:ln w="9525">
            <a:noFill/>
            <a:miter lim="800000"/>
            <a:headEnd/>
            <a:tailEnd/>
          </a:ln>
        </p:spPr>
      </p:pic>
      <p:sp>
        <p:nvSpPr>
          <p:cNvPr id="4" name="Rounded Rectangle 3"/>
          <p:cNvSpPr/>
          <p:nvPr/>
        </p:nvSpPr>
        <p:spPr bwMode="auto">
          <a:xfrm>
            <a:off x="239122" y="2420939"/>
            <a:ext cx="1536300" cy="288925"/>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pic>
        <p:nvPicPr>
          <p:cNvPr id="11" name="Picture 10" descr="KNS3.JPG"/>
          <p:cNvPicPr>
            <a:picLocks noChangeAspect="1"/>
          </p:cNvPicPr>
          <p:nvPr/>
        </p:nvPicPr>
        <p:blipFill>
          <a:blip r:embed="rId3"/>
          <a:srcRect/>
          <a:stretch>
            <a:fillRect/>
          </a:stretch>
        </p:blipFill>
        <p:spPr bwMode="auto">
          <a:xfrm>
            <a:off x="239122" y="404813"/>
            <a:ext cx="11710583" cy="6011862"/>
          </a:xfrm>
          <a:prstGeom prst="rect">
            <a:avLst/>
          </a:prstGeom>
          <a:noFill/>
          <a:ln w="9525">
            <a:noFill/>
            <a:miter lim="800000"/>
            <a:headEnd/>
            <a:tailEnd/>
          </a:ln>
        </p:spPr>
      </p:pic>
      <p:sp>
        <p:nvSpPr>
          <p:cNvPr id="6" name="Rounded Rectangle 5"/>
          <p:cNvSpPr/>
          <p:nvPr/>
        </p:nvSpPr>
        <p:spPr bwMode="auto">
          <a:xfrm>
            <a:off x="8301522" y="3213100"/>
            <a:ext cx="1821975" cy="2159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pic>
        <p:nvPicPr>
          <p:cNvPr id="13" name="Picture 12" descr="KNS4.JPG"/>
          <p:cNvPicPr>
            <a:picLocks noChangeAspect="1"/>
          </p:cNvPicPr>
          <p:nvPr/>
        </p:nvPicPr>
        <p:blipFill>
          <a:blip r:embed="rId4"/>
          <a:srcRect/>
          <a:stretch>
            <a:fillRect/>
          </a:stretch>
        </p:blipFill>
        <p:spPr bwMode="auto">
          <a:xfrm>
            <a:off x="239122" y="498475"/>
            <a:ext cx="11710583" cy="5861050"/>
          </a:xfrm>
          <a:prstGeom prst="rect">
            <a:avLst/>
          </a:prstGeom>
          <a:noFill/>
          <a:ln w="9525">
            <a:noFill/>
            <a:miter lim="800000"/>
            <a:headEnd/>
            <a:tailEnd/>
          </a:ln>
        </p:spPr>
      </p:pic>
      <p:sp>
        <p:nvSpPr>
          <p:cNvPr id="12" name="Rounded Rectangle 11"/>
          <p:cNvSpPr/>
          <p:nvPr/>
        </p:nvSpPr>
        <p:spPr bwMode="auto">
          <a:xfrm>
            <a:off x="1582855" y="5589588"/>
            <a:ext cx="2687467" cy="2159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pic>
        <p:nvPicPr>
          <p:cNvPr id="15" name="Picture 14" descr="KNS5.JPG"/>
          <p:cNvPicPr>
            <a:picLocks noChangeAspect="1"/>
          </p:cNvPicPr>
          <p:nvPr/>
        </p:nvPicPr>
        <p:blipFill>
          <a:blip r:embed="rId5"/>
          <a:srcRect/>
          <a:stretch>
            <a:fillRect/>
          </a:stretch>
        </p:blipFill>
        <p:spPr bwMode="auto">
          <a:xfrm>
            <a:off x="1" y="476250"/>
            <a:ext cx="11930659" cy="6048375"/>
          </a:xfrm>
          <a:prstGeom prst="rect">
            <a:avLst/>
          </a:prstGeom>
          <a:noFill/>
          <a:ln w="9525">
            <a:noFill/>
            <a:miter lim="800000"/>
            <a:headEnd/>
            <a:tailEnd/>
          </a:ln>
        </p:spPr>
      </p:pic>
      <p:sp>
        <p:nvSpPr>
          <p:cNvPr id="14" name="Oval Callout 13"/>
          <p:cNvSpPr/>
          <p:nvPr/>
        </p:nvSpPr>
        <p:spPr bwMode="auto">
          <a:xfrm>
            <a:off x="7725938" y="2205038"/>
            <a:ext cx="3648183" cy="863600"/>
          </a:xfrm>
          <a:prstGeom prst="wedgeEllipseCallou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sz="2000">
                <a:latin typeface="微软雅黑" pitchFamily="34" charset="-122"/>
                <a:ea typeface="微软雅黑" pitchFamily="34" charset="-122"/>
              </a:rPr>
              <a:t>与此法律要点相关的判例</a:t>
            </a:r>
            <a:endParaRPr lang="en-US" sz="2000">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linds(horizont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12"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1"/>
          <p:cNvSpPr>
            <a:spLocks noGrp="1"/>
          </p:cNvSpPr>
          <p:nvPr>
            <p:ph type="sldNum" sz="quarter" idx="11"/>
          </p:nvPr>
        </p:nvSpPr>
        <p:spPr>
          <a:noFill/>
        </p:spPr>
        <p:txBody>
          <a:bodyPr/>
          <a:lstStyle/>
          <a:p>
            <a:fld id="{C508A7C6-DF56-4140-8539-4288049CEF3F}" type="slidenum">
              <a:rPr lang="en-US" altLang="en-US" smtClean="0">
                <a:latin typeface="Arial" pitchFamily="34" charset="0"/>
                <a:ea typeface="宋体" pitchFamily="2" charset="-122"/>
              </a:rPr>
              <a:pPr/>
              <a:t>23</a:t>
            </a:fld>
            <a:endParaRPr lang="en-US" altLang="en-US">
              <a:latin typeface="Arial" pitchFamily="34" charset="0"/>
              <a:ea typeface="宋体" pitchFamily="2" charset="-122"/>
            </a:endParaRPr>
          </a:p>
        </p:txBody>
      </p:sp>
      <p:sp>
        <p:nvSpPr>
          <p:cNvPr id="50179" name="TextBox 6"/>
          <p:cNvSpPr txBox="1">
            <a:spLocks noChangeArrowheads="1"/>
          </p:cNvSpPr>
          <p:nvPr/>
        </p:nvSpPr>
        <p:spPr bwMode="auto">
          <a:xfrm>
            <a:off x="526913" y="188913"/>
            <a:ext cx="11661912" cy="368300"/>
          </a:xfrm>
          <a:prstGeom prst="rect">
            <a:avLst/>
          </a:prstGeom>
          <a:noFill/>
          <a:ln w="9525">
            <a:noFill/>
            <a:miter lim="800000"/>
            <a:headEnd/>
            <a:tailEnd/>
          </a:ln>
        </p:spPr>
        <p:txBody>
          <a:bodyPr>
            <a:spAutoFit/>
          </a:bodyPr>
          <a:lstStyle/>
          <a:p>
            <a:r>
              <a:rPr lang="en-US" altLang="zh-CN" b="1">
                <a:solidFill>
                  <a:schemeClr val="tx2"/>
                </a:solidFill>
              </a:rPr>
              <a:t>TR Westlaw</a:t>
            </a:r>
            <a:r>
              <a:rPr lang="zh-CN" altLang="en-US" b="1">
                <a:solidFill>
                  <a:schemeClr val="tx2"/>
                </a:solidFill>
              </a:rPr>
              <a:t>提供了判例的法律状态，历史以及与此案相关的其他参考文献</a:t>
            </a:r>
            <a:endParaRPr lang="en-US" altLang="zh-CN" b="1">
              <a:solidFill>
                <a:schemeClr val="tx2"/>
              </a:solidFill>
            </a:endParaRPr>
          </a:p>
        </p:txBody>
      </p:sp>
      <p:pic>
        <p:nvPicPr>
          <p:cNvPr id="50180" name="Picture 11" descr="Case3.JPG"/>
          <p:cNvPicPr>
            <a:picLocks noChangeAspect="1"/>
          </p:cNvPicPr>
          <p:nvPr/>
        </p:nvPicPr>
        <p:blipFill>
          <a:blip r:embed="rId2"/>
          <a:srcRect/>
          <a:stretch>
            <a:fillRect/>
          </a:stretch>
        </p:blipFill>
        <p:spPr bwMode="auto">
          <a:xfrm>
            <a:off x="0" y="590550"/>
            <a:ext cx="12188825" cy="5676900"/>
          </a:xfrm>
          <a:prstGeom prst="rect">
            <a:avLst/>
          </a:prstGeom>
          <a:noFill/>
          <a:ln w="9525">
            <a:noFill/>
            <a:miter lim="800000"/>
            <a:headEnd/>
            <a:tailEnd/>
          </a:ln>
        </p:spPr>
      </p:pic>
      <p:sp>
        <p:nvSpPr>
          <p:cNvPr id="11" name="Rounded Rectangle 10"/>
          <p:cNvSpPr/>
          <p:nvPr/>
        </p:nvSpPr>
        <p:spPr bwMode="auto">
          <a:xfrm>
            <a:off x="1967987" y="1700213"/>
            <a:ext cx="1246393" cy="2159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7" name="Rounded Rectangle 6"/>
          <p:cNvSpPr/>
          <p:nvPr/>
        </p:nvSpPr>
        <p:spPr bwMode="auto">
          <a:xfrm>
            <a:off x="814706" y="2205039"/>
            <a:ext cx="4896691" cy="287337"/>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60425" name="Up Arrow 9"/>
          <p:cNvSpPr>
            <a:spLocks noChangeArrowheads="1"/>
          </p:cNvSpPr>
          <p:nvPr/>
        </p:nvSpPr>
        <p:spPr bwMode="auto">
          <a:xfrm>
            <a:off x="2255779" y="1916114"/>
            <a:ext cx="383018" cy="288925"/>
          </a:xfrm>
          <a:prstGeom prst="upArrow">
            <a:avLst>
              <a:gd name="adj1" fmla="val 50000"/>
              <a:gd name="adj2" fmla="val 50276"/>
            </a:avLst>
          </a:prstGeom>
          <a:solidFill>
            <a:srgbClr val="FF0000"/>
          </a:solidFill>
          <a:ln w="9525" algn="ctr">
            <a:noFill/>
            <a:round/>
            <a:headEnd/>
            <a:tailEnd/>
          </a:ln>
        </p:spPr>
        <p:txBody>
          <a:bodyPr lIns="0" tIns="0" rIns="182880" bIns="0"/>
          <a:lstStyle/>
          <a:p>
            <a:pPr>
              <a:spcBef>
                <a:spcPct val="50000"/>
              </a:spcBef>
            </a:pPr>
            <a:endParaRPr lang="en-US" altLang="zh-CN" sz="2400"/>
          </a:p>
        </p:txBody>
      </p:sp>
      <p:sp>
        <p:nvSpPr>
          <p:cNvPr id="6" name="Rounded Rectangle 5"/>
          <p:cNvSpPr/>
          <p:nvPr/>
        </p:nvSpPr>
        <p:spPr bwMode="auto">
          <a:xfrm>
            <a:off x="3311722" y="1700213"/>
            <a:ext cx="3455616" cy="2159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8" name="Down Arrow 7"/>
          <p:cNvSpPr>
            <a:spLocks noChangeArrowheads="1"/>
          </p:cNvSpPr>
          <p:nvPr/>
        </p:nvSpPr>
        <p:spPr bwMode="auto">
          <a:xfrm>
            <a:off x="6382204" y="1916113"/>
            <a:ext cx="203147" cy="228600"/>
          </a:xfrm>
          <a:prstGeom prst="downArrow">
            <a:avLst>
              <a:gd name="adj1" fmla="val 50000"/>
              <a:gd name="adj2" fmla="val 50000"/>
            </a:avLst>
          </a:prstGeom>
          <a:solidFill>
            <a:srgbClr val="FF0000"/>
          </a:solidFill>
          <a:ln w="9525" algn="ctr">
            <a:noFill/>
            <a:round/>
            <a:headEnd/>
            <a:tailEnd/>
          </a:ln>
        </p:spPr>
        <p:txBody>
          <a:bodyPr lIns="0" tIns="0" rIns="182880" bIns="0"/>
          <a:lstStyle/>
          <a:p>
            <a:pPr>
              <a:spcBef>
                <a:spcPct val="50000"/>
              </a:spcBef>
            </a:pPr>
            <a:endParaRPr lang="en-US" altLang="zh-CN" sz="2400"/>
          </a:p>
        </p:txBody>
      </p:sp>
      <p:sp>
        <p:nvSpPr>
          <p:cNvPr id="9" name="Rectangle 8"/>
          <p:cNvSpPr/>
          <p:nvPr/>
        </p:nvSpPr>
        <p:spPr bwMode="auto">
          <a:xfrm>
            <a:off x="5806621" y="2133601"/>
            <a:ext cx="5087142" cy="936625"/>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en-US" altLang="zh-CN" sz="1200" b="1">
                <a:latin typeface="微软雅黑" pitchFamily="34" charset="-122"/>
                <a:ea typeface="微软雅黑" pitchFamily="34" charset="-122"/>
              </a:rPr>
              <a:t>History - </a:t>
            </a:r>
            <a:r>
              <a:rPr lang="zh-CN" altLang="en-US" sz="1200" b="1">
                <a:latin typeface="微软雅黑" pitchFamily="34" charset="-122"/>
                <a:ea typeface="微软雅黑" pitchFamily="34" charset="-122"/>
              </a:rPr>
              <a:t>此案的历史判决；</a:t>
            </a:r>
            <a:endParaRPr lang="en-US" altLang="zh-CN" sz="1200" b="1">
              <a:latin typeface="微软雅黑" pitchFamily="34" charset="-122"/>
              <a:ea typeface="微软雅黑" pitchFamily="34" charset="-122"/>
            </a:endParaRPr>
          </a:p>
          <a:p>
            <a:pPr>
              <a:spcBef>
                <a:spcPct val="50000"/>
              </a:spcBef>
              <a:defRPr/>
            </a:pPr>
            <a:r>
              <a:rPr lang="en-US" altLang="zh-CN" sz="1200" b="1">
                <a:latin typeface="微软雅黑" pitchFamily="34" charset="-122"/>
                <a:ea typeface="微软雅黑" pitchFamily="34" charset="-122"/>
              </a:rPr>
              <a:t>Citing reference - </a:t>
            </a:r>
            <a:r>
              <a:rPr lang="zh-CN" altLang="en-US" sz="1200" b="1">
                <a:latin typeface="微软雅黑" pitchFamily="34" charset="-122"/>
                <a:ea typeface="微软雅黑" pitchFamily="34" charset="-122"/>
              </a:rPr>
              <a:t>此案被哪些文献资料评论和引用；</a:t>
            </a:r>
            <a:endParaRPr lang="en-US" altLang="zh-CN" sz="1200" b="1">
              <a:latin typeface="微软雅黑" pitchFamily="34" charset="-122"/>
              <a:ea typeface="微软雅黑" pitchFamily="34" charset="-122"/>
            </a:endParaRPr>
          </a:p>
          <a:p>
            <a:pPr>
              <a:spcBef>
                <a:spcPct val="50000"/>
              </a:spcBef>
              <a:defRPr/>
            </a:pPr>
            <a:r>
              <a:rPr lang="en-US" altLang="zh-CN" sz="1200" b="1">
                <a:latin typeface="微软雅黑" pitchFamily="34" charset="-122"/>
                <a:ea typeface="微软雅黑" pitchFamily="34" charset="-122"/>
              </a:rPr>
              <a:t>Table of Authorities - </a:t>
            </a:r>
            <a:r>
              <a:rPr lang="zh-CN" altLang="en-US" sz="1200" b="1">
                <a:latin typeface="微软雅黑" pitchFamily="34" charset="-122"/>
                <a:ea typeface="微软雅黑" pitchFamily="34" charset="-122"/>
              </a:rPr>
              <a:t>此案中讨论了哪些经典案例</a:t>
            </a:r>
            <a:r>
              <a:rPr lang="zh-CN" altLang="en-US" sz="1000" b="1">
                <a:latin typeface="微软雅黑" pitchFamily="34" charset="-122"/>
                <a:ea typeface="微软雅黑" pitchFamily="34" charset="-122"/>
              </a:rPr>
              <a:t>。</a:t>
            </a:r>
            <a:endParaRPr lang="en-US" sz="1000" b="1">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25"/>
                                        </p:tgtEl>
                                        <p:attrNameLst>
                                          <p:attrName>style.visibility</p:attrName>
                                        </p:attrNameLst>
                                      </p:cBhvr>
                                      <p:to>
                                        <p:strVal val="visible"/>
                                      </p:to>
                                    </p:set>
                                    <p:animEffect transition="in" filter="blinds(horizontal)">
                                      <p:cBhvr>
                                        <p:cTn id="12" dur="500"/>
                                        <p:tgtEl>
                                          <p:spTgt spid="604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linds(horizontal)">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linds(horizont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60425" grpId="0" animBg="1"/>
      <p:bldP spid="6"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371975" y="779149"/>
            <a:ext cx="6819900" cy="5429250"/>
          </a:xfrm>
          <a:prstGeom prst="rect">
            <a:avLst/>
          </a:prstGeom>
          <a:noFill/>
          <a:ln w="9525">
            <a:noFill/>
            <a:miter lim="800000"/>
            <a:headEnd/>
            <a:tailEnd/>
          </a:ln>
        </p:spPr>
      </p:pic>
      <p:sp>
        <p:nvSpPr>
          <p:cNvPr id="51202" name="Slide Number Placeholder 1"/>
          <p:cNvSpPr>
            <a:spLocks noGrp="1"/>
          </p:cNvSpPr>
          <p:nvPr>
            <p:ph type="sldNum" sz="quarter" idx="11"/>
          </p:nvPr>
        </p:nvSpPr>
        <p:spPr>
          <a:noFill/>
        </p:spPr>
        <p:txBody>
          <a:bodyPr/>
          <a:lstStyle/>
          <a:p>
            <a:fld id="{CDFED2F3-8F3B-48DE-B07B-3B27463BD12F}" type="slidenum">
              <a:rPr lang="en-US" altLang="en-US" smtClean="0">
                <a:latin typeface="Arial" pitchFamily="34" charset="0"/>
                <a:ea typeface="宋体" pitchFamily="2" charset="-122"/>
              </a:rPr>
              <a:pPr/>
              <a:t>24</a:t>
            </a:fld>
            <a:endParaRPr lang="en-US" altLang="en-US">
              <a:latin typeface="Arial" pitchFamily="34" charset="0"/>
              <a:ea typeface="宋体" pitchFamily="2" charset="-122"/>
            </a:endParaRPr>
          </a:p>
        </p:txBody>
      </p:sp>
      <p:sp>
        <p:nvSpPr>
          <p:cNvPr id="51204" name="TextBox 3"/>
          <p:cNvSpPr txBox="1">
            <a:spLocks noChangeArrowheads="1"/>
          </p:cNvSpPr>
          <p:nvPr/>
        </p:nvSpPr>
        <p:spPr bwMode="auto">
          <a:xfrm>
            <a:off x="719480" y="188913"/>
            <a:ext cx="9213567" cy="368300"/>
          </a:xfrm>
          <a:prstGeom prst="rect">
            <a:avLst/>
          </a:prstGeom>
          <a:noFill/>
          <a:ln w="9525">
            <a:noFill/>
            <a:miter lim="800000"/>
            <a:headEnd/>
            <a:tailEnd/>
          </a:ln>
        </p:spPr>
        <p:txBody>
          <a:bodyPr>
            <a:spAutoFit/>
          </a:bodyPr>
          <a:lstStyle/>
          <a:p>
            <a:r>
              <a:rPr lang="en-US" altLang="zh-CN" b="1">
                <a:solidFill>
                  <a:schemeClr val="tx2"/>
                </a:solidFill>
              </a:rPr>
              <a:t>TR Westlaw</a:t>
            </a:r>
            <a:r>
              <a:rPr lang="zh-CN" altLang="en-US" b="1">
                <a:solidFill>
                  <a:schemeClr val="tx2"/>
                </a:solidFill>
              </a:rPr>
              <a:t>为您提供法律状态指引</a:t>
            </a:r>
            <a:endParaRPr lang="en-US" altLang="zh-CN" b="1">
              <a:solidFill>
                <a:schemeClr val="tx2"/>
              </a:solidFill>
            </a:endParaRPr>
          </a:p>
        </p:txBody>
      </p:sp>
      <p:sp>
        <p:nvSpPr>
          <p:cNvPr id="5" name="Rectangular Callout 4"/>
          <p:cNvSpPr/>
          <p:nvPr/>
        </p:nvSpPr>
        <p:spPr bwMode="auto">
          <a:xfrm>
            <a:off x="5381168" y="254643"/>
            <a:ext cx="7196909" cy="2199190"/>
          </a:xfrm>
          <a:prstGeom prst="wedgeRectCallou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sz="1600" b="1" dirty="0">
                <a:latin typeface="Arial" charset="0"/>
              </a:rPr>
              <a:t>使用它可以立即核查一个案例、法律法规或者行政裁决是否有效，也可以查找对于该案例的案例价值有影响的其他案件来支持您的法律观点。</a:t>
            </a:r>
            <a:endParaRPr lang="en-US" altLang="zh-CN" sz="1600" b="1" dirty="0">
              <a:latin typeface="Arial" charset="0"/>
            </a:endParaRPr>
          </a:p>
          <a:p>
            <a:pPr>
              <a:spcBef>
                <a:spcPct val="50000"/>
              </a:spcBef>
              <a:defRPr/>
            </a:pPr>
            <a:r>
              <a:rPr lang="zh-CN" altLang="en-US" sz="1600" b="1" dirty="0">
                <a:latin typeface="Arial" charset="0"/>
              </a:rPr>
              <a:t>黄色旗帜：表示该判决或裁决出现过消极的判决历史记录，但未被驳回或推翻</a:t>
            </a:r>
            <a:r>
              <a:rPr lang="en-US" altLang="zh-CN" sz="1600" b="1" dirty="0">
                <a:latin typeface="Arial" charset="0"/>
              </a:rPr>
              <a:t>/</a:t>
            </a:r>
            <a:r>
              <a:rPr lang="zh-CN" altLang="en-US" sz="1600" b="1" dirty="0">
                <a:latin typeface="Arial" charset="0"/>
              </a:rPr>
              <a:t>表示有足以影响该法现行效力的草案存在</a:t>
            </a:r>
            <a:endParaRPr lang="en-US" altLang="zh-CN" sz="1600" b="1" dirty="0">
              <a:latin typeface="Arial" charset="0"/>
            </a:endParaRPr>
          </a:p>
          <a:p>
            <a:pPr>
              <a:spcBef>
                <a:spcPct val="50000"/>
              </a:spcBef>
              <a:defRPr/>
            </a:pPr>
            <a:r>
              <a:rPr lang="zh-CN" altLang="en-US" sz="1600" b="1" dirty="0">
                <a:latin typeface="Arial" charset="0"/>
              </a:rPr>
              <a:t>红色旗帜：表示该判例或行政裁决中至少有一个法律见解已经不是目前被接受的见解</a:t>
            </a:r>
            <a:r>
              <a:rPr lang="en-US" altLang="zh-CN" sz="1600" b="1" dirty="0">
                <a:latin typeface="Arial" charset="0"/>
              </a:rPr>
              <a:t>/</a:t>
            </a:r>
            <a:r>
              <a:rPr lang="zh-CN" altLang="en-US" sz="1600" b="1" dirty="0">
                <a:latin typeface="Arial" charset="0"/>
              </a:rPr>
              <a:t>表示该法被修正或废止</a:t>
            </a:r>
            <a:endParaRPr lang="en-US" altLang="zh-CN" sz="1600" b="1" dirty="0">
              <a:latin typeface="Arial" charset="0"/>
            </a:endParaRPr>
          </a:p>
          <a:p>
            <a:pPr>
              <a:spcBef>
                <a:spcPct val="50000"/>
              </a:spcBef>
              <a:defRPr/>
            </a:pPr>
            <a:r>
              <a:rPr lang="zh-CN" altLang="en-US" sz="1600" b="1" dirty="0">
                <a:latin typeface="Arial" charset="0"/>
              </a:rPr>
              <a:t>蓝白条纹旗帜：表示该判决已经被上诉，提示之后会有新的判决产生</a:t>
            </a:r>
            <a:endParaRPr lang="en-US" sz="1600" b="1" dirty="0">
              <a:latin typeface="Arial" charset="0"/>
            </a:endParaRPr>
          </a:p>
        </p:txBody>
      </p:sp>
      <p:sp>
        <p:nvSpPr>
          <p:cNvPr id="6" name="Rounded Rectangle 5"/>
          <p:cNvSpPr>
            <a:spLocks noChangeArrowheads="1"/>
          </p:cNvSpPr>
          <p:nvPr/>
        </p:nvSpPr>
        <p:spPr bwMode="auto">
          <a:xfrm>
            <a:off x="516590" y="2209416"/>
            <a:ext cx="6098960" cy="3027285"/>
          </a:xfrm>
          <a:prstGeom prst="roundRect">
            <a:avLst>
              <a:gd name="adj" fmla="val 16667"/>
            </a:avLst>
          </a:prstGeom>
          <a:noFill/>
          <a:ln w="28575" algn="ctr">
            <a:solidFill>
              <a:srgbClr val="FF0000"/>
            </a:solidFill>
            <a:round/>
            <a:headEnd/>
            <a:tailEnd/>
          </a:ln>
        </p:spPr>
        <p:txBody>
          <a:bodyPr lIns="0" tIns="0" rIns="182880" bIns="0"/>
          <a:lstStyle/>
          <a:p>
            <a:pPr>
              <a:spcBef>
                <a:spcPct val="50000"/>
              </a:spcBef>
            </a:pPr>
            <a:endParaRPr lang="en-US" altLang="zh-CN"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en-US" altLang="zh-CN">
              <a:ea typeface="宋体" pitchFamily="2" charset="-122"/>
            </a:endParaRPr>
          </a:p>
        </p:txBody>
      </p:sp>
      <p:sp>
        <p:nvSpPr>
          <p:cNvPr id="52227" name="Slide Number Placeholder 3"/>
          <p:cNvSpPr>
            <a:spLocks noGrp="1"/>
          </p:cNvSpPr>
          <p:nvPr>
            <p:ph type="sldNum" sz="quarter" idx="11"/>
          </p:nvPr>
        </p:nvSpPr>
        <p:spPr>
          <a:noFill/>
        </p:spPr>
        <p:txBody>
          <a:bodyPr/>
          <a:lstStyle/>
          <a:p>
            <a:fld id="{7095649C-53E1-4BC9-ADFF-25EDE4C16FC7}" type="slidenum">
              <a:rPr lang="en-US" altLang="en-US" smtClean="0">
                <a:latin typeface="Arial" pitchFamily="34" charset="0"/>
                <a:ea typeface="宋体" pitchFamily="2" charset="-122"/>
              </a:rPr>
              <a:pPr/>
              <a:t>25</a:t>
            </a:fld>
            <a:endParaRPr lang="en-US" altLang="en-US">
              <a:latin typeface="Arial" pitchFamily="34" charset="0"/>
              <a:ea typeface="宋体" pitchFamily="2" charset="-122"/>
            </a:endParaRPr>
          </a:p>
        </p:txBody>
      </p:sp>
      <p:sp>
        <p:nvSpPr>
          <p:cNvPr id="52228" name="TextBox 8"/>
          <p:cNvSpPr txBox="1">
            <a:spLocks noChangeArrowheads="1"/>
          </p:cNvSpPr>
          <p:nvPr/>
        </p:nvSpPr>
        <p:spPr bwMode="auto">
          <a:xfrm>
            <a:off x="624255" y="188913"/>
            <a:ext cx="8830549" cy="368300"/>
          </a:xfrm>
          <a:prstGeom prst="rect">
            <a:avLst/>
          </a:prstGeom>
          <a:noFill/>
          <a:ln w="9525">
            <a:noFill/>
            <a:miter lim="800000"/>
            <a:headEnd/>
            <a:tailEnd/>
          </a:ln>
        </p:spPr>
        <p:txBody>
          <a:bodyPr>
            <a:spAutoFit/>
          </a:bodyPr>
          <a:lstStyle/>
          <a:p>
            <a:r>
              <a:rPr lang="en-US" altLang="zh-CN" b="1">
                <a:solidFill>
                  <a:schemeClr val="tx2"/>
                </a:solidFill>
              </a:rPr>
              <a:t>TR Westlaw</a:t>
            </a:r>
            <a:r>
              <a:rPr lang="zh-CN" altLang="en-US" b="1">
                <a:solidFill>
                  <a:schemeClr val="tx2"/>
                </a:solidFill>
              </a:rPr>
              <a:t>判例为您提供历史资料</a:t>
            </a:r>
            <a:endParaRPr lang="en-US" altLang="zh-CN" b="1">
              <a:solidFill>
                <a:schemeClr val="tx2"/>
              </a:solidFill>
            </a:endParaRPr>
          </a:p>
        </p:txBody>
      </p:sp>
      <p:pic>
        <p:nvPicPr>
          <p:cNvPr id="52229" name="Content Placeholder 11" descr="Case5.JPG"/>
          <p:cNvPicPr>
            <a:picLocks noGrp="1" noChangeAspect="1"/>
          </p:cNvPicPr>
          <p:nvPr>
            <p:ph idx="1"/>
          </p:nvPr>
        </p:nvPicPr>
        <p:blipFill>
          <a:blip r:embed="rId2"/>
          <a:srcRect/>
          <a:stretch>
            <a:fillRect/>
          </a:stretch>
        </p:blipFill>
        <p:spPr>
          <a:xfrm>
            <a:off x="0" y="549275"/>
            <a:ext cx="12123226" cy="5759450"/>
          </a:xfrm>
        </p:spPr>
      </p:pic>
      <p:sp>
        <p:nvSpPr>
          <p:cNvPr id="6" name="Rounded Rectangle 5"/>
          <p:cNvSpPr/>
          <p:nvPr/>
        </p:nvSpPr>
        <p:spPr bwMode="auto">
          <a:xfrm>
            <a:off x="3214380" y="981076"/>
            <a:ext cx="1055941" cy="288925"/>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7" name="Rounded Rectangle 6"/>
          <p:cNvSpPr/>
          <p:nvPr/>
        </p:nvSpPr>
        <p:spPr bwMode="auto">
          <a:xfrm>
            <a:off x="1" y="1557338"/>
            <a:ext cx="2831362" cy="4608512"/>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8" name="Rounded Rectangle 7"/>
          <p:cNvSpPr/>
          <p:nvPr/>
        </p:nvSpPr>
        <p:spPr bwMode="auto">
          <a:xfrm>
            <a:off x="3599514" y="1557339"/>
            <a:ext cx="7486816" cy="4606925"/>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Slide Number Placeholder 3"/>
          <p:cNvSpPr>
            <a:spLocks noGrp="1"/>
          </p:cNvSpPr>
          <p:nvPr>
            <p:ph type="sldNum" sz="quarter" idx="11"/>
          </p:nvPr>
        </p:nvSpPr>
        <p:spPr>
          <a:noFill/>
        </p:spPr>
        <p:txBody>
          <a:bodyPr/>
          <a:lstStyle/>
          <a:p>
            <a:fld id="{9F0BE2AA-CCF2-404E-8FCA-1E6E509FBCE3}" type="slidenum">
              <a:rPr lang="en-US" altLang="en-US" smtClean="0">
                <a:latin typeface="Arial" pitchFamily="34" charset="0"/>
                <a:ea typeface="宋体" pitchFamily="2" charset="-122"/>
              </a:rPr>
              <a:pPr/>
              <a:t>26</a:t>
            </a:fld>
            <a:endParaRPr lang="en-US" altLang="en-US">
              <a:latin typeface="Arial" pitchFamily="34" charset="0"/>
              <a:ea typeface="宋体" pitchFamily="2" charset="-122"/>
            </a:endParaRPr>
          </a:p>
        </p:txBody>
      </p:sp>
      <p:sp>
        <p:nvSpPr>
          <p:cNvPr id="53252" name="TextBox 6"/>
          <p:cNvSpPr txBox="1">
            <a:spLocks noChangeArrowheads="1"/>
          </p:cNvSpPr>
          <p:nvPr/>
        </p:nvSpPr>
        <p:spPr bwMode="auto">
          <a:xfrm>
            <a:off x="719479" y="115889"/>
            <a:ext cx="8830550" cy="369887"/>
          </a:xfrm>
          <a:prstGeom prst="rect">
            <a:avLst/>
          </a:prstGeom>
          <a:noFill/>
          <a:ln w="9525">
            <a:noFill/>
            <a:miter lim="800000"/>
            <a:headEnd/>
            <a:tailEnd/>
          </a:ln>
        </p:spPr>
        <p:txBody>
          <a:bodyPr>
            <a:spAutoFit/>
          </a:bodyPr>
          <a:lstStyle/>
          <a:p>
            <a:r>
              <a:rPr lang="en-US" altLang="zh-CN" b="1">
                <a:solidFill>
                  <a:schemeClr val="tx2"/>
                </a:solidFill>
              </a:rPr>
              <a:t>TR Westlaw</a:t>
            </a:r>
            <a:r>
              <a:rPr lang="zh-CN" altLang="en-US" b="1">
                <a:solidFill>
                  <a:schemeClr val="tx2"/>
                </a:solidFill>
              </a:rPr>
              <a:t>判例为您提供引用参考资料</a:t>
            </a:r>
            <a:endParaRPr lang="en-US" altLang="zh-CN" b="1">
              <a:solidFill>
                <a:schemeClr val="tx2"/>
              </a:solidFill>
            </a:endParaRPr>
          </a:p>
        </p:txBody>
      </p:sp>
      <p:pic>
        <p:nvPicPr>
          <p:cNvPr id="53253" name="Content Placeholder 8" descr="Case6.JPG"/>
          <p:cNvPicPr>
            <a:picLocks noGrp="1" noChangeAspect="1"/>
          </p:cNvPicPr>
          <p:nvPr>
            <p:ph idx="1"/>
          </p:nvPr>
        </p:nvPicPr>
        <p:blipFill>
          <a:blip r:embed="rId2"/>
          <a:srcRect/>
          <a:stretch>
            <a:fillRect/>
          </a:stretch>
        </p:blipFill>
        <p:spPr>
          <a:xfrm>
            <a:off x="0" y="549276"/>
            <a:ext cx="12044929" cy="5673725"/>
          </a:xfrm>
        </p:spPr>
      </p:pic>
      <p:sp>
        <p:nvSpPr>
          <p:cNvPr id="6" name="Rounded Rectangle 5"/>
          <p:cNvSpPr/>
          <p:nvPr/>
        </p:nvSpPr>
        <p:spPr bwMode="auto">
          <a:xfrm>
            <a:off x="4077756" y="908050"/>
            <a:ext cx="1536300" cy="215900"/>
          </a:xfrm>
          <a:prstGeom prst="roundRect">
            <a:avLst/>
          </a:prstGeom>
          <a:noFill/>
          <a:ln w="28575" cap="flat" cmpd="sng" algn="ctr">
            <a:solidFill>
              <a:srgbClr val="FF0000"/>
            </a:solidFill>
            <a:prstDash val="solid"/>
            <a:round/>
            <a:headEnd type="none" w="med" len="med"/>
            <a:tailEnd type="none" w="med" len="med"/>
          </a:ln>
          <a:effectLst/>
        </p:spPr>
        <p:txBody>
          <a:bodyPr lIns="0" tIns="0" rIns="182880" bIns="0"/>
          <a:lstStyle/>
          <a:p>
            <a:pPr>
              <a:spcBef>
                <a:spcPct val="50000"/>
              </a:spcBef>
              <a:defRPr/>
            </a:pPr>
            <a:endParaRPr lang="en-US" sz="2400">
              <a:ln w="57150">
                <a:solidFill>
                  <a:schemeClr val="tx1"/>
                </a:solidFill>
              </a:ln>
              <a:latin typeface="Arial" charset="0"/>
            </a:endParaRPr>
          </a:p>
        </p:txBody>
      </p:sp>
      <p:sp>
        <p:nvSpPr>
          <p:cNvPr id="69638" name="Rounded Rectangle 6"/>
          <p:cNvSpPr>
            <a:spLocks noChangeArrowheads="1"/>
          </p:cNvSpPr>
          <p:nvPr/>
        </p:nvSpPr>
        <p:spPr bwMode="auto">
          <a:xfrm>
            <a:off x="1" y="1557339"/>
            <a:ext cx="2351005" cy="2016125"/>
          </a:xfrm>
          <a:prstGeom prst="roundRect">
            <a:avLst>
              <a:gd name="adj" fmla="val 16667"/>
            </a:avLst>
          </a:prstGeom>
          <a:noFill/>
          <a:ln w="28575" algn="ctr">
            <a:solidFill>
              <a:srgbClr val="FF0000"/>
            </a:solidFill>
            <a:round/>
            <a:headEnd/>
            <a:tailEnd/>
          </a:ln>
        </p:spPr>
        <p:txBody>
          <a:bodyPr lIns="0" tIns="0" rIns="182880" bIns="0"/>
          <a:lstStyle/>
          <a:p>
            <a:pPr>
              <a:spcBef>
                <a:spcPct val="50000"/>
              </a:spcBef>
            </a:pPr>
            <a:endParaRPr lang="en-US" altLang="zh-CN"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9638"/>
                                        </p:tgtEl>
                                        <p:attrNameLst>
                                          <p:attrName>style.visibility</p:attrName>
                                        </p:attrNameLst>
                                      </p:cBhvr>
                                      <p:to>
                                        <p:strVal val="visible"/>
                                      </p:to>
                                    </p:set>
                                    <p:animEffect transition="in" filter="wipe(down)">
                                      <p:cBhvr>
                                        <p:cTn id="12" dur="500"/>
                                        <p:tgtEl>
                                          <p:spTgt spid="696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96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endParaRPr lang="en-US" altLang="zh-CN">
              <a:ea typeface="宋体" pitchFamily="2" charset="-122"/>
            </a:endParaRPr>
          </a:p>
        </p:txBody>
      </p:sp>
      <p:pic>
        <p:nvPicPr>
          <p:cNvPr id="54275" name="Content Placeholder 8" descr="Case7.JPG"/>
          <p:cNvPicPr>
            <a:picLocks noGrp="1" noChangeAspect="1"/>
          </p:cNvPicPr>
          <p:nvPr>
            <p:ph idx="1"/>
          </p:nvPr>
        </p:nvPicPr>
        <p:blipFill>
          <a:blip r:embed="rId2"/>
          <a:srcRect/>
          <a:stretch>
            <a:fillRect/>
          </a:stretch>
        </p:blipFill>
        <p:spPr>
          <a:xfrm>
            <a:off x="0" y="620714"/>
            <a:ext cx="12188825" cy="5578475"/>
          </a:xfrm>
        </p:spPr>
      </p:pic>
      <p:sp>
        <p:nvSpPr>
          <p:cNvPr id="54276" name="Slide Number Placeholder 3"/>
          <p:cNvSpPr>
            <a:spLocks noGrp="1"/>
          </p:cNvSpPr>
          <p:nvPr>
            <p:ph type="sldNum" sz="quarter" idx="11"/>
          </p:nvPr>
        </p:nvSpPr>
        <p:spPr>
          <a:noFill/>
        </p:spPr>
        <p:txBody>
          <a:bodyPr/>
          <a:lstStyle/>
          <a:p>
            <a:fld id="{5C85A1AF-8CF8-4165-B6FC-CAB72E822D33}" type="slidenum">
              <a:rPr lang="en-US" altLang="en-US" smtClean="0">
                <a:latin typeface="Arial" pitchFamily="34" charset="0"/>
                <a:ea typeface="宋体" pitchFamily="2" charset="-122"/>
              </a:rPr>
              <a:pPr/>
              <a:t>27</a:t>
            </a:fld>
            <a:endParaRPr lang="en-US" altLang="en-US">
              <a:latin typeface="Arial" pitchFamily="34" charset="0"/>
              <a:ea typeface="宋体" pitchFamily="2" charset="-122"/>
            </a:endParaRPr>
          </a:p>
        </p:txBody>
      </p:sp>
      <p:sp>
        <p:nvSpPr>
          <p:cNvPr id="6" name="Rounded Rectangle 5"/>
          <p:cNvSpPr/>
          <p:nvPr/>
        </p:nvSpPr>
        <p:spPr bwMode="auto">
          <a:xfrm>
            <a:off x="5614055" y="981075"/>
            <a:ext cx="1343733" cy="287338"/>
          </a:xfrm>
          <a:prstGeom prst="roundRect">
            <a:avLst/>
          </a:prstGeom>
          <a:noFill/>
          <a:ln w="28575" cap="flat" cmpd="sng" algn="ctr">
            <a:solidFill>
              <a:srgbClr val="FF0000"/>
            </a:solidFill>
            <a:prstDash val="solid"/>
            <a:round/>
            <a:headEnd type="none" w="med" len="med"/>
            <a:tailEnd type="none" w="med" len="med"/>
          </a:ln>
          <a:effectLst/>
        </p:spPr>
        <p:txBody>
          <a:bodyPr lIns="0" tIns="0" rIns="182880" bIns="0"/>
          <a:lstStyle/>
          <a:p>
            <a:pPr>
              <a:spcBef>
                <a:spcPct val="50000"/>
              </a:spcBef>
              <a:defRPr/>
            </a:pPr>
            <a:endParaRPr lang="en-US" sz="2400">
              <a:ln w="57150">
                <a:solidFill>
                  <a:schemeClr val="tx1"/>
                </a:solidFill>
              </a:ln>
              <a:latin typeface="Arial" charset="0"/>
            </a:endParaRPr>
          </a:p>
        </p:txBody>
      </p:sp>
      <p:sp>
        <p:nvSpPr>
          <p:cNvPr id="54278" name="TextBox 7"/>
          <p:cNvSpPr txBox="1">
            <a:spLocks noChangeArrowheads="1"/>
          </p:cNvSpPr>
          <p:nvPr/>
        </p:nvSpPr>
        <p:spPr bwMode="auto">
          <a:xfrm>
            <a:off x="624255" y="188913"/>
            <a:ext cx="8830549" cy="368300"/>
          </a:xfrm>
          <a:prstGeom prst="rect">
            <a:avLst/>
          </a:prstGeom>
          <a:noFill/>
          <a:ln w="9525">
            <a:noFill/>
            <a:miter lim="800000"/>
            <a:headEnd/>
            <a:tailEnd/>
          </a:ln>
        </p:spPr>
        <p:txBody>
          <a:bodyPr>
            <a:spAutoFit/>
          </a:bodyPr>
          <a:lstStyle/>
          <a:p>
            <a:r>
              <a:rPr lang="en-US" altLang="zh-CN" b="1">
                <a:solidFill>
                  <a:schemeClr val="tx2"/>
                </a:solidFill>
              </a:rPr>
              <a:t>TR Westlaw</a:t>
            </a:r>
            <a:r>
              <a:rPr lang="zh-CN" altLang="en-US" b="1">
                <a:solidFill>
                  <a:schemeClr val="tx2"/>
                </a:solidFill>
              </a:rPr>
              <a:t>判例为您提供参考先例</a:t>
            </a:r>
            <a:endParaRPr lang="en-US" altLang="zh-CN" b="1">
              <a:solidFill>
                <a:schemeClr val="tx2"/>
              </a:solidFill>
            </a:endParaRPr>
          </a:p>
        </p:txBody>
      </p:sp>
      <p:sp>
        <p:nvSpPr>
          <p:cNvPr id="70663" name="Rounded Rectangle 6"/>
          <p:cNvSpPr>
            <a:spLocks noChangeArrowheads="1"/>
          </p:cNvSpPr>
          <p:nvPr/>
        </p:nvSpPr>
        <p:spPr bwMode="auto">
          <a:xfrm>
            <a:off x="239122" y="1484313"/>
            <a:ext cx="11710583" cy="936625"/>
          </a:xfrm>
          <a:prstGeom prst="roundRect">
            <a:avLst>
              <a:gd name="adj" fmla="val 16667"/>
            </a:avLst>
          </a:prstGeom>
          <a:noFill/>
          <a:ln w="28575" algn="ctr">
            <a:solidFill>
              <a:srgbClr val="FF0000"/>
            </a:solidFill>
            <a:round/>
            <a:headEnd/>
            <a:tailEnd/>
          </a:ln>
        </p:spPr>
        <p:txBody>
          <a:bodyPr lIns="0" tIns="0" rIns="182880" bIns="0"/>
          <a:lstStyle/>
          <a:p>
            <a:pPr>
              <a:spcBef>
                <a:spcPct val="50000"/>
              </a:spcBef>
            </a:pPr>
            <a:endParaRPr lang="en-US" altLang="zh-CN" sz="24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0663"/>
                                        </p:tgtEl>
                                        <p:attrNameLst>
                                          <p:attrName>style.visibility</p:attrName>
                                        </p:attrNameLst>
                                      </p:cBhvr>
                                      <p:to>
                                        <p:strVal val="visible"/>
                                      </p:to>
                                    </p:set>
                                    <p:animEffect transition="in" filter="wipe(down)">
                                      <p:cBhvr>
                                        <p:cTn id="12" dur="500"/>
                                        <p:tgtEl>
                                          <p:spTgt spid="706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06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11564572" y="5229225"/>
            <a:ext cx="2031471" cy="2286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55299" name="TextBox 9"/>
          <p:cNvSpPr txBox="1">
            <a:spLocks noChangeArrowheads="1"/>
          </p:cNvSpPr>
          <p:nvPr/>
        </p:nvSpPr>
        <p:spPr bwMode="auto">
          <a:xfrm>
            <a:off x="1117309" y="0"/>
            <a:ext cx="9243192" cy="400050"/>
          </a:xfrm>
          <a:prstGeom prst="rect">
            <a:avLst/>
          </a:prstGeom>
          <a:noFill/>
          <a:ln w="9525">
            <a:noFill/>
            <a:miter lim="800000"/>
            <a:headEnd/>
            <a:tailEnd/>
          </a:ln>
        </p:spPr>
        <p:txBody>
          <a:bodyPr>
            <a:spAutoFit/>
          </a:bodyPr>
          <a:lstStyle/>
          <a:p>
            <a:r>
              <a:rPr lang="en-US" altLang="zh-CN" sz="2000" b="1">
                <a:solidFill>
                  <a:schemeClr val="tx2"/>
                </a:solidFill>
              </a:rPr>
              <a:t>TR Westlaw</a:t>
            </a:r>
            <a:r>
              <a:rPr lang="zh-CN" altLang="en-US" sz="2000" b="1">
                <a:solidFill>
                  <a:schemeClr val="tx2"/>
                </a:solidFill>
              </a:rPr>
              <a:t>评论文章中快速定位与中国相关的文献</a:t>
            </a:r>
            <a:endParaRPr lang="en-US" altLang="zh-CN" sz="2000" b="1">
              <a:solidFill>
                <a:schemeClr val="tx2"/>
              </a:solidFill>
            </a:endParaRPr>
          </a:p>
        </p:txBody>
      </p:sp>
      <p:pic>
        <p:nvPicPr>
          <p:cNvPr id="55300" name="Picture 10" descr="Secondary Sources4.JPG"/>
          <p:cNvPicPr>
            <a:picLocks noChangeAspect="1"/>
          </p:cNvPicPr>
          <p:nvPr/>
        </p:nvPicPr>
        <p:blipFill>
          <a:blip r:embed="rId2"/>
          <a:srcRect/>
          <a:stretch>
            <a:fillRect/>
          </a:stretch>
        </p:blipFill>
        <p:spPr bwMode="auto">
          <a:xfrm>
            <a:off x="0" y="619125"/>
            <a:ext cx="12188825" cy="5619750"/>
          </a:xfrm>
          <a:prstGeom prst="rect">
            <a:avLst/>
          </a:prstGeom>
          <a:noFill/>
          <a:ln w="9525">
            <a:noFill/>
            <a:miter lim="800000"/>
            <a:headEnd/>
            <a:tailEnd/>
          </a:ln>
        </p:spPr>
      </p:pic>
      <p:sp>
        <p:nvSpPr>
          <p:cNvPr id="4" name="Rounded Rectangle 3"/>
          <p:cNvSpPr/>
          <p:nvPr/>
        </p:nvSpPr>
        <p:spPr bwMode="auto">
          <a:xfrm>
            <a:off x="0" y="2781300"/>
            <a:ext cx="2133044" cy="2286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9" name="Rounded Rectangle 8"/>
          <p:cNvSpPr/>
          <p:nvPr/>
        </p:nvSpPr>
        <p:spPr bwMode="auto">
          <a:xfrm>
            <a:off x="4750680" y="1844675"/>
            <a:ext cx="2133044" cy="2286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pic>
        <p:nvPicPr>
          <p:cNvPr id="74763" name="Picture 11"/>
          <p:cNvPicPr>
            <a:picLocks noChangeAspect="1" noChangeArrowheads="1"/>
          </p:cNvPicPr>
          <p:nvPr/>
        </p:nvPicPr>
        <p:blipFill>
          <a:blip r:embed="rId3"/>
          <a:srcRect/>
          <a:stretch>
            <a:fillRect/>
          </a:stretch>
        </p:blipFill>
        <p:spPr bwMode="auto">
          <a:xfrm>
            <a:off x="5518829" y="2060576"/>
            <a:ext cx="1043246" cy="461963"/>
          </a:xfrm>
          <a:prstGeom prst="rect">
            <a:avLst/>
          </a:prstGeom>
          <a:noFill/>
          <a:ln w="9525">
            <a:noFill/>
            <a:miter lim="800000"/>
            <a:headEnd/>
            <a:tailEnd/>
          </a:ln>
        </p:spPr>
      </p:pic>
      <p:sp>
        <p:nvSpPr>
          <p:cNvPr id="10" name="Oval Callout 9"/>
          <p:cNvSpPr/>
          <p:nvPr/>
        </p:nvSpPr>
        <p:spPr bwMode="auto">
          <a:xfrm>
            <a:off x="5518829" y="2852738"/>
            <a:ext cx="5182367" cy="1655762"/>
          </a:xfrm>
          <a:prstGeom prst="wedgeEllipseCallou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sz="2400">
                <a:latin typeface="Arial" charset="0"/>
              </a:rPr>
              <a:t>法学期刊和评论中有提到中国的文献有哪些？</a:t>
            </a:r>
            <a:endParaRPr lang="en-US" sz="2400">
              <a:latin typeface="Arial" charset="0"/>
            </a:endParaRPr>
          </a:p>
        </p:txBody>
      </p:sp>
      <p:sp>
        <p:nvSpPr>
          <p:cNvPr id="5" name="Rounded Rectangle 4"/>
          <p:cNvSpPr/>
          <p:nvPr/>
        </p:nvSpPr>
        <p:spPr bwMode="auto">
          <a:xfrm>
            <a:off x="143896" y="5229225"/>
            <a:ext cx="1726750" cy="4318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7" name="Right Arrow 6"/>
          <p:cNvSpPr>
            <a:spLocks noChangeArrowheads="1"/>
          </p:cNvSpPr>
          <p:nvPr/>
        </p:nvSpPr>
        <p:spPr bwMode="auto">
          <a:xfrm>
            <a:off x="1870646" y="5373688"/>
            <a:ext cx="406294" cy="152400"/>
          </a:xfrm>
          <a:prstGeom prst="rightArrow">
            <a:avLst>
              <a:gd name="adj1" fmla="val 50000"/>
              <a:gd name="adj2" fmla="val 50000"/>
            </a:avLst>
          </a:prstGeom>
          <a:solidFill>
            <a:srgbClr val="FF0000"/>
          </a:solidFill>
          <a:ln w="9525" algn="ctr">
            <a:noFill/>
            <a:round/>
            <a:headEnd/>
            <a:tailEnd/>
          </a:ln>
        </p:spPr>
        <p:txBody>
          <a:bodyPr lIns="0" tIns="0" rIns="182880" bIns="0"/>
          <a:lstStyle/>
          <a:p>
            <a:pPr>
              <a:spcBef>
                <a:spcPct val="50000"/>
              </a:spcBef>
            </a:pPr>
            <a:endParaRPr lang="en-US" altLang="zh-CN" sz="2400"/>
          </a:p>
        </p:txBody>
      </p:sp>
      <p:pic>
        <p:nvPicPr>
          <p:cNvPr id="141315" name="Picture 3"/>
          <p:cNvPicPr>
            <a:picLocks noChangeAspect="1" noChangeArrowheads="1"/>
          </p:cNvPicPr>
          <p:nvPr/>
        </p:nvPicPr>
        <p:blipFill>
          <a:blip r:embed="rId4"/>
          <a:srcRect/>
          <a:stretch>
            <a:fillRect/>
          </a:stretch>
        </p:blipFill>
        <p:spPr bwMode="auto">
          <a:xfrm>
            <a:off x="2351005" y="4797426"/>
            <a:ext cx="4545416" cy="155257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4763"/>
                                        </p:tgtEl>
                                        <p:attrNameLst>
                                          <p:attrName>style.visibility</p:attrName>
                                        </p:attrNameLst>
                                      </p:cBhvr>
                                      <p:to>
                                        <p:strVal val="visible"/>
                                      </p:to>
                                    </p:set>
                                    <p:animEffect transition="in" filter="wipe(down)">
                                      <p:cBhvr>
                                        <p:cTn id="17" dur="500"/>
                                        <p:tgtEl>
                                          <p:spTgt spid="7476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41315"/>
                                        </p:tgtEl>
                                        <p:attrNameLst>
                                          <p:attrName>style.visibility</p:attrName>
                                        </p:attrNameLst>
                                      </p:cBhvr>
                                      <p:to>
                                        <p:strVal val="visible"/>
                                      </p:to>
                                    </p:set>
                                    <p:animEffect transition="in" filter="blinds(horizontal)">
                                      <p:cBhvr>
                                        <p:cTn id="37" dur="500"/>
                                        <p:tgtEl>
                                          <p:spTgt spid="1413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9" grpId="0" animBg="1"/>
      <p:bldP spid="10" grpId="0" animBg="1"/>
      <p:bldP spid="5"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1" descr="Secondary Sources6.JPG"/>
          <p:cNvPicPr>
            <a:picLocks noChangeAspect="1"/>
          </p:cNvPicPr>
          <p:nvPr/>
        </p:nvPicPr>
        <p:blipFill>
          <a:blip r:embed="rId2"/>
          <a:srcRect/>
          <a:stretch>
            <a:fillRect/>
          </a:stretch>
        </p:blipFill>
        <p:spPr bwMode="auto">
          <a:xfrm>
            <a:off x="1" y="1484314"/>
            <a:ext cx="2477972" cy="4541837"/>
          </a:xfrm>
          <a:prstGeom prst="rect">
            <a:avLst/>
          </a:prstGeom>
          <a:noFill/>
          <a:ln w="9525">
            <a:noFill/>
            <a:miter lim="800000"/>
            <a:headEnd/>
            <a:tailEnd/>
          </a:ln>
        </p:spPr>
      </p:pic>
      <p:pic>
        <p:nvPicPr>
          <p:cNvPr id="56323" name="Picture 19" descr="Secondary Sources5.JPG"/>
          <p:cNvPicPr>
            <a:picLocks noChangeAspect="1"/>
          </p:cNvPicPr>
          <p:nvPr/>
        </p:nvPicPr>
        <p:blipFill>
          <a:blip r:embed="rId3"/>
          <a:srcRect/>
          <a:stretch>
            <a:fillRect/>
          </a:stretch>
        </p:blipFill>
        <p:spPr bwMode="auto">
          <a:xfrm>
            <a:off x="2446229" y="115888"/>
            <a:ext cx="9742596" cy="6140450"/>
          </a:xfrm>
          <a:prstGeom prst="rect">
            <a:avLst/>
          </a:prstGeom>
          <a:noFill/>
          <a:ln w="9525">
            <a:noFill/>
            <a:miter lim="800000"/>
            <a:headEnd/>
            <a:tailEnd/>
          </a:ln>
        </p:spPr>
      </p:pic>
      <p:sp>
        <p:nvSpPr>
          <p:cNvPr id="6" name="Rounded Rectangle 5"/>
          <p:cNvSpPr/>
          <p:nvPr/>
        </p:nvSpPr>
        <p:spPr bwMode="auto">
          <a:xfrm>
            <a:off x="2638797" y="115889"/>
            <a:ext cx="3455616" cy="301625"/>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5" name="Rounded Rectangle 4"/>
          <p:cNvSpPr/>
          <p:nvPr/>
        </p:nvSpPr>
        <p:spPr bwMode="auto">
          <a:xfrm>
            <a:off x="1" y="2349500"/>
            <a:ext cx="2207109" cy="719138"/>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9" name="Right Arrow 8"/>
          <p:cNvSpPr>
            <a:spLocks noChangeArrowheads="1"/>
          </p:cNvSpPr>
          <p:nvPr/>
        </p:nvSpPr>
        <p:spPr bwMode="auto">
          <a:xfrm>
            <a:off x="2446229" y="2565400"/>
            <a:ext cx="507868" cy="152400"/>
          </a:xfrm>
          <a:prstGeom prst="rightArrow">
            <a:avLst>
              <a:gd name="adj1" fmla="val 50000"/>
              <a:gd name="adj2" fmla="val 50000"/>
            </a:avLst>
          </a:prstGeom>
          <a:solidFill>
            <a:srgbClr val="FF0000"/>
          </a:solidFill>
          <a:ln w="9525" algn="ctr">
            <a:noFill/>
            <a:round/>
            <a:headEnd/>
            <a:tailEnd/>
          </a:ln>
        </p:spPr>
        <p:txBody>
          <a:bodyPr lIns="0" tIns="0" rIns="182880" bIns="0"/>
          <a:lstStyle/>
          <a:p>
            <a:pPr>
              <a:spcBef>
                <a:spcPct val="50000"/>
              </a:spcBef>
            </a:pPr>
            <a:endParaRPr lang="en-US" altLang="zh-CN" sz="2400"/>
          </a:p>
        </p:txBody>
      </p:sp>
      <p:sp>
        <p:nvSpPr>
          <p:cNvPr id="10" name="Rectangle 9"/>
          <p:cNvSpPr/>
          <p:nvPr/>
        </p:nvSpPr>
        <p:spPr bwMode="auto">
          <a:xfrm>
            <a:off x="3406946" y="2492375"/>
            <a:ext cx="2437765" cy="228600"/>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sz="1400">
                <a:latin typeface="微软雅黑" pitchFamily="34" charset="-122"/>
                <a:ea typeface="微软雅黑" pitchFamily="34" charset="-122"/>
              </a:rPr>
              <a:t>与中国相关的文献</a:t>
            </a:r>
            <a:endParaRPr lang="en-US" sz="1400">
              <a:latin typeface="微软雅黑" pitchFamily="34" charset="-122"/>
              <a:ea typeface="微软雅黑" pitchFamily="34" charset="-122"/>
            </a:endParaRPr>
          </a:p>
        </p:txBody>
      </p:sp>
      <p:sp>
        <p:nvSpPr>
          <p:cNvPr id="11" name="Right Arrow 10"/>
          <p:cNvSpPr>
            <a:spLocks noChangeArrowheads="1"/>
          </p:cNvSpPr>
          <p:nvPr/>
        </p:nvSpPr>
        <p:spPr bwMode="auto">
          <a:xfrm>
            <a:off x="6286980" y="2565400"/>
            <a:ext cx="507868" cy="152400"/>
          </a:xfrm>
          <a:prstGeom prst="rightArrow">
            <a:avLst>
              <a:gd name="adj1" fmla="val 50000"/>
              <a:gd name="adj2" fmla="val 50000"/>
            </a:avLst>
          </a:prstGeom>
          <a:solidFill>
            <a:srgbClr val="FF0000"/>
          </a:solidFill>
          <a:ln w="9525" algn="ctr">
            <a:noFill/>
            <a:round/>
            <a:headEnd/>
            <a:tailEnd/>
          </a:ln>
        </p:spPr>
        <p:txBody>
          <a:bodyPr lIns="0" tIns="0" rIns="182880" bIns="0"/>
          <a:lstStyle/>
          <a:p>
            <a:pPr>
              <a:spcBef>
                <a:spcPct val="50000"/>
              </a:spcBef>
            </a:pPr>
            <a:endParaRPr lang="en-US" altLang="zh-CN" sz="2400"/>
          </a:p>
        </p:txBody>
      </p:sp>
      <p:sp>
        <p:nvSpPr>
          <p:cNvPr id="12" name="Rounded Rectangle 11"/>
          <p:cNvSpPr/>
          <p:nvPr/>
        </p:nvSpPr>
        <p:spPr bwMode="auto">
          <a:xfrm>
            <a:off x="7150355" y="2492375"/>
            <a:ext cx="1422030" cy="4572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4" name="Rounded Rectangle 3"/>
          <p:cNvSpPr/>
          <p:nvPr/>
        </p:nvSpPr>
        <p:spPr bwMode="auto">
          <a:xfrm>
            <a:off x="0" y="5157789"/>
            <a:ext cx="2437765" cy="358775"/>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13" name="Right Arrow 12"/>
          <p:cNvSpPr>
            <a:spLocks noChangeArrowheads="1"/>
          </p:cNvSpPr>
          <p:nvPr/>
        </p:nvSpPr>
        <p:spPr bwMode="auto">
          <a:xfrm>
            <a:off x="2446229" y="5229225"/>
            <a:ext cx="507868" cy="152400"/>
          </a:xfrm>
          <a:prstGeom prst="rightArrow">
            <a:avLst>
              <a:gd name="adj1" fmla="val 50000"/>
              <a:gd name="adj2" fmla="val 50000"/>
            </a:avLst>
          </a:prstGeom>
          <a:solidFill>
            <a:srgbClr val="FF0000"/>
          </a:solidFill>
          <a:ln w="9525" algn="ctr">
            <a:noFill/>
            <a:round/>
            <a:headEnd/>
            <a:tailEnd/>
          </a:ln>
        </p:spPr>
        <p:txBody>
          <a:bodyPr lIns="0" tIns="0" rIns="182880" bIns="0"/>
          <a:lstStyle/>
          <a:p>
            <a:pPr>
              <a:spcBef>
                <a:spcPct val="50000"/>
              </a:spcBef>
            </a:pPr>
            <a:endParaRPr lang="en-US" altLang="zh-CN" sz="2400"/>
          </a:p>
        </p:txBody>
      </p:sp>
      <p:sp>
        <p:nvSpPr>
          <p:cNvPr id="14" name="Rectangle 13"/>
          <p:cNvSpPr/>
          <p:nvPr/>
        </p:nvSpPr>
        <p:spPr bwMode="auto">
          <a:xfrm>
            <a:off x="3023929" y="5013325"/>
            <a:ext cx="2539339" cy="457200"/>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sz="1400">
                <a:latin typeface="微软雅黑" pitchFamily="34" charset="-122"/>
                <a:ea typeface="微软雅黑" pitchFamily="34" charset="-122"/>
              </a:rPr>
              <a:t>仅查询期刊评论中的文献资料</a:t>
            </a:r>
            <a:endParaRPr lang="en-US" sz="1400">
              <a:latin typeface="微软雅黑" pitchFamily="34" charset="-122"/>
              <a:ea typeface="微软雅黑" pitchFamily="34" charset="-122"/>
            </a:endParaRPr>
          </a:p>
        </p:txBody>
      </p:sp>
      <p:sp>
        <p:nvSpPr>
          <p:cNvPr id="16" name="Minus 15"/>
          <p:cNvSpPr/>
          <p:nvPr/>
        </p:nvSpPr>
        <p:spPr bwMode="auto">
          <a:xfrm>
            <a:off x="2543571" y="1773239"/>
            <a:ext cx="5757951" cy="46037"/>
          </a:xfrm>
          <a:prstGeom prst="mathMinus">
            <a:avLst/>
          </a:prstGeom>
          <a:noFill/>
          <a:ln w="9525" cap="flat" cmpd="sng" algn="ctr">
            <a:solidFill>
              <a:srgbClr val="FF0000"/>
            </a:solidFill>
            <a:prstDash val="solid"/>
            <a:round/>
            <a:headEnd type="none" w="med" len="med"/>
            <a:tailEnd type="none" w="med" len="med"/>
          </a:ln>
          <a:effectLst/>
        </p:spPr>
        <p:txBody>
          <a:bodyPr lIns="0" tIns="0" rIns="182880" bIns="0"/>
          <a:lstStyle/>
          <a:p>
            <a:pPr>
              <a:spcBef>
                <a:spcPct val="50000"/>
              </a:spcBef>
              <a:defRPr/>
            </a:pPr>
            <a:endParaRPr lang="en-US" sz="2400"/>
          </a:p>
        </p:txBody>
      </p:sp>
      <p:sp>
        <p:nvSpPr>
          <p:cNvPr id="17" name="Minus 16"/>
          <p:cNvSpPr/>
          <p:nvPr/>
        </p:nvSpPr>
        <p:spPr bwMode="auto">
          <a:xfrm>
            <a:off x="2446229" y="3716339"/>
            <a:ext cx="4977104" cy="46037"/>
          </a:xfrm>
          <a:prstGeom prst="mathMinus">
            <a:avLst/>
          </a:prstGeom>
          <a:noFill/>
          <a:ln w="9525" cap="flat" cmpd="sng" algn="ctr">
            <a:solidFill>
              <a:srgbClr val="FF0000"/>
            </a:solidFill>
            <a:prstDash val="solid"/>
            <a:round/>
            <a:headEnd type="none" w="med" len="med"/>
            <a:tailEnd type="none" w="med" len="med"/>
          </a:ln>
          <a:effectLst/>
        </p:spPr>
        <p:txBody>
          <a:bodyPr lIns="0" tIns="0" rIns="182880" bIns="0"/>
          <a:lstStyle/>
          <a:p>
            <a:pPr>
              <a:spcBef>
                <a:spcPct val="50000"/>
              </a:spcBef>
              <a:defRPr/>
            </a:pPr>
            <a:endParaRPr lang="en-US" sz="2400"/>
          </a:p>
        </p:txBody>
      </p:sp>
      <p:sp>
        <p:nvSpPr>
          <p:cNvPr id="18" name="Minus 17"/>
          <p:cNvSpPr/>
          <p:nvPr/>
        </p:nvSpPr>
        <p:spPr bwMode="auto">
          <a:xfrm>
            <a:off x="2831362" y="6165850"/>
            <a:ext cx="2302334" cy="44450"/>
          </a:xfrm>
          <a:prstGeom prst="mathMinus">
            <a:avLst/>
          </a:prstGeom>
          <a:noFill/>
          <a:ln w="9525" cap="flat" cmpd="sng" algn="ctr">
            <a:solidFill>
              <a:srgbClr val="FF0000"/>
            </a:solidFill>
            <a:prstDash val="solid"/>
            <a:round/>
            <a:headEnd type="none" w="med" len="med"/>
            <a:tailEnd type="none" w="med" len="med"/>
          </a:ln>
          <a:effectLst/>
        </p:spPr>
        <p:txBody>
          <a:bodyPr lIns="0" tIns="0" rIns="182880" bIns="0"/>
          <a:lstStyle/>
          <a:p>
            <a:pPr>
              <a:spcBef>
                <a:spcPct val="50000"/>
              </a:spcBef>
              <a:defRPr/>
            </a:pPr>
            <a:endParaRPr lang="en-US" sz="24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linds(horizontal)">
                                      <p:cBhvr>
                                        <p:cTn id="32" dur="500"/>
                                        <p:tgtEl>
                                          <p:spTgt spid="1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blinds(horizontal)">
                                      <p:cBhvr>
                                        <p:cTn id="42" dur="500"/>
                                        <p:tgtEl>
                                          <p:spTgt spid="1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linds(horizontal)">
                                      <p:cBhvr>
                                        <p:cTn id="47" dur="500"/>
                                        <p:tgtEl>
                                          <p:spTgt spid="1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linds(horizontal)">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9" grpId="0" animBg="1"/>
      <p:bldP spid="10" grpId="0" animBg="1"/>
      <p:bldP spid="11" grpId="0" animBg="1"/>
      <p:bldP spid="12" grpId="0" animBg="1"/>
      <p:bldP spid="4" grpId="0" animBg="1"/>
      <p:bldP spid="13"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88359" y="160020"/>
            <a:ext cx="9823008" cy="434339"/>
          </a:xfrm>
        </p:spPr>
        <p:txBody>
          <a:bodyPr/>
          <a:lstStyle/>
          <a:p>
            <a:r>
              <a:rPr lang="en-US" altLang="zh-CN" b="1" dirty="0" err="1">
                <a:latin typeface="微软雅黑" pitchFamily="34" charset="-122"/>
                <a:ea typeface="微软雅黑" pitchFamily="34" charset="-122"/>
              </a:rPr>
              <a:t>Dwright</a:t>
            </a:r>
            <a:r>
              <a:rPr lang="en-US" altLang="zh-CN" b="1" dirty="0">
                <a:latin typeface="微软雅黑" pitchFamily="34" charset="-122"/>
                <a:ea typeface="微软雅黑" pitchFamily="34" charset="-122"/>
              </a:rPr>
              <a:t> </a:t>
            </a:r>
            <a:r>
              <a:rPr lang="en-US" altLang="zh-CN" b="1" dirty="0" err="1">
                <a:latin typeface="微软雅黑" pitchFamily="34" charset="-122"/>
                <a:ea typeface="微软雅黑" pitchFamily="34" charset="-122"/>
              </a:rPr>
              <a:t>Opperman</a:t>
            </a:r>
            <a:r>
              <a:rPr lang="zh-CN" altLang="en-US" b="1" dirty="0">
                <a:latin typeface="微软雅黑" pitchFamily="34" charset="-122"/>
                <a:ea typeface="微软雅黑" pitchFamily="34" charset="-122"/>
              </a:rPr>
              <a:t>与</a:t>
            </a:r>
            <a:r>
              <a:rPr lang="en-US" altLang="zh-CN" b="1" dirty="0">
                <a:latin typeface="微软雅黑" pitchFamily="34" charset="-122"/>
                <a:ea typeface="微软雅黑" pitchFamily="34" charset="-122"/>
              </a:rPr>
              <a:t>Westlaw</a:t>
            </a:r>
            <a:r>
              <a:rPr lang="zh-CN" altLang="en-US" b="1" dirty="0">
                <a:latin typeface="微软雅黑" pitchFamily="34" charset="-122"/>
                <a:ea typeface="微软雅黑" pitchFamily="34" charset="-122"/>
              </a:rPr>
              <a:t>数据库</a:t>
            </a:r>
            <a:endParaRPr lang="en-US" altLang="zh-CN" b="1" dirty="0">
              <a:latin typeface="微软雅黑" pitchFamily="34" charset="-122"/>
              <a:ea typeface="微软雅黑" pitchFamily="34" charset="-122"/>
            </a:endParaRPr>
          </a:p>
        </p:txBody>
      </p:sp>
      <p:pic>
        <p:nvPicPr>
          <p:cNvPr id="23555" name="Content Placeholder 4" descr="Opperman_lg.jpg"/>
          <p:cNvPicPr>
            <a:picLocks noGrp="1" noChangeAspect="1"/>
          </p:cNvPicPr>
          <p:nvPr>
            <p:ph idx="1"/>
          </p:nvPr>
        </p:nvPicPr>
        <p:blipFill>
          <a:blip r:embed="rId2"/>
          <a:srcRect/>
          <a:stretch>
            <a:fillRect/>
          </a:stretch>
        </p:blipFill>
        <p:spPr>
          <a:xfrm>
            <a:off x="431687" y="777240"/>
            <a:ext cx="5087142" cy="5193349"/>
          </a:xfrm>
        </p:spPr>
      </p:pic>
      <p:sp>
        <p:nvSpPr>
          <p:cNvPr id="23556" name="Slide Number Placeholder 3"/>
          <p:cNvSpPr>
            <a:spLocks noGrp="1"/>
          </p:cNvSpPr>
          <p:nvPr>
            <p:ph type="sldNum" sz="quarter" idx="11"/>
          </p:nvPr>
        </p:nvSpPr>
        <p:spPr>
          <a:noFill/>
        </p:spPr>
        <p:txBody>
          <a:bodyPr/>
          <a:lstStyle/>
          <a:p>
            <a:fld id="{4A20DF97-5553-47F3-A577-1862FE3C8BDF}" type="slidenum">
              <a:rPr lang="en-US" altLang="en-US" smtClean="0">
                <a:latin typeface="Arial" pitchFamily="34" charset="0"/>
                <a:ea typeface="宋体" pitchFamily="2" charset="-122"/>
              </a:rPr>
              <a:pPr/>
              <a:t>3</a:t>
            </a:fld>
            <a:endParaRPr lang="en-US" altLang="en-US">
              <a:latin typeface="Arial" pitchFamily="34" charset="0"/>
              <a:ea typeface="宋体" pitchFamily="2" charset="-122"/>
            </a:endParaRPr>
          </a:p>
        </p:txBody>
      </p:sp>
      <p:sp>
        <p:nvSpPr>
          <p:cNvPr id="7" name="Oval Callout 6"/>
          <p:cNvSpPr/>
          <p:nvPr/>
        </p:nvSpPr>
        <p:spPr bwMode="auto">
          <a:xfrm>
            <a:off x="5806621" y="434340"/>
            <a:ext cx="6047858" cy="6286500"/>
          </a:xfrm>
          <a:prstGeom prst="wedgeEllipseCallout">
            <a:avLst>
              <a:gd name="adj1" fmla="val -54651"/>
              <a:gd name="adj2" fmla="val -2662"/>
            </a:avLst>
          </a:prstGeom>
          <a:solidFill>
            <a:schemeClr val="tx2">
              <a:lumMod val="20000"/>
              <a:lumOff val="80000"/>
            </a:schemeClr>
          </a:solidFill>
          <a:ln w="9525" cap="flat" cmpd="sng" algn="ctr">
            <a:noFill/>
            <a:prstDash val="solid"/>
            <a:round/>
            <a:headEnd type="none" w="med" len="med"/>
            <a:tailEnd type="none" w="med" len="med"/>
          </a:ln>
          <a:effectLst/>
        </p:spPr>
        <p:txBody>
          <a:bodyPr lIns="0" tIns="0" rIns="182880" bIns="0"/>
          <a:lstStyle/>
          <a:p>
            <a:pPr>
              <a:lnSpc>
                <a:spcPct val="150000"/>
              </a:lnSpc>
              <a:spcBef>
                <a:spcPts val="1800"/>
              </a:spcBef>
              <a:defRPr/>
            </a:pPr>
            <a:r>
              <a:rPr lang="zh-CN" altLang="en-US" sz="2000" b="1" dirty="0">
                <a:solidFill>
                  <a:srgbClr val="3F3F3F"/>
                </a:solidFill>
                <a:latin typeface="微软雅黑" pitchFamily="34" charset="-122"/>
                <a:ea typeface="微软雅黑" pitchFamily="34" charset="-122"/>
              </a:rPr>
              <a:t>奥泊曼</a:t>
            </a:r>
            <a:r>
              <a:rPr lang="zh-CN" altLang="en-US" sz="1400" b="1" dirty="0">
                <a:latin typeface="微软雅黑" pitchFamily="34" charset="-122"/>
                <a:ea typeface="微软雅黑" pitchFamily="34" charset="-122"/>
              </a:rPr>
              <a:t>生于爱荷华州佩里市（</a:t>
            </a:r>
            <a:r>
              <a:rPr lang="en-US" altLang="zh-CN" sz="1400" b="1" dirty="0">
                <a:latin typeface="微软雅黑" pitchFamily="34" charset="-122"/>
                <a:ea typeface="微软雅黑" pitchFamily="34" charset="-122"/>
              </a:rPr>
              <a:t>Perry, Iowa</a:t>
            </a:r>
            <a:r>
              <a:rPr lang="zh-CN" altLang="en-US" sz="1400" b="1" dirty="0">
                <a:latin typeface="微软雅黑" pitchFamily="34" charset="-122"/>
                <a:ea typeface="微软雅黑" pitchFamily="34" charset="-122"/>
              </a:rPr>
              <a:t>），</a:t>
            </a:r>
            <a:r>
              <a:rPr lang="en-US" altLang="zh-CN" sz="1400" b="1" dirty="0">
                <a:latin typeface="微软雅黑" pitchFamily="34" charset="-122"/>
                <a:ea typeface="微软雅黑" pitchFamily="34" charset="-122"/>
              </a:rPr>
              <a:t>1951</a:t>
            </a:r>
            <a:r>
              <a:rPr lang="zh-CN" altLang="en-US" sz="1400" b="1" dirty="0">
                <a:latin typeface="微软雅黑" pitchFamily="34" charset="-122"/>
                <a:ea typeface="微软雅黑" pitchFamily="34" charset="-122"/>
              </a:rPr>
              <a:t>年他从德雷克大学（</a:t>
            </a:r>
            <a:r>
              <a:rPr lang="en-US" altLang="zh-CN" sz="1400" b="1" dirty="0">
                <a:latin typeface="微软雅黑" pitchFamily="34" charset="-122"/>
                <a:ea typeface="微软雅黑" pitchFamily="34" charset="-122"/>
              </a:rPr>
              <a:t>Drake University</a:t>
            </a:r>
            <a:r>
              <a:rPr lang="zh-CN" altLang="en-US" sz="1400" b="1" dirty="0">
                <a:latin typeface="微软雅黑" pitchFamily="34" charset="-122"/>
                <a:ea typeface="微软雅黑" pitchFamily="34" charset="-122"/>
              </a:rPr>
              <a:t>）法学院毕业后就加入了位于双城的韦斯特法律出版公司，担任法律编辑。他兢兢业业，终于成为公司的首席执行官，并</a:t>
            </a:r>
            <a:r>
              <a:rPr lang="zh-CN" altLang="en-US" sz="1400" b="1" dirty="0">
                <a:solidFill>
                  <a:srgbClr val="FF0000"/>
                </a:solidFill>
                <a:latin typeface="微软雅黑" pitchFamily="34" charset="-122"/>
                <a:ea typeface="微软雅黑" pitchFamily="34" charset="-122"/>
              </a:rPr>
              <a:t>引导韦斯特成为了世界上最大的法律出版商之一，并在</a:t>
            </a:r>
            <a:r>
              <a:rPr lang="en-US" altLang="zh-CN" sz="1400" b="1" dirty="0">
                <a:solidFill>
                  <a:srgbClr val="FF0000"/>
                </a:solidFill>
                <a:latin typeface="微软雅黑" pitchFamily="34" charset="-122"/>
                <a:ea typeface="微软雅黑" pitchFamily="34" charset="-122"/>
              </a:rPr>
              <a:t>1970</a:t>
            </a:r>
            <a:r>
              <a:rPr lang="zh-CN" altLang="en-US" sz="1400" b="1" dirty="0">
                <a:solidFill>
                  <a:srgbClr val="FF0000"/>
                </a:solidFill>
                <a:latin typeface="微软雅黑" pitchFamily="34" charset="-122"/>
                <a:ea typeface="微软雅黑" pitchFamily="34" charset="-122"/>
              </a:rPr>
              <a:t>年代研发了划时代的电子法律数据库平台</a:t>
            </a:r>
            <a:r>
              <a:rPr lang="en-US" altLang="zh-CN" sz="1400" b="1" dirty="0">
                <a:solidFill>
                  <a:srgbClr val="FF0000"/>
                </a:solidFill>
                <a:latin typeface="微软雅黑" pitchFamily="34" charset="-122"/>
                <a:ea typeface="微软雅黑" pitchFamily="34" charset="-122"/>
              </a:rPr>
              <a:t>Westlaw</a:t>
            </a:r>
            <a:r>
              <a:rPr lang="zh-CN" altLang="en-US" sz="1400" b="1" dirty="0">
                <a:latin typeface="微软雅黑" pitchFamily="34" charset="-122"/>
                <a:ea typeface="微软雅黑" pitchFamily="34" charset="-122"/>
              </a:rPr>
              <a:t>。 </a:t>
            </a:r>
            <a:r>
              <a:rPr lang="en-US" altLang="zh-CN" sz="1400" b="1" dirty="0">
                <a:latin typeface="微软雅黑" pitchFamily="34" charset="-122"/>
                <a:ea typeface="微软雅黑" pitchFamily="34" charset="-122"/>
              </a:rPr>
              <a:t>Westlaw </a:t>
            </a:r>
            <a:r>
              <a:rPr lang="zh-CN" altLang="en-US" sz="1400" b="1" dirty="0">
                <a:latin typeface="微软雅黑" pitchFamily="34" charset="-122"/>
                <a:ea typeface="微软雅黑" pitchFamily="34" charset="-122"/>
              </a:rPr>
              <a:t>今天已经发展成为拥有四万多个数据库的巨型法律资源库，订阅者遍及全球几十个国家和地区。</a:t>
            </a:r>
            <a:r>
              <a:rPr lang="en-US" altLang="zh-CN" sz="1400" b="1" dirty="0">
                <a:solidFill>
                  <a:srgbClr val="FF0000"/>
                </a:solidFill>
                <a:latin typeface="微软雅黑" pitchFamily="34" charset="-122"/>
                <a:ea typeface="微软雅黑" pitchFamily="34" charset="-122"/>
              </a:rPr>
              <a:t>Westlaw</a:t>
            </a:r>
            <a:r>
              <a:rPr lang="zh-CN" altLang="en-US" sz="1400" b="1" dirty="0">
                <a:solidFill>
                  <a:srgbClr val="FF0000"/>
                </a:solidFill>
                <a:latin typeface="微软雅黑" pitchFamily="34" charset="-122"/>
                <a:ea typeface="微软雅黑" pitchFamily="34" charset="-122"/>
              </a:rPr>
              <a:t>的成功需要首先归功于奥泊曼的创新精神和远见：早在</a:t>
            </a:r>
            <a:r>
              <a:rPr lang="en-US" altLang="zh-CN" sz="1400" b="1" dirty="0">
                <a:solidFill>
                  <a:srgbClr val="FF0000"/>
                </a:solidFill>
                <a:latin typeface="微软雅黑" pitchFamily="34" charset="-122"/>
                <a:ea typeface="微软雅黑" pitchFamily="34" charset="-122"/>
              </a:rPr>
              <a:t>1970</a:t>
            </a:r>
            <a:r>
              <a:rPr lang="zh-CN" altLang="en-US" sz="1400" b="1" dirty="0">
                <a:solidFill>
                  <a:srgbClr val="FF0000"/>
                </a:solidFill>
                <a:latin typeface="微软雅黑" pitchFamily="34" charset="-122"/>
                <a:ea typeface="微软雅黑" pitchFamily="34" charset="-122"/>
              </a:rPr>
              <a:t>年代初他就意识到法律的电子数据化前景，精确地把握了时代的脉搏</a:t>
            </a:r>
            <a:r>
              <a:rPr lang="zh-CN" altLang="en-US" sz="1400" b="1" dirty="0">
                <a:latin typeface="微软雅黑" pitchFamily="34" charset="-122"/>
                <a:ea typeface="微软雅黑" pitchFamily="34" charset="-122"/>
              </a:rPr>
              <a:t>。</a:t>
            </a:r>
            <a:r>
              <a:rPr lang="zh-CN" altLang="en-US" sz="1400" b="1" dirty="0">
                <a:solidFill>
                  <a:srgbClr val="FF0000"/>
                </a:solidFill>
                <a:latin typeface="微软雅黑" pitchFamily="34" charset="-122"/>
                <a:ea typeface="微软雅黑" pitchFamily="34" charset="-122"/>
              </a:rPr>
              <a:t>奥泊曼在法律史上的另外一个重要角色是培养了与联邦和州司法系统的亲密和专业的关系，有力地促进了权威法律文献和信息的编辑、出版和传播</a:t>
            </a:r>
            <a:r>
              <a:rPr lang="zh-CN" altLang="en-US" sz="1400" b="1" dirty="0">
                <a:latin typeface="微软雅黑" pitchFamily="34" charset="-122"/>
                <a:ea typeface="微软雅黑" pitchFamily="34" charset="-122"/>
              </a:rPr>
              <a:t>。</a:t>
            </a:r>
            <a:endParaRPr lang="en-US" sz="1400" b="1" dirty="0">
              <a:latin typeface="微软雅黑" pitchFamily="34" charset="-122"/>
              <a:ea typeface="微软雅黑" pitchFamily="34" charset="-122"/>
            </a:endParaRP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1117309" y="0"/>
            <a:ext cx="9243192" cy="400050"/>
          </a:xfrm>
          <a:prstGeom prst="rect">
            <a:avLst/>
          </a:prstGeom>
          <a:noFill/>
          <a:ln w="9525">
            <a:noFill/>
            <a:miter lim="800000"/>
            <a:headEnd/>
            <a:tailEnd/>
          </a:ln>
        </p:spPr>
        <p:txBody>
          <a:bodyPr>
            <a:spAutoFit/>
          </a:bodyPr>
          <a:lstStyle/>
          <a:p>
            <a:r>
              <a:rPr lang="en-US" altLang="zh-CN" sz="2000" b="1">
                <a:solidFill>
                  <a:schemeClr val="tx2"/>
                </a:solidFill>
              </a:rPr>
              <a:t>TR Westlaw </a:t>
            </a:r>
            <a:r>
              <a:rPr lang="zh-CN" altLang="en-US" sz="2000" b="1">
                <a:solidFill>
                  <a:schemeClr val="tx2"/>
                </a:solidFill>
              </a:rPr>
              <a:t>目标文献处理</a:t>
            </a:r>
            <a:endParaRPr lang="en-US" altLang="zh-CN" sz="2000" b="1">
              <a:solidFill>
                <a:schemeClr val="tx2"/>
              </a:solidFill>
            </a:endParaRPr>
          </a:p>
        </p:txBody>
      </p:sp>
      <p:pic>
        <p:nvPicPr>
          <p:cNvPr id="57347" name="Picture 20" descr="Secondary Sources7.JPG"/>
          <p:cNvPicPr>
            <a:picLocks noChangeAspect="1"/>
          </p:cNvPicPr>
          <p:nvPr/>
        </p:nvPicPr>
        <p:blipFill>
          <a:blip r:embed="rId2"/>
          <a:srcRect/>
          <a:stretch>
            <a:fillRect/>
          </a:stretch>
        </p:blipFill>
        <p:spPr bwMode="auto">
          <a:xfrm>
            <a:off x="0" y="765175"/>
            <a:ext cx="12188825" cy="5543550"/>
          </a:xfrm>
          <a:prstGeom prst="rect">
            <a:avLst/>
          </a:prstGeom>
          <a:noFill/>
          <a:ln w="9525">
            <a:noFill/>
            <a:miter lim="800000"/>
            <a:headEnd/>
            <a:tailEnd/>
          </a:ln>
        </p:spPr>
      </p:pic>
      <p:sp>
        <p:nvSpPr>
          <p:cNvPr id="5" name="Rounded Rectangle 4"/>
          <p:cNvSpPr/>
          <p:nvPr/>
        </p:nvSpPr>
        <p:spPr bwMode="auto">
          <a:xfrm>
            <a:off x="8329030" y="1268413"/>
            <a:ext cx="3859795" cy="3810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41989" name="Down Arrow 5"/>
          <p:cNvSpPr>
            <a:spLocks noChangeArrowheads="1"/>
          </p:cNvSpPr>
          <p:nvPr/>
        </p:nvSpPr>
        <p:spPr bwMode="auto">
          <a:xfrm>
            <a:off x="9164896" y="1700213"/>
            <a:ext cx="304721" cy="381000"/>
          </a:xfrm>
          <a:prstGeom prst="downArrow">
            <a:avLst>
              <a:gd name="adj1" fmla="val 50000"/>
              <a:gd name="adj2" fmla="val 50000"/>
            </a:avLst>
          </a:prstGeom>
          <a:solidFill>
            <a:srgbClr val="FF0000"/>
          </a:solidFill>
          <a:ln w="9525" algn="ctr">
            <a:noFill/>
            <a:round/>
            <a:headEnd/>
            <a:tailEnd/>
          </a:ln>
        </p:spPr>
        <p:txBody>
          <a:bodyPr lIns="0" tIns="0" rIns="182880" bIns="0"/>
          <a:lstStyle/>
          <a:p>
            <a:pPr>
              <a:spcBef>
                <a:spcPct val="50000"/>
              </a:spcBef>
            </a:pPr>
            <a:endParaRPr lang="en-US" altLang="zh-CN" sz="2400"/>
          </a:p>
        </p:txBody>
      </p:sp>
      <p:sp>
        <p:nvSpPr>
          <p:cNvPr id="6" name="Oval 5"/>
          <p:cNvSpPr>
            <a:spLocks noChangeArrowheads="1"/>
          </p:cNvSpPr>
          <p:nvPr/>
        </p:nvSpPr>
        <p:spPr bwMode="auto">
          <a:xfrm>
            <a:off x="6766313" y="2132856"/>
            <a:ext cx="4126425" cy="3024187"/>
          </a:xfrm>
          <a:prstGeom prst="ellipse">
            <a:avLst/>
          </a:prstGeom>
          <a:solidFill>
            <a:schemeClr val="tx2"/>
          </a:solidFill>
          <a:ln w="9525" algn="ctr">
            <a:solidFill>
              <a:schemeClr val="tx2"/>
            </a:solidFill>
            <a:round/>
            <a:headEnd/>
            <a:tailEnd/>
          </a:ln>
        </p:spPr>
        <p:txBody>
          <a:bodyPr lIns="0" tIns="0" rIns="182880" bIns="0"/>
          <a:lstStyle/>
          <a:p>
            <a:pPr>
              <a:buFont typeface="Arial" pitchFamily="34" charset="0"/>
              <a:buChar char="•"/>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跳转到某一页</a:t>
            </a:r>
            <a:endPar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设置</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Alert </a:t>
            </a: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追踪</a:t>
            </a:r>
            <a:endPar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文件中关键词查询</a:t>
            </a:r>
            <a:endPar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字体大小调整</a:t>
            </a:r>
            <a:endPar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添加标注</a:t>
            </a:r>
            <a:endPar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保存到文件夹</a:t>
            </a:r>
            <a:endPar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buFont typeface="Arial" pitchFamily="34" charset="0"/>
              <a:buChar char="•"/>
              <a:defRPr/>
            </a:pPr>
            <a:r>
              <a:rPr lang="zh-CN" alt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下载打印发送邮件以及</a:t>
            </a:r>
            <a:r>
              <a:rPr lang="en-US" altLang="zh-CN" dirty="0">
                <a:ln w="18415" cmpd="sng">
                  <a:solidFill>
                    <a:srgbClr val="FFFFFF"/>
                  </a:solidFill>
                  <a:prstDash val="solid"/>
                </a:ln>
                <a:solidFill>
                  <a:srgbClr val="FFFFFF"/>
                </a:solidFill>
                <a:effectLst>
                  <a:outerShdw blurRad="63500" dir="3600000" algn="tl" rotWithShape="0">
                    <a:srgbClr val="000000">
                      <a:alpha val="70000"/>
                    </a:srgbClr>
                  </a:outerShdw>
                </a:effectLst>
              </a:rPr>
              <a:t>Kindle</a:t>
            </a:r>
          </a:p>
        </p:txBody>
      </p:sp>
      <p:pic>
        <p:nvPicPr>
          <p:cNvPr id="22" name="Picture 21" descr="Secondary Sources8.JPG"/>
          <p:cNvPicPr>
            <a:picLocks noChangeAspect="1"/>
          </p:cNvPicPr>
          <p:nvPr/>
        </p:nvPicPr>
        <p:blipFill>
          <a:blip r:embed="rId3"/>
          <a:srcRect/>
          <a:stretch>
            <a:fillRect/>
          </a:stretch>
        </p:blipFill>
        <p:spPr bwMode="auto">
          <a:xfrm>
            <a:off x="152361" y="544514"/>
            <a:ext cx="11884104" cy="5768975"/>
          </a:xfrm>
          <a:prstGeom prst="rect">
            <a:avLst/>
          </a:prstGeom>
          <a:noFill/>
          <a:ln w="9525">
            <a:noFill/>
            <a:miter lim="800000"/>
            <a:headEnd/>
            <a:tailEnd/>
          </a:ln>
        </p:spPr>
      </p:pic>
      <p:sp>
        <p:nvSpPr>
          <p:cNvPr id="8" name="Rectangle 7"/>
          <p:cNvSpPr/>
          <p:nvPr/>
        </p:nvSpPr>
        <p:spPr bwMode="auto">
          <a:xfrm>
            <a:off x="814706" y="3429000"/>
            <a:ext cx="3263050" cy="433388"/>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sz="1200" b="1">
                <a:latin typeface="微软雅黑" pitchFamily="34" charset="-122"/>
                <a:ea typeface="微软雅黑" pitchFamily="34" charset="-122"/>
              </a:rPr>
              <a:t>选中正文中某一段落，就会出现提示操作的对话框</a:t>
            </a:r>
            <a:endParaRPr lang="en-US" sz="1200" b="1">
              <a:latin typeface="微软雅黑" pitchFamily="34" charset="-122"/>
              <a:ea typeface="微软雅黑" pitchFamily="34" charset="-122"/>
            </a:endParaRPr>
          </a:p>
        </p:txBody>
      </p:sp>
      <p:sp>
        <p:nvSpPr>
          <p:cNvPr id="10" name="Right Arrow 9"/>
          <p:cNvSpPr>
            <a:spLocks noChangeArrowheads="1"/>
          </p:cNvSpPr>
          <p:nvPr/>
        </p:nvSpPr>
        <p:spPr bwMode="auto">
          <a:xfrm>
            <a:off x="4175096" y="3573463"/>
            <a:ext cx="1055941" cy="142875"/>
          </a:xfrm>
          <a:prstGeom prst="rightArrow">
            <a:avLst>
              <a:gd name="adj1" fmla="val 50000"/>
              <a:gd name="adj2" fmla="val 50413"/>
            </a:avLst>
          </a:prstGeom>
          <a:solidFill>
            <a:srgbClr val="FF0000"/>
          </a:solidFill>
          <a:ln w="9525" algn="ctr">
            <a:noFill/>
            <a:round/>
            <a:headEnd/>
            <a:tailEnd/>
          </a:ln>
        </p:spPr>
        <p:txBody>
          <a:bodyPr lIns="0" tIns="0" rIns="182880" bIns="0"/>
          <a:lstStyle/>
          <a:p>
            <a:pPr>
              <a:spcBef>
                <a:spcPct val="50000"/>
              </a:spcBef>
            </a:pPr>
            <a:endParaRPr lang="en-US" altLang="zh-CN" sz="2400"/>
          </a:p>
        </p:txBody>
      </p:sp>
      <p:sp>
        <p:nvSpPr>
          <p:cNvPr id="11" name="Rounded Rectangle 10"/>
          <p:cNvSpPr/>
          <p:nvPr/>
        </p:nvSpPr>
        <p:spPr bwMode="auto">
          <a:xfrm>
            <a:off x="5901847" y="3068639"/>
            <a:ext cx="3167824" cy="1512887"/>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12" name="Minus 11"/>
          <p:cNvSpPr/>
          <p:nvPr/>
        </p:nvSpPr>
        <p:spPr bwMode="auto">
          <a:xfrm>
            <a:off x="5711397" y="3500439"/>
            <a:ext cx="2687467" cy="71437"/>
          </a:xfrm>
          <a:prstGeom prst="mathMinus">
            <a:avLst/>
          </a:prstGeom>
          <a:solidFill>
            <a:srgbClr val="FF0000"/>
          </a:solidFill>
          <a:ln w="9525" cap="flat" cmpd="sng" algn="ctr">
            <a:noFill/>
            <a:prstDash val="solid"/>
            <a:round/>
            <a:headEnd type="none" w="med" len="med"/>
            <a:tailEnd type="none" w="med" len="med"/>
          </a:ln>
          <a:effectLst/>
        </p:spPr>
        <p:txBody>
          <a:bodyPr lIns="0" tIns="0" rIns="182880" bIns="0"/>
          <a:lstStyle/>
          <a:p>
            <a:pPr>
              <a:spcBef>
                <a:spcPct val="50000"/>
              </a:spcBef>
              <a:defRPr/>
            </a:pPr>
            <a:endParaRPr lang="en-US" sz="2400">
              <a:latin typeface="Arial" charset="0"/>
            </a:endParaRPr>
          </a:p>
        </p:txBody>
      </p:sp>
      <p:sp>
        <p:nvSpPr>
          <p:cNvPr id="13" name="Minus 12"/>
          <p:cNvSpPr/>
          <p:nvPr/>
        </p:nvSpPr>
        <p:spPr bwMode="auto">
          <a:xfrm>
            <a:off x="5614055" y="3789364"/>
            <a:ext cx="3360391" cy="73025"/>
          </a:xfrm>
          <a:prstGeom prst="mathMinus">
            <a:avLst/>
          </a:prstGeom>
          <a:solidFill>
            <a:srgbClr val="FF0000"/>
          </a:solidFill>
          <a:ln w="9525" cap="flat" cmpd="sng" algn="ctr">
            <a:noFill/>
            <a:prstDash val="solid"/>
            <a:round/>
            <a:headEnd type="none" w="med" len="med"/>
            <a:tailEnd type="none" w="med" len="med"/>
          </a:ln>
          <a:effectLst/>
        </p:spPr>
        <p:txBody>
          <a:bodyPr lIns="0" tIns="0" rIns="182880" bIns="0"/>
          <a:lstStyle/>
          <a:p>
            <a:pPr>
              <a:spcBef>
                <a:spcPct val="50000"/>
              </a:spcBef>
              <a:defRPr/>
            </a:pPr>
            <a:endParaRPr lang="en-US" sz="2400">
              <a:latin typeface="Arial" charset="0"/>
            </a:endParaRPr>
          </a:p>
        </p:txBody>
      </p:sp>
      <p:pic>
        <p:nvPicPr>
          <p:cNvPr id="23" name="Picture 22" descr="Secondary Sources9.JPG"/>
          <p:cNvPicPr>
            <a:picLocks noChangeAspect="1"/>
          </p:cNvPicPr>
          <p:nvPr/>
        </p:nvPicPr>
        <p:blipFill>
          <a:blip r:embed="rId4"/>
          <a:srcRect/>
          <a:stretch>
            <a:fillRect/>
          </a:stretch>
        </p:blipFill>
        <p:spPr bwMode="auto">
          <a:xfrm>
            <a:off x="0" y="1341439"/>
            <a:ext cx="12188825" cy="1582737"/>
          </a:xfrm>
          <a:prstGeom prst="rect">
            <a:avLst/>
          </a:prstGeom>
          <a:noFill/>
          <a:ln w="9525">
            <a:noFill/>
            <a:miter lim="800000"/>
            <a:headEnd/>
            <a:tailEnd/>
          </a:ln>
        </p:spPr>
      </p:pic>
      <p:sp>
        <p:nvSpPr>
          <p:cNvPr id="14" name="Minus 13"/>
          <p:cNvSpPr/>
          <p:nvPr/>
        </p:nvSpPr>
        <p:spPr bwMode="auto">
          <a:xfrm>
            <a:off x="5518829" y="4076700"/>
            <a:ext cx="3599513" cy="71438"/>
          </a:xfrm>
          <a:prstGeom prst="mathMinus">
            <a:avLst/>
          </a:prstGeom>
          <a:solidFill>
            <a:srgbClr val="FF0000"/>
          </a:solidFill>
          <a:ln w="9525" cap="flat" cmpd="sng" algn="ctr">
            <a:noFill/>
            <a:prstDash val="solid"/>
            <a:round/>
            <a:headEnd type="none" w="med" len="med"/>
            <a:tailEnd type="none" w="med" len="med"/>
          </a:ln>
          <a:effectLst/>
        </p:spPr>
        <p:txBody>
          <a:bodyPr lIns="0" tIns="0" rIns="182880" bIns="0"/>
          <a:lstStyle/>
          <a:p>
            <a:pPr>
              <a:spcBef>
                <a:spcPct val="50000"/>
              </a:spcBef>
              <a:defRPr/>
            </a:pPr>
            <a:endParaRPr lang="en-US" sz="2400">
              <a:latin typeface="Arial" charset="0"/>
            </a:endParaRPr>
          </a:p>
        </p:txBody>
      </p:sp>
      <p:sp>
        <p:nvSpPr>
          <p:cNvPr id="15" name="Minus 14"/>
          <p:cNvSpPr/>
          <p:nvPr/>
        </p:nvSpPr>
        <p:spPr bwMode="auto">
          <a:xfrm>
            <a:off x="5711397" y="4365625"/>
            <a:ext cx="3167824" cy="71438"/>
          </a:xfrm>
          <a:prstGeom prst="mathMinus">
            <a:avLst/>
          </a:prstGeom>
          <a:solidFill>
            <a:srgbClr val="FF0000"/>
          </a:solidFill>
          <a:ln w="9525" cap="flat" cmpd="sng" algn="ctr">
            <a:noFill/>
            <a:prstDash val="solid"/>
            <a:round/>
            <a:headEnd type="none" w="med" len="med"/>
            <a:tailEnd type="none" w="med" len="med"/>
          </a:ln>
          <a:effectLst/>
        </p:spPr>
        <p:txBody>
          <a:bodyPr lIns="0" tIns="0" rIns="182880" bIns="0"/>
          <a:lstStyle/>
          <a:p>
            <a:pPr>
              <a:spcBef>
                <a:spcPct val="50000"/>
              </a:spcBef>
              <a:defRPr/>
            </a:pPr>
            <a:endParaRPr lang="en-US" sz="2400">
              <a:latin typeface="Arial" charset="0"/>
            </a:endParaRPr>
          </a:p>
        </p:txBody>
      </p:sp>
      <p:pic>
        <p:nvPicPr>
          <p:cNvPr id="198661" name="Picture 5"/>
          <p:cNvPicPr>
            <a:picLocks noChangeAspect="1" noChangeArrowheads="1"/>
          </p:cNvPicPr>
          <p:nvPr/>
        </p:nvPicPr>
        <p:blipFill>
          <a:blip r:embed="rId5"/>
          <a:srcRect/>
          <a:stretch>
            <a:fillRect/>
          </a:stretch>
        </p:blipFill>
        <p:spPr bwMode="auto">
          <a:xfrm>
            <a:off x="239121" y="404813"/>
            <a:ext cx="11520133" cy="5040312"/>
          </a:xfrm>
          <a:prstGeom prst="rect">
            <a:avLst/>
          </a:prstGeom>
          <a:noFill/>
          <a:ln w="9525">
            <a:noFill/>
            <a:miter lim="800000"/>
            <a:headEnd/>
            <a:tailEnd/>
          </a:ln>
        </p:spPr>
      </p:pic>
      <p:sp>
        <p:nvSpPr>
          <p:cNvPr id="19" name="Rounded Rectangle 18"/>
          <p:cNvSpPr/>
          <p:nvPr/>
        </p:nvSpPr>
        <p:spPr bwMode="auto">
          <a:xfrm>
            <a:off x="239122" y="4221163"/>
            <a:ext cx="11422791" cy="863600"/>
          </a:xfrm>
          <a:prstGeom prst="roundRect">
            <a:avLst/>
          </a:prstGeom>
          <a:noFill/>
          <a:ln>
            <a:solidFill>
              <a:srgbClr val="FF0000"/>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lIns="0" tIns="0" rIns="182880" bIns="0"/>
          <a:lstStyle/>
          <a:p>
            <a:pPr>
              <a:spcBef>
                <a:spcPct val="50000"/>
              </a:spcBef>
              <a:defRPr/>
            </a:pPr>
            <a:endParaRPr lang="en-US" sz="2400">
              <a:solidFill>
                <a:schemeClr val="tx1"/>
              </a:solidFill>
            </a:endParaRPr>
          </a:p>
        </p:txBody>
      </p:sp>
      <p:sp>
        <p:nvSpPr>
          <p:cNvPr id="69651" name="Up Arrow 20"/>
          <p:cNvSpPr>
            <a:spLocks noChangeArrowheads="1"/>
          </p:cNvSpPr>
          <p:nvPr/>
        </p:nvSpPr>
        <p:spPr bwMode="auto">
          <a:xfrm>
            <a:off x="7150355" y="3860801"/>
            <a:ext cx="287792" cy="360363"/>
          </a:xfrm>
          <a:prstGeom prst="upArrow">
            <a:avLst>
              <a:gd name="adj1" fmla="val 50000"/>
              <a:gd name="adj2" fmla="val 50074"/>
            </a:avLst>
          </a:prstGeom>
          <a:solidFill>
            <a:srgbClr val="FF0000"/>
          </a:solidFill>
          <a:ln w="9525" algn="ctr">
            <a:noFill/>
            <a:round/>
            <a:headEnd/>
            <a:tailEnd/>
          </a:ln>
        </p:spPr>
        <p:txBody>
          <a:bodyPr lIns="0" tIns="0" rIns="182880" bIns="0"/>
          <a:lstStyle/>
          <a:p>
            <a:pPr>
              <a:spcBef>
                <a:spcPct val="50000"/>
              </a:spcBef>
            </a:pPr>
            <a:endParaRPr lang="en-US" altLang="zh-CN" sz="2400"/>
          </a:p>
        </p:txBody>
      </p:sp>
      <p:sp>
        <p:nvSpPr>
          <p:cNvPr id="20" name="Rectangle 19"/>
          <p:cNvSpPr/>
          <p:nvPr/>
        </p:nvSpPr>
        <p:spPr bwMode="auto">
          <a:xfrm>
            <a:off x="5133696" y="3141663"/>
            <a:ext cx="5662725" cy="647700"/>
          </a:xfrm>
          <a:prstGeom prst="rect">
            <a:avLst/>
          </a:prstGeom>
          <a:solidFill>
            <a:schemeClr val="tx2">
              <a:lumMod val="40000"/>
              <a:lumOff val="60000"/>
            </a:schemeClr>
          </a:solidFill>
          <a:ln w="9525" cap="flat" cmpd="sng" algn="ctr">
            <a:noFill/>
            <a:prstDash val="solid"/>
            <a:round/>
            <a:headEnd type="none" w="med" len="med"/>
            <a:tailEnd type="none" w="med" len="med"/>
          </a:ln>
          <a:effectLst/>
        </p:spPr>
        <p:txBody>
          <a:bodyPr lIns="0" tIns="0" rIns="182880" bIns="0"/>
          <a:lstStyle/>
          <a:p>
            <a:pPr>
              <a:spcBef>
                <a:spcPct val="50000"/>
              </a:spcBef>
              <a:defRPr/>
            </a:pPr>
            <a:r>
              <a:rPr lang="zh-CN" altLang="en-US" sz="1600" b="1">
                <a:latin typeface="微软雅黑" pitchFamily="34" charset="-122"/>
                <a:ea typeface="微软雅黑" pitchFamily="34" charset="-122"/>
              </a:rPr>
              <a:t>粘贴在</a:t>
            </a:r>
            <a:r>
              <a:rPr lang="en-US" altLang="zh-CN" sz="1600" b="1">
                <a:latin typeface="微软雅黑" pitchFamily="34" charset="-122"/>
                <a:ea typeface="微软雅黑" pitchFamily="34" charset="-122"/>
              </a:rPr>
              <a:t>word</a:t>
            </a:r>
            <a:r>
              <a:rPr lang="zh-CN" altLang="en-US" sz="1600" b="1">
                <a:latin typeface="微软雅黑" pitchFamily="34" charset="-122"/>
                <a:ea typeface="微软雅黑" pitchFamily="34" charset="-122"/>
              </a:rPr>
              <a:t>文件中，自动生成脚注，为您节省了很多查询文献出处的时间！</a:t>
            </a:r>
            <a:endParaRPr lang="en-US" sz="1600" b="1">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989"/>
                                        </p:tgtEl>
                                        <p:attrNameLst>
                                          <p:attrName>style.visibility</p:attrName>
                                        </p:attrNameLst>
                                      </p:cBhvr>
                                      <p:to>
                                        <p:strVal val="visible"/>
                                      </p:to>
                                    </p:set>
                                    <p:animEffect transition="in" filter="blinds(horizontal)">
                                      <p:cBhvr>
                                        <p:cTn id="12" dur="500"/>
                                        <p:tgtEl>
                                          <p:spTgt spid="419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linds(horizontal)">
                                      <p:cBhvr>
                                        <p:cTn id="32" dur="5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linds(horizontal)">
                                      <p:cBhvr>
                                        <p:cTn id="37" dur="500"/>
                                        <p:tgtEl>
                                          <p:spTgt spid="1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linds(horizont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down)">
                                      <p:cBhvr>
                                        <p:cTn id="57" dur="500"/>
                                        <p:tgtEl>
                                          <p:spTgt spid="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3" presetClass="entr" presetSubtype="1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blinds(horizontal)">
                                      <p:cBhvr>
                                        <p:cTn id="62" dur="500"/>
                                        <p:tgtEl>
                                          <p:spTgt spid="14"/>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3" presetClass="entr" presetSubtype="10" fill="hold"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blinds(horizontal)">
                                      <p:cBhvr>
                                        <p:cTn id="67" dur="500"/>
                                        <p:tgtEl>
                                          <p:spTgt spid="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3" presetClass="entr" presetSubtype="10" fill="hold" nodeType="clickEffect">
                                  <p:stCondLst>
                                    <p:cond delay="0"/>
                                  </p:stCondLst>
                                  <p:childTnLst>
                                    <p:set>
                                      <p:cBhvr>
                                        <p:cTn id="71" dur="1" fill="hold">
                                          <p:stCondLst>
                                            <p:cond delay="0"/>
                                          </p:stCondLst>
                                        </p:cTn>
                                        <p:tgtEl>
                                          <p:spTgt spid="198661"/>
                                        </p:tgtEl>
                                        <p:attrNameLst>
                                          <p:attrName>style.visibility</p:attrName>
                                        </p:attrNameLst>
                                      </p:cBhvr>
                                      <p:to>
                                        <p:strVal val="visible"/>
                                      </p:to>
                                    </p:set>
                                    <p:animEffect transition="in" filter="blinds(horizontal)">
                                      <p:cBhvr>
                                        <p:cTn id="72" dur="500"/>
                                        <p:tgtEl>
                                          <p:spTgt spid="19866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blinds(horizontal)">
                                      <p:cBhvr>
                                        <p:cTn id="77" dur="500"/>
                                        <p:tgtEl>
                                          <p:spTgt spid="1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69651"/>
                                        </p:tgtEl>
                                        <p:attrNameLst>
                                          <p:attrName>style.visibility</p:attrName>
                                        </p:attrNameLst>
                                      </p:cBhvr>
                                      <p:to>
                                        <p:strVal val="visible"/>
                                      </p:to>
                                    </p:set>
                                    <p:animEffect transition="in" filter="blinds(horizontal)">
                                      <p:cBhvr>
                                        <p:cTn id="82" dur="500"/>
                                        <p:tgtEl>
                                          <p:spTgt spid="6965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20"/>
                                        </p:tgtEl>
                                        <p:attrNameLst>
                                          <p:attrName>style.visibility</p:attrName>
                                        </p:attrNameLst>
                                      </p:cBhvr>
                                      <p:to>
                                        <p:strVal val="visible"/>
                                      </p:to>
                                    </p:set>
                                    <p:animEffect transition="in" filter="blinds(horizontal)">
                                      <p:cBhvr>
                                        <p:cTn id="8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989" grpId="0" animBg="1"/>
      <p:bldP spid="8" grpId="0" animBg="1"/>
      <p:bldP spid="10" grpId="0" animBg="1"/>
      <p:bldP spid="11" grpId="0" animBg="1"/>
      <p:bldP spid="19" grpId="0" animBg="1"/>
      <p:bldP spid="69651" grpId="0" animBg="1"/>
      <p:bldP spid="2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A655226-6E4F-8847-85CD-AF95F3D3F39A}" type="slidenum">
              <a:rPr lang="en-US" smtClean="0"/>
              <a:pPr/>
              <a:t>31</a:t>
            </a:fld>
            <a:endParaRPr lang="en-US" dirty="0"/>
          </a:p>
        </p:txBody>
      </p:sp>
      <p:sp>
        <p:nvSpPr>
          <p:cNvPr id="4" name="Title 3"/>
          <p:cNvSpPr>
            <a:spLocks noGrp="1"/>
          </p:cNvSpPr>
          <p:nvPr>
            <p:ph type="title"/>
          </p:nvPr>
        </p:nvSpPr>
        <p:spPr/>
        <p:txBody>
          <a:bodyPr/>
          <a:lstStyle/>
          <a:p>
            <a:r>
              <a:rPr lang="en-US" b="1" dirty="0"/>
              <a:t>Westlaw Answers</a:t>
            </a:r>
          </a:p>
        </p:txBody>
      </p:sp>
      <p:sp>
        <p:nvSpPr>
          <p:cNvPr id="5" name="Content Placeholder 4"/>
          <p:cNvSpPr>
            <a:spLocks noGrp="1"/>
          </p:cNvSpPr>
          <p:nvPr>
            <p:ph idx="1"/>
          </p:nvPr>
        </p:nvSpPr>
        <p:spPr>
          <a:xfrm>
            <a:off x="373064" y="1180579"/>
            <a:ext cx="2430521" cy="4477271"/>
          </a:xfrm>
        </p:spPr>
        <p:txBody>
          <a:bodyPr>
            <a:normAutofit/>
          </a:bodyPr>
          <a:lstStyle/>
          <a:p>
            <a:pPr lvl="1">
              <a:spcBef>
                <a:spcPts val="1200"/>
              </a:spcBef>
              <a:buFont typeface="Wingdings" pitchFamily="2" charset="2"/>
              <a:buChar char="ü"/>
            </a:pPr>
            <a:r>
              <a:rPr lang="zh-CN" altLang="en-US" sz="1600" dirty="0">
                <a:solidFill>
                  <a:schemeClr val="tx2"/>
                </a:solidFill>
                <a:latin typeface="微软雅黑" pitchFamily="34" charset="-122"/>
                <a:ea typeface="微软雅黑" pitchFamily="34" charset="-122"/>
                <a:cs typeface="+mj-cs"/>
              </a:rPr>
              <a:t>对某些常见类型的法律问题的具体答案</a:t>
            </a:r>
            <a:endParaRPr lang="en-US" altLang="zh-CN" sz="1600" dirty="0">
              <a:solidFill>
                <a:schemeClr val="tx2"/>
              </a:solidFill>
              <a:latin typeface="微软雅黑" pitchFamily="34" charset="-122"/>
              <a:ea typeface="微软雅黑" pitchFamily="34" charset="-122"/>
              <a:cs typeface="+mj-cs"/>
            </a:endParaRPr>
          </a:p>
          <a:p>
            <a:pPr lvl="1">
              <a:spcBef>
                <a:spcPts val="1200"/>
              </a:spcBef>
              <a:buFont typeface="Wingdings" pitchFamily="2" charset="2"/>
              <a:buChar char="ü"/>
            </a:pPr>
            <a:r>
              <a:rPr lang="zh-CN" altLang="en-US" sz="1600" dirty="0">
                <a:solidFill>
                  <a:schemeClr val="tx2"/>
                </a:solidFill>
                <a:latin typeface="微软雅黑" pitchFamily="34" charset="-122"/>
                <a:ea typeface="微软雅黑" pitchFamily="34" charset="-122"/>
                <a:cs typeface="+mj-cs"/>
              </a:rPr>
              <a:t>包括与权威法院判决的链接</a:t>
            </a:r>
            <a:endParaRPr lang="en-US" altLang="zh-CN" sz="1600" dirty="0">
              <a:solidFill>
                <a:schemeClr val="tx2"/>
              </a:solidFill>
              <a:latin typeface="微软雅黑" pitchFamily="34" charset="-122"/>
              <a:ea typeface="微软雅黑" pitchFamily="34" charset="-122"/>
              <a:cs typeface="+mj-cs"/>
            </a:endParaRPr>
          </a:p>
          <a:p>
            <a:pPr lvl="1">
              <a:spcBef>
                <a:spcPts val="1200"/>
              </a:spcBef>
              <a:buFont typeface="Wingdings" pitchFamily="2" charset="2"/>
              <a:buChar char="ü"/>
            </a:pPr>
            <a:r>
              <a:rPr lang="zh-CN" altLang="en-US" sz="1600" dirty="0">
                <a:solidFill>
                  <a:schemeClr val="tx2"/>
                </a:solidFill>
                <a:latin typeface="微软雅黑" pitchFamily="34" charset="-122"/>
                <a:ea typeface="微软雅黑" pitchFamily="34" charset="-122"/>
                <a:cs typeface="+mj-cs"/>
              </a:rPr>
              <a:t>提示问题会出现在检索提示的上方</a:t>
            </a:r>
            <a:endParaRPr lang="en-US" altLang="zh-CN" sz="1600" dirty="0">
              <a:solidFill>
                <a:schemeClr val="tx2"/>
              </a:solidFill>
              <a:latin typeface="微软雅黑" pitchFamily="34" charset="-122"/>
              <a:ea typeface="微软雅黑" pitchFamily="34" charset="-122"/>
              <a:cs typeface="+mj-cs"/>
            </a:endParaRPr>
          </a:p>
          <a:p>
            <a:pPr lvl="1">
              <a:spcBef>
                <a:spcPts val="1200"/>
              </a:spcBef>
              <a:buFont typeface="Wingdings" pitchFamily="2" charset="2"/>
              <a:buChar char="ü"/>
            </a:pPr>
            <a:r>
              <a:rPr lang="zh-CN" altLang="en-US" sz="1600" dirty="0">
                <a:solidFill>
                  <a:schemeClr val="tx2"/>
                </a:solidFill>
                <a:latin typeface="微软雅黑" pitchFamily="34" charset="-122"/>
                <a:ea typeface="微软雅黑" pitchFamily="34" charset="-122"/>
                <a:cs typeface="+mj-cs"/>
              </a:rPr>
              <a:t>回答会出现在检索结果的上方</a:t>
            </a:r>
            <a:endParaRPr lang="en-US" altLang="en-US" sz="1600" dirty="0">
              <a:solidFill>
                <a:schemeClr val="tx2"/>
              </a:solidFill>
              <a:latin typeface="微软雅黑" pitchFamily="34" charset="-122"/>
              <a:ea typeface="微软雅黑" pitchFamily="34" charset="-122"/>
              <a:cs typeface="+mj-cs"/>
            </a:endParaRPr>
          </a:p>
        </p:txBody>
      </p:sp>
      <p:grpSp>
        <p:nvGrpSpPr>
          <p:cNvPr id="9" name="Group 8"/>
          <p:cNvGrpSpPr/>
          <p:nvPr/>
        </p:nvGrpSpPr>
        <p:grpSpPr>
          <a:xfrm>
            <a:off x="3044825" y="152400"/>
            <a:ext cx="9144000" cy="6705600"/>
            <a:chOff x="91440" y="457200"/>
            <a:chExt cx="9144000" cy="6705600"/>
          </a:xfrm>
        </p:grpSpPr>
        <p:pic>
          <p:nvPicPr>
            <p:cNvPr id="10" name="Picture 9"/>
            <p:cNvPicPr>
              <a:picLocks noChangeAspect="1"/>
            </p:cNvPicPr>
            <p:nvPr/>
          </p:nvPicPr>
          <p:blipFill rotWithShape="1">
            <a:blip r:embed="rId2"/>
            <a:srcRect t="3961" b="10876"/>
            <a:stretch/>
          </p:blipFill>
          <p:spPr>
            <a:xfrm>
              <a:off x="91440" y="609600"/>
              <a:ext cx="9144000" cy="6553200"/>
            </a:xfrm>
            <a:prstGeom prst="rect">
              <a:avLst/>
            </a:prstGeom>
          </p:spPr>
        </p:pic>
        <p:sp>
          <p:nvSpPr>
            <p:cNvPr id="11" name="Rectangle 10"/>
            <p:cNvSpPr/>
            <p:nvPr/>
          </p:nvSpPr>
          <p:spPr>
            <a:xfrm>
              <a:off x="1676400" y="457200"/>
              <a:ext cx="4114800" cy="16764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rotWithShape="1">
          <a:blip r:embed="rId3"/>
          <a:srcRect b="7301"/>
          <a:stretch/>
        </p:blipFill>
        <p:spPr>
          <a:xfrm>
            <a:off x="3044825" y="0"/>
            <a:ext cx="9144000" cy="6858000"/>
          </a:xfrm>
          <a:prstGeom prst="rect">
            <a:avLst/>
          </a:prstGeom>
        </p:spPr>
      </p:pic>
      <p:pic>
        <p:nvPicPr>
          <p:cNvPr id="1027" name="Picture 3"/>
          <p:cNvPicPr>
            <a:picLocks noChangeAspect="1" noChangeArrowheads="1"/>
          </p:cNvPicPr>
          <p:nvPr/>
        </p:nvPicPr>
        <p:blipFill>
          <a:blip r:embed="rId4"/>
          <a:srcRect/>
          <a:stretch>
            <a:fillRect/>
          </a:stretch>
        </p:blipFill>
        <p:spPr bwMode="auto">
          <a:xfrm>
            <a:off x="2993366" y="345056"/>
            <a:ext cx="9195459" cy="550125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wipe(down)">
                                      <p:cBhvr>
                                        <p:cTn id="12"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1199839" y="188913"/>
            <a:ext cx="9823008" cy="836612"/>
          </a:xfrm>
        </p:spPr>
        <p:txBody>
          <a:bodyPr/>
          <a:lstStyle/>
          <a:p>
            <a:r>
              <a:rPr lang="zh-CN" altLang="en-US">
                <a:latin typeface="微软雅黑" pitchFamily="34" charset="-122"/>
                <a:ea typeface="微软雅黑" pitchFamily="34" charset="-122"/>
              </a:rPr>
              <a:t>售后服务 </a:t>
            </a:r>
            <a:r>
              <a:rPr lang="en-US" altLang="zh-CN">
                <a:latin typeface="微软雅黑" pitchFamily="34" charset="-122"/>
                <a:ea typeface="微软雅黑" pitchFamily="34" charset="-122"/>
              </a:rPr>
              <a:t>&amp; </a:t>
            </a:r>
            <a:r>
              <a:rPr lang="zh-CN" altLang="en-US">
                <a:latin typeface="微软雅黑" pitchFamily="34" charset="-122"/>
                <a:ea typeface="微软雅黑" pitchFamily="34" charset="-122"/>
              </a:rPr>
              <a:t>培训资源</a:t>
            </a:r>
            <a:endParaRPr lang="en-US" altLang="zh-CN">
              <a:latin typeface="微软雅黑" pitchFamily="34" charset="-122"/>
              <a:ea typeface="微软雅黑" pitchFamily="34" charset="-122"/>
            </a:endParaRPr>
          </a:p>
        </p:txBody>
      </p:sp>
      <p:sp>
        <p:nvSpPr>
          <p:cNvPr id="80899" name="Content Placeholder 2"/>
          <p:cNvSpPr>
            <a:spLocks noGrp="1"/>
          </p:cNvSpPr>
          <p:nvPr>
            <p:ph idx="1"/>
          </p:nvPr>
        </p:nvSpPr>
        <p:spPr/>
        <p:txBody>
          <a:bodyPr/>
          <a:lstStyle/>
          <a:p>
            <a:r>
              <a:rPr lang="zh-CN" altLang="zh-CN" sz="2000" dirty="0">
                <a:latin typeface="微软雅黑" pitchFamily="34" charset="-122"/>
                <a:ea typeface="微软雅黑" pitchFamily="34" charset="-122"/>
              </a:rPr>
              <a:t>（国内）客户支持邮箱：</a:t>
            </a:r>
            <a:r>
              <a:rPr lang="en-US" altLang="zh-CN" sz="2000" u="sng" dirty="0">
                <a:latin typeface="微软雅黑" pitchFamily="34" charset="-122"/>
                <a:ea typeface="微软雅黑" pitchFamily="34" charset="-122"/>
                <a:hlinkClick r:id="rId2"/>
              </a:rPr>
              <a:t>westlawchina.support@thomsonreuters.com</a:t>
            </a:r>
            <a:r>
              <a:rPr lang="zh-CN" altLang="zh-CN" sz="2000" dirty="0">
                <a:latin typeface="微软雅黑" pitchFamily="34" charset="-122"/>
                <a:ea typeface="微软雅黑" pitchFamily="34" charset="-122"/>
              </a:rPr>
              <a:t>；</a:t>
            </a:r>
            <a:r>
              <a:rPr lang="en-US" altLang="zh-CN" sz="2000" dirty="0">
                <a:latin typeface="微软雅黑" pitchFamily="34" charset="-122"/>
                <a:ea typeface="微软雅黑" pitchFamily="34" charset="-122"/>
              </a:rPr>
              <a:t>   </a:t>
            </a:r>
          </a:p>
          <a:p>
            <a:pPr>
              <a:buFontTx/>
              <a:buNone/>
            </a:pPr>
            <a:r>
              <a:rPr lang="en-US" altLang="zh-CN" sz="2000" dirty="0">
                <a:latin typeface="微软雅黑" pitchFamily="34" charset="-122"/>
                <a:ea typeface="微软雅黑" pitchFamily="34" charset="-122"/>
              </a:rPr>
              <a:t>    </a:t>
            </a:r>
            <a:r>
              <a:rPr lang="zh-CN" altLang="zh-CN" sz="2000" dirty="0">
                <a:latin typeface="微软雅黑" pitchFamily="34" charset="-122"/>
                <a:ea typeface="微软雅黑" pitchFamily="34" charset="-122"/>
              </a:rPr>
              <a:t>电话：</a:t>
            </a:r>
            <a:r>
              <a:rPr lang="en-US" altLang="zh-CN" sz="2000" dirty="0">
                <a:latin typeface="微软雅黑" pitchFamily="34" charset="-122"/>
                <a:ea typeface="微软雅黑" pitchFamily="34" charset="-122"/>
              </a:rPr>
              <a:t>010-66271288/66271325</a:t>
            </a:r>
            <a:br>
              <a:rPr lang="en-US" altLang="zh-CN" sz="2000" b="1" dirty="0">
                <a:latin typeface="微软雅黑" pitchFamily="34" charset="-122"/>
                <a:ea typeface="微软雅黑" pitchFamily="34" charset="-122"/>
              </a:rPr>
            </a:br>
            <a:endParaRPr lang="en-US" altLang="zh-CN" sz="2000" dirty="0">
              <a:solidFill>
                <a:schemeClr val="tx2"/>
              </a:solidFill>
              <a:latin typeface="微软雅黑" pitchFamily="34" charset="-122"/>
              <a:ea typeface="微软雅黑" pitchFamily="34" charset="-122"/>
            </a:endParaRPr>
          </a:p>
          <a:p>
            <a:pPr>
              <a:buFontTx/>
              <a:buNone/>
            </a:pPr>
            <a:r>
              <a:rPr lang="zh-CN" altLang="en-US" sz="2000" dirty="0">
                <a:solidFill>
                  <a:schemeClr val="tx2"/>
                </a:solidFill>
                <a:latin typeface="微软雅黑" pitchFamily="34" charset="-122"/>
                <a:ea typeface="微软雅黑" pitchFamily="34" charset="-122"/>
              </a:rPr>
              <a:t> 官方网站：</a:t>
            </a:r>
            <a:endParaRPr lang="en-US" altLang="zh-CN" sz="2000" dirty="0">
              <a:solidFill>
                <a:schemeClr val="tx2"/>
              </a:solidFill>
              <a:latin typeface="微软雅黑" pitchFamily="34" charset="-122"/>
              <a:ea typeface="微软雅黑" pitchFamily="34" charset="-122"/>
            </a:endParaRPr>
          </a:p>
          <a:p>
            <a:pPr>
              <a:buFontTx/>
              <a:buNone/>
            </a:pPr>
            <a:r>
              <a:rPr lang="en-US" altLang="zh-CN" sz="2000" u="sng" dirty="0">
                <a:solidFill>
                  <a:schemeClr val="tx2"/>
                </a:solidFill>
                <a:latin typeface="微软雅黑" pitchFamily="34" charset="-122"/>
                <a:ea typeface="微软雅黑" pitchFamily="34" charset="-122"/>
                <a:hlinkClick r:id="rId3"/>
              </a:rPr>
              <a:t>www.westlaw.com</a:t>
            </a:r>
            <a:endParaRPr lang="en-US" altLang="zh-CN" sz="2000" u="sng" dirty="0">
              <a:solidFill>
                <a:schemeClr val="tx2"/>
              </a:solidFill>
              <a:latin typeface="微软雅黑" pitchFamily="34" charset="-122"/>
              <a:ea typeface="微软雅黑" pitchFamily="34" charset="-122"/>
            </a:endParaRPr>
          </a:p>
          <a:p>
            <a:pPr>
              <a:buFontTx/>
              <a:buNone/>
            </a:pPr>
            <a:r>
              <a:rPr lang="en-US" altLang="zh-CN" sz="2000" u="sng" dirty="0">
                <a:solidFill>
                  <a:schemeClr val="tx2"/>
                </a:solidFill>
                <a:latin typeface="微软雅黑" pitchFamily="34" charset="-122"/>
                <a:ea typeface="微软雅黑" pitchFamily="34" charset="-122"/>
                <a:hlinkClick r:id="rId3"/>
              </a:rPr>
              <a:t>http://legalsolutions.thomsonreuters.com/law-products/westlaw-legal-research/training-support</a:t>
            </a:r>
          </a:p>
          <a:p>
            <a:pPr>
              <a:buFontTx/>
              <a:buNone/>
            </a:pPr>
            <a:endParaRPr lang="en-US" altLang="zh-CN" sz="2000" u="sng" dirty="0">
              <a:solidFill>
                <a:schemeClr val="tx2"/>
              </a:solidFill>
              <a:latin typeface="微软雅黑" pitchFamily="34" charset="-122"/>
              <a:ea typeface="微软雅黑" pitchFamily="34" charset="-122"/>
              <a:hlinkClick r:id="rId3"/>
            </a:endParaRPr>
          </a:p>
          <a:p>
            <a:r>
              <a:rPr lang="zh-CN" altLang="en-US" sz="2000" dirty="0">
                <a:solidFill>
                  <a:schemeClr val="tx2"/>
                </a:solidFill>
                <a:latin typeface="微软雅黑" pitchFamily="34" charset="-122"/>
                <a:ea typeface="微软雅黑" pitchFamily="34" charset="-122"/>
              </a:rPr>
              <a:t>网盘地址：</a:t>
            </a:r>
            <a:endParaRPr lang="en-US" altLang="en-US" sz="2000" dirty="0">
              <a:solidFill>
                <a:schemeClr val="tx2"/>
              </a:solidFill>
              <a:latin typeface="微软雅黑" pitchFamily="34" charset="-122"/>
              <a:ea typeface="微软雅黑" pitchFamily="34" charset="-122"/>
            </a:endParaRPr>
          </a:p>
          <a:p>
            <a:r>
              <a:rPr lang="en-US" sz="2000" u="sng" dirty="0">
                <a:hlinkClick r:id="rId4"/>
              </a:rPr>
              <a:t>http://pan.baidu.com/s/1kVeDpcz</a:t>
            </a:r>
            <a:r>
              <a:rPr lang="en-US" sz="2000" dirty="0"/>
              <a:t>   </a:t>
            </a:r>
          </a:p>
          <a:p>
            <a:pPr>
              <a:buFontTx/>
              <a:buNone/>
            </a:pPr>
            <a:endParaRPr lang="en-US" altLang="zh-CN" sz="2000" u="sng" dirty="0">
              <a:solidFill>
                <a:schemeClr val="tx2"/>
              </a:solidFill>
              <a:latin typeface="微软雅黑" pitchFamily="34" charset="-122"/>
              <a:ea typeface="微软雅黑" pitchFamily="34" charset="-122"/>
              <a:hlinkClick r:id="rId3"/>
            </a:endParaRPr>
          </a:p>
          <a:p>
            <a:pPr>
              <a:buFontTx/>
              <a:buNone/>
            </a:pPr>
            <a:endParaRPr lang="en-US" altLang="zh-CN" sz="2000" u="sng" dirty="0">
              <a:solidFill>
                <a:schemeClr val="tx2"/>
              </a:solidFill>
              <a:latin typeface="微软雅黑" pitchFamily="34" charset="-122"/>
              <a:ea typeface="微软雅黑" pitchFamily="34" charset="-122"/>
              <a:hlinkClick r:id="rId3"/>
            </a:endParaRPr>
          </a:p>
          <a:p>
            <a:pPr>
              <a:buFontTx/>
              <a:buNone/>
            </a:pPr>
            <a:endParaRPr lang="en-US" altLang="zh-CN" sz="2000" u="sng" dirty="0">
              <a:solidFill>
                <a:schemeClr val="tx2"/>
              </a:solidFill>
              <a:latin typeface="微软雅黑" pitchFamily="34" charset="-122"/>
              <a:ea typeface="微软雅黑" pitchFamily="34" charset="-122"/>
            </a:endParaRPr>
          </a:p>
        </p:txBody>
      </p:sp>
      <p:sp>
        <p:nvSpPr>
          <p:cNvPr id="80900" name="Slide Number Placeholder 3"/>
          <p:cNvSpPr>
            <a:spLocks noGrp="1"/>
          </p:cNvSpPr>
          <p:nvPr>
            <p:ph type="sldNum" sz="quarter" idx="11"/>
          </p:nvPr>
        </p:nvSpPr>
        <p:spPr>
          <a:noFill/>
        </p:spPr>
        <p:txBody>
          <a:bodyPr/>
          <a:lstStyle/>
          <a:p>
            <a:fld id="{64C978DA-8D90-4D3F-80F6-7B3E31772CCD}" type="slidenum">
              <a:rPr lang="en-US" altLang="en-US" smtClean="0">
                <a:ea typeface="宋体" pitchFamily="2" charset="-122"/>
              </a:rPr>
              <a:pPr/>
              <a:t>32</a:t>
            </a:fld>
            <a:endParaRPr lang="en-US" altLang="en-US">
              <a:ea typeface="宋体"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RTX3129C - Henning Gloystein.jpg"/>
          <p:cNvPicPr>
            <a:picLocks noGrp="1" noChangeAspect="1"/>
          </p:cNvPicPr>
          <p:nvPr>
            <p:ph type="pic" sz="quarter" idx="10"/>
          </p:nvPr>
        </p:nvPicPr>
        <p:blipFill>
          <a:blip r:embed="rId2"/>
          <a:srcRect l="65" r="65"/>
          <a:stretch>
            <a:fillRect/>
          </a:stretch>
        </p:blipFill>
        <p:spPr/>
      </p:pic>
      <p:sp>
        <p:nvSpPr>
          <p:cNvPr id="2" name="Title 1"/>
          <p:cNvSpPr>
            <a:spLocks noGrp="1"/>
          </p:cNvSpPr>
          <p:nvPr>
            <p:ph type="ctrTitle"/>
          </p:nvPr>
        </p:nvSpPr>
        <p:spPr/>
        <p:txBody>
          <a:bodyPr/>
          <a:lstStyle/>
          <a:p>
            <a:pPr algn="ctr"/>
            <a:r>
              <a:rPr lang="en-US" altLang="zh-CN" dirty="0"/>
              <a:t>Questions?</a:t>
            </a:r>
            <a:br>
              <a:rPr lang="en-US" altLang="zh-CN" dirty="0"/>
            </a:br>
            <a:r>
              <a:rPr lang="en-US" altLang="zh-CN" dirty="0"/>
              <a:t>Thank You</a:t>
            </a:r>
            <a:r>
              <a:rPr lang="zh-CN" altLang="en-US" dirty="0"/>
              <a:t>！</a:t>
            </a:r>
            <a:endParaRPr lang="en-US" dirty="0"/>
          </a:p>
        </p:txBody>
      </p:sp>
      <p:sp>
        <p:nvSpPr>
          <p:cNvPr id="11" name="TextBox 10"/>
          <p:cNvSpPr txBox="1"/>
          <p:nvPr/>
        </p:nvSpPr>
        <p:spPr>
          <a:xfrm>
            <a:off x="9369425" y="200940"/>
            <a:ext cx="2449513" cy="123111"/>
          </a:xfrm>
          <a:prstGeom prst="rect">
            <a:avLst/>
          </a:prstGeom>
          <a:noFill/>
        </p:spPr>
        <p:txBody>
          <a:bodyPr wrap="square" lIns="0" tIns="0" rIns="0" bIns="0" rtlCol="0" anchor="t">
            <a:spAutoFit/>
          </a:bodyPr>
          <a:lstStyle/>
          <a:p>
            <a:pPr algn="r"/>
            <a:r>
              <a:rPr lang="en-US" sz="800" dirty="0">
                <a:solidFill>
                  <a:srgbClr val="FFFFFF"/>
                </a:solidFill>
              </a:rPr>
              <a:t>REUTERS / Henning </a:t>
            </a:r>
            <a:r>
              <a:rPr lang="en-US" sz="800" dirty="0" err="1">
                <a:solidFill>
                  <a:srgbClr val="FFFFFF"/>
                </a:solidFill>
              </a:rPr>
              <a:t>Gloystein</a:t>
            </a:r>
            <a:endParaRPr lang="en-US" sz="800" dirty="0">
              <a:solidFill>
                <a:srgbClr val="FFFFFF"/>
              </a:solidFill>
            </a:endParaRPr>
          </a:p>
        </p:txBody>
      </p:sp>
    </p:spTree>
    <p:extLst>
      <p:ext uri="{BB962C8B-B14F-4D97-AF65-F5344CB8AC3E}">
        <p14:creationId xmlns:p14="http://schemas.microsoft.com/office/powerpoint/2010/main" val="9471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2543572" y="1703389"/>
            <a:ext cx="5887033" cy="4364037"/>
            <a:chOff x="2001411" y="1576062"/>
            <a:chExt cx="4903057" cy="4365077"/>
          </a:xfrm>
        </p:grpSpPr>
        <p:pic>
          <p:nvPicPr>
            <p:cNvPr id="24586" name="Picture 18"/>
            <p:cNvPicPr>
              <a:picLocks noChangeAspect="1"/>
            </p:cNvPicPr>
            <p:nvPr/>
          </p:nvPicPr>
          <p:blipFill>
            <a:blip r:embed="rId4"/>
            <a:srcRect/>
            <a:stretch>
              <a:fillRect/>
            </a:stretch>
          </p:blipFill>
          <p:spPr bwMode="auto">
            <a:xfrm>
              <a:off x="2001411" y="1576062"/>
              <a:ext cx="4903057" cy="4365077"/>
            </a:xfrm>
            <a:prstGeom prst="rect">
              <a:avLst/>
            </a:prstGeom>
            <a:noFill/>
            <a:ln w="9525">
              <a:noFill/>
              <a:miter lim="800000"/>
              <a:headEnd/>
              <a:tailEnd/>
            </a:ln>
          </p:spPr>
        </p:pic>
        <p:pic>
          <p:nvPicPr>
            <p:cNvPr id="24587" name="Picture 19"/>
            <p:cNvPicPr>
              <a:picLocks noChangeAspect="1"/>
            </p:cNvPicPr>
            <p:nvPr/>
          </p:nvPicPr>
          <p:blipFill>
            <a:blip r:embed="rId5"/>
            <a:srcRect l="57257" t="-2" b="59334"/>
            <a:stretch>
              <a:fillRect/>
            </a:stretch>
          </p:blipFill>
          <p:spPr bwMode="auto">
            <a:xfrm>
              <a:off x="3238684" y="2072850"/>
              <a:ext cx="542589" cy="447985"/>
            </a:xfrm>
            <a:prstGeom prst="rect">
              <a:avLst/>
            </a:prstGeom>
            <a:noFill/>
            <a:ln w="9525">
              <a:noFill/>
              <a:miter lim="800000"/>
              <a:headEnd/>
              <a:tailEnd/>
            </a:ln>
          </p:spPr>
        </p:pic>
        <p:pic>
          <p:nvPicPr>
            <p:cNvPr id="24588" name="Picture 20"/>
            <p:cNvPicPr>
              <a:picLocks noChangeAspect="1"/>
            </p:cNvPicPr>
            <p:nvPr/>
          </p:nvPicPr>
          <p:blipFill>
            <a:blip r:embed="rId5"/>
            <a:srcRect r="62328" b="56589"/>
            <a:stretch>
              <a:fillRect/>
            </a:stretch>
          </p:blipFill>
          <p:spPr bwMode="auto">
            <a:xfrm>
              <a:off x="6043566" y="2486221"/>
              <a:ext cx="478099" cy="478104"/>
            </a:xfrm>
            <a:prstGeom prst="rect">
              <a:avLst/>
            </a:prstGeom>
            <a:noFill/>
            <a:ln w="9525">
              <a:noFill/>
              <a:miter lim="800000"/>
              <a:headEnd/>
              <a:tailEnd/>
            </a:ln>
          </p:spPr>
        </p:pic>
        <p:pic>
          <p:nvPicPr>
            <p:cNvPr id="24589" name="Picture 21"/>
            <p:cNvPicPr>
              <a:picLocks noChangeAspect="1"/>
            </p:cNvPicPr>
            <p:nvPr/>
          </p:nvPicPr>
          <p:blipFill>
            <a:blip r:embed="rId5"/>
            <a:srcRect l="-7919" t="65341" r="65176" b="-6007"/>
            <a:stretch>
              <a:fillRect/>
            </a:stretch>
          </p:blipFill>
          <p:spPr bwMode="auto">
            <a:xfrm>
              <a:off x="2535825" y="4508379"/>
              <a:ext cx="578439" cy="477584"/>
            </a:xfrm>
            <a:prstGeom prst="rect">
              <a:avLst/>
            </a:prstGeom>
            <a:noFill/>
            <a:ln w="9525">
              <a:noFill/>
              <a:miter lim="800000"/>
              <a:headEnd/>
              <a:tailEnd/>
            </a:ln>
          </p:spPr>
        </p:pic>
        <p:pic>
          <p:nvPicPr>
            <p:cNvPr id="24590" name="Picture 22"/>
            <p:cNvPicPr>
              <a:picLocks noChangeAspect="1"/>
            </p:cNvPicPr>
            <p:nvPr/>
          </p:nvPicPr>
          <p:blipFill>
            <a:blip r:embed="rId6"/>
            <a:srcRect l="62341" t="54709" r="-1595"/>
            <a:stretch>
              <a:fillRect/>
            </a:stretch>
          </p:blipFill>
          <p:spPr bwMode="auto">
            <a:xfrm>
              <a:off x="5245870" y="4879395"/>
              <a:ext cx="521507" cy="464410"/>
            </a:xfrm>
            <a:prstGeom prst="rect">
              <a:avLst/>
            </a:prstGeom>
            <a:noFill/>
            <a:ln w="9525">
              <a:noFill/>
              <a:miter lim="800000"/>
              <a:headEnd/>
              <a:tailEnd/>
            </a:ln>
          </p:spPr>
        </p:pic>
        <p:pic>
          <p:nvPicPr>
            <p:cNvPr id="24591" name="Picture 23" descr="folder.png"/>
            <p:cNvPicPr>
              <a:picLocks noChangeAspect="1"/>
            </p:cNvPicPr>
            <p:nvPr/>
          </p:nvPicPr>
          <p:blipFill>
            <a:blip r:embed="rId7"/>
            <a:srcRect/>
            <a:stretch>
              <a:fillRect/>
            </a:stretch>
          </p:blipFill>
          <p:spPr bwMode="auto">
            <a:xfrm>
              <a:off x="2140847" y="3264036"/>
              <a:ext cx="386184" cy="305086"/>
            </a:xfrm>
            <a:prstGeom prst="rect">
              <a:avLst/>
            </a:prstGeom>
            <a:noFill/>
            <a:ln w="9525">
              <a:noFill/>
              <a:miter lim="800000"/>
              <a:headEnd/>
              <a:tailEnd/>
            </a:ln>
          </p:spPr>
        </p:pic>
        <p:pic>
          <p:nvPicPr>
            <p:cNvPr id="24592" name="Picture 24" descr="Piechart.png"/>
            <p:cNvPicPr>
              <a:picLocks noChangeAspect="1"/>
            </p:cNvPicPr>
            <p:nvPr/>
          </p:nvPicPr>
          <p:blipFill>
            <a:blip r:embed="rId8"/>
            <a:srcRect/>
            <a:stretch>
              <a:fillRect/>
            </a:stretch>
          </p:blipFill>
          <p:spPr bwMode="auto">
            <a:xfrm>
              <a:off x="6417065" y="3604434"/>
              <a:ext cx="351692" cy="351692"/>
            </a:xfrm>
            <a:prstGeom prst="rect">
              <a:avLst/>
            </a:prstGeom>
            <a:noFill/>
            <a:ln w="9525">
              <a:noFill/>
              <a:miter lim="800000"/>
              <a:headEnd/>
              <a:tailEnd/>
            </a:ln>
          </p:spPr>
        </p:pic>
      </p:grpSp>
      <p:sp>
        <p:nvSpPr>
          <p:cNvPr id="24579" name="TextBox 10"/>
          <p:cNvSpPr txBox="1">
            <a:spLocks noChangeArrowheads="1"/>
          </p:cNvSpPr>
          <p:nvPr/>
        </p:nvSpPr>
        <p:spPr bwMode="gray">
          <a:xfrm>
            <a:off x="1102497" y="1916113"/>
            <a:ext cx="2698047" cy="347662"/>
          </a:xfrm>
          <a:prstGeom prst="rect">
            <a:avLst/>
          </a:prstGeom>
          <a:noFill/>
          <a:ln w="9525" algn="ctr">
            <a:noFill/>
            <a:miter lim="800000"/>
            <a:headEnd/>
            <a:tailEnd/>
          </a:ln>
        </p:spPr>
        <p:txBody>
          <a:bodyPr lIns="45720" rIns="45720">
            <a:spAutoFit/>
          </a:bodyPr>
          <a:lstStyle/>
          <a:p>
            <a:pPr algn="ctr">
              <a:lnSpc>
                <a:spcPct val="110000"/>
              </a:lnSpc>
              <a:buClr>
                <a:srgbClr val="FF9100"/>
              </a:buClr>
            </a:pPr>
            <a:r>
              <a:rPr lang="zh-CN" altLang="en-US" sz="1500" b="1" dirty="0">
                <a:solidFill>
                  <a:srgbClr val="FF8000"/>
                </a:solidFill>
                <a:latin typeface="Arial (body)"/>
              </a:rPr>
              <a:t>多法域的判例及法规</a:t>
            </a:r>
            <a:endParaRPr lang="en-US" altLang="en-US" sz="1500" b="1" dirty="0">
              <a:solidFill>
                <a:srgbClr val="FF8000"/>
              </a:solidFill>
              <a:latin typeface="Arial (body)"/>
            </a:endParaRPr>
          </a:p>
        </p:txBody>
      </p:sp>
      <p:sp>
        <p:nvSpPr>
          <p:cNvPr id="24580" name="TextBox 19"/>
          <p:cNvSpPr txBox="1">
            <a:spLocks noChangeArrowheads="1"/>
          </p:cNvSpPr>
          <p:nvPr/>
        </p:nvSpPr>
        <p:spPr bwMode="gray">
          <a:xfrm>
            <a:off x="624256" y="3284538"/>
            <a:ext cx="1796581" cy="346249"/>
          </a:xfrm>
          <a:prstGeom prst="rect">
            <a:avLst/>
          </a:prstGeom>
          <a:noFill/>
          <a:ln w="9525" algn="ctr">
            <a:noFill/>
            <a:miter lim="800000"/>
            <a:headEnd/>
            <a:tailEnd/>
          </a:ln>
        </p:spPr>
        <p:txBody>
          <a:bodyPr lIns="45720" rIns="45720">
            <a:spAutoFit/>
          </a:bodyPr>
          <a:lstStyle/>
          <a:p>
            <a:pPr algn="ctr">
              <a:lnSpc>
                <a:spcPct val="110000"/>
              </a:lnSpc>
              <a:buClr>
                <a:srgbClr val="FF9100"/>
              </a:buClr>
            </a:pPr>
            <a:r>
              <a:rPr lang="zh-CN" altLang="en-US" sz="1500" b="1" dirty="0">
                <a:solidFill>
                  <a:srgbClr val="FF8000"/>
                </a:solidFill>
                <a:latin typeface="Arial (body)"/>
              </a:rPr>
              <a:t>顶尖的诉讼材料</a:t>
            </a:r>
            <a:endParaRPr lang="en-US" altLang="en-US" sz="1500" b="1" dirty="0">
              <a:solidFill>
                <a:srgbClr val="FF8000"/>
              </a:solidFill>
              <a:latin typeface="Arial (body)"/>
            </a:endParaRPr>
          </a:p>
        </p:txBody>
      </p:sp>
      <p:sp>
        <p:nvSpPr>
          <p:cNvPr id="24581" name="TextBox 8"/>
          <p:cNvSpPr txBox="1">
            <a:spLocks noChangeArrowheads="1"/>
          </p:cNvSpPr>
          <p:nvPr/>
        </p:nvSpPr>
        <p:spPr bwMode="gray">
          <a:xfrm>
            <a:off x="8113187" y="2214564"/>
            <a:ext cx="1944711" cy="600075"/>
          </a:xfrm>
          <a:prstGeom prst="rect">
            <a:avLst/>
          </a:prstGeom>
          <a:noFill/>
          <a:ln w="9525" algn="ctr">
            <a:noFill/>
            <a:miter lim="800000"/>
            <a:headEnd/>
            <a:tailEnd/>
          </a:ln>
        </p:spPr>
        <p:txBody>
          <a:bodyPr lIns="45720" rIns="45720">
            <a:spAutoFit/>
          </a:bodyPr>
          <a:lstStyle/>
          <a:p>
            <a:pPr algn="ctr">
              <a:lnSpc>
                <a:spcPct val="110000"/>
              </a:lnSpc>
              <a:buClr>
                <a:srgbClr val="FF9100"/>
              </a:buClr>
            </a:pPr>
            <a:r>
              <a:rPr lang="zh-CN" altLang="en-US" sz="1500" b="1" dirty="0">
                <a:solidFill>
                  <a:srgbClr val="FF8000"/>
                </a:solidFill>
                <a:latin typeface="Arial (body)"/>
              </a:rPr>
              <a:t>法学专著、教材、字典和百科全书</a:t>
            </a:r>
            <a:endParaRPr lang="en-US" altLang="zh-CN" sz="1500" b="1" dirty="0">
              <a:solidFill>
                <a:srgbClr val="FF8000"/>
              </a:solidFill>
              <a:latin typeface="Arial (body)"/>
            </a:endParaRPr>
          </a:p>
        </p:txBody>
      </p:sp>
      <p:sp>
        <p:nvSpPr>
          <p:cNvPr id="24582" name="TextBox 12"/>
          <p:cNvSpPr txBox="1">
            <a:spLocks noChangeArrowheads="1"/>
          </p:cNvSpPr>
          <p:nvPr/>
        </p:nvSpPr>
        <p:spPr bwMode="gray">
          <a:xfrm>
            <a:off x="7582042" y="5057775"/>
            <a:ext cx="2615519" cy="300082"/>
          </a:xfrm>
          <a:prstGeom prst="rect">
            <a:avLst/>
          </a:prstGeom>
          <a:noFill/>
          <a:ln w="9525" algn="ctr">
            <a:noFill/>
            <a:miter lim="800000"/>
            <a:headEnd/>
            <a:tailEnd/>
          </a:ln>
        </p:spPr>
        <p:txBody>
          <a:bodyPr lIns="45720" rIns="45720">
            <a:spAutoFit/>
          </a:bodyPr>
          <a:lstStyle/>
          <a:p>
            <a:pPr algn="ctr">
              <a:lnSpc>
                <a:spcPct val="90000"/>
              </a:lnSpc>
              <a:buClr>
                <a:srgbClr val="FF9100"/>
              </a:buClr>
            </a:pPr>
            <a:r>
              <a:rPr lang="zh-CN" altLang="en-US" sz="1500" b="1" dirty="0">
                <a:solidFill>
                  <a:srgbClr val="FF8000"/>
                </a:solidFill>
                <a:latin typeface="Arial (body)"/>
              </a:rPr>
              <a:t>世界最先进的法律检索引擎</a:t>
            </a:r>
            <a:r>
              <a:rPr lang="en-US" altLang="en-US" sz="1500" b="1" dirty="0">
                <a:solidFill>
                  <a:srgbClr val="FF8000"/>
                </a:solidFill>
                <a:latin typeface="Arial (body)"/>
              </a:rPr>
              <a:t> </a:t>
            </a:r>
          </a:p>
        </p:txBody>
      </p:sp>
      <p:sp>
        <p:nvSpPr>
          <p:cNvPr id="20" name="Rectangle 4"/>
          <p:cNvSpPr txBox="1">
            <a:spLocks noChangeArrowheads="1"/>
          </p:cNvSpPr>
          <p:nvPr/>
        </p:nvSpPr>
        <p:spPr bwMode="auto">
          <a:xfrm>
            <a:off x="1007271" y="549276"/>
            <a:ext cx="10771028" cy="441325"/>
          </a:xfrm>
          <a:prstGeom prst="rect">
            <a:avLst/>
          </a:prstGeom>
          <a:noFill/>
          <a:ln w="9525">
            <a:noFill/>
            <a:miter lim="800000"/>
            <a:headEnd/>
            <a:tailEnd/>
          </a:ln>
        </p:spPr>
        <p:txBody>
          <a:bodyPr lIns="0" tIns="0" rIns="0" bIns="0" anchor="b"/>
          <a:lstStyle/>
          <a:p>
            <a:pPr defTabSz="914354">
              <a:lnSpc>
                <a:spcPct val="90000"/>
              </a:lnSpc>
              <a:defRPr/>
            </a:pPr>
            <a:r>
              <a:rPr lang="en-US" sz="3300" b="1" kern="0" dirty="0">
                <a:solidFill>
                  <a:srgbClr val="FF8000"/>
                </a:solidFill>
                <a:latin typeface="Arial (body)"/>
                <a:cs typeface="Calibri" pitchFamily="34" charset="0"/>
              </a:rPr>
              <a:t>WESTLAW: </a:t>
            </a:r>
            <a:r>
              <a:rPr lang="en-US" altLang="zh-CN" sz="3300" b="1" kern="0" dirty="0">
                <a:solidFill>
                  <a:srgbClr val="FF8000"/>
                </a:solidFill>
                <a:latin typeface="Arial (body)"/>
                <a:cs typeface="Calibri" pitchFamily="34" charset="0"/>
              </a:rPr>
              <a:t>Academic</a:t>
            </a:r>
            <a:r>
              <a:rPr lang="en-US" sz="3300" b="1" kern="0" dirty="0">
                <a:solidFill>
                  <a:srgbClr val="FF8000"/>
                </a:solidFill>
                <a:latin typeface="Arial (body)"/>
                <a:cs typeface="Calibri" pitchFamily="34" charset="0"/>
              </a:rPr>
              <a:t> </a:t>
            </a:r>
          </a:p>
        </p:txBody>
      </p:sp>
      <p:sp>
        <p:nvSpPr>
          <p:cNvPr id="24584" name="TextBox 17"/>
          <p:cNvSpPr txBox="1">
            <a:spLocks noChangeArrowheads="1"/>
          </p:cNvSpPr>
          <p:nvPr/>
        </p:nvSpPr>
        <p:spPr bwMode="auto">
          <a:xfrm>
            <a:off x="1007271" y="4724401"/>
            <a:ext cx="1631526" cy="576263"/>
          </a:xfrm>
          <a:prstGeom prst="rect">
            <a:avLst/>
          </a:prstGeom>
          <a:noFill/>
          <a:ln w="9525">
            <a:noFill/>
            <a:miter lim="800000"/>
            <a:headEnd/>
            <a:tailEnd/>
          </a:ln>
        </p:spPr>
        <p:txBody>
          <a:bodyPr lIns="0" tIns="0" rIns="0" bIns="0"/>
          <a:lstStyle/>
          <a:p>
            <a:r>
              <a:rPr lang="zh-CN" altLang="en-US" sz="1500" b="1" dirty="0">
                <a:solidFill>
                  <a:srgbClr val="FF8000"/>
                </a:solidFill>
                <a:latin typeface="Arial (body)"/>
              </a:rPr>
              <a:t>丰富的法学期刊及评论资料</a:t>
            </a:r>
            <a:endParaRPr lang="en-US" altLang="en-US" sz="1500" b="1" dirty="0">
              <a:solidFill>
                <a:srgbClr val="FF8000"/>
              </a:solidFill>
              <a:latin typeface="Arial (body)"/>
            </a:endParaRPr>
          </a:p>
        </p:txBody>
      </p:sp>
      <p:sp>
        <p:nvSpPr>
          <p:cNvPr id="24585" name="TextBox 20"/>
          <p:cNvSpPr txBox="1">
            <a:spLocks noChangeArrowheads="1"/>
          </p:cNvSpPr>
          <p:nvPr/>
        </p:nvSpPr>
        <p:spPr bwMode="auto">
          <a:xfrm>
            <a:off x="8750138" y="3749675"/>
            <a:ext cx="1563809" cy="671513"/>
          </a:xfrm>
          <a:prstGeom prst="rect">
            <a:avLst/>
          </a:prstGeom>
          <a:noFill/>
          <a:ln w="9525">
            <a:noFill/>
            <a:miter lim="800000"/>
            <a:headEnd/>
            <a:tailEnd/>
          </a:ln>
        </p:spPr>
        <p:txBody>
          <a:bodyPr lIns="0" tIns="0" rIns="0" bIns="0"/>
          <a:lstStyle/>
          <a:p>
            <a:r>
              <a:rPr lang="zh-CN" altLang="en-US" sz="1500" b="1" dirty="0">
                <a:solidFill>
                  <a:srgbClr val="FF8000"/>
                </a:solidFill>
                <a:latin typeface="Arial (body)"/>
              </a:rPr>
              <a:t>全球法律新闻跟踪和舆情反馈</a:t>
            </a:r>
            <a:endParaRPr lang="en-US" altLang="en-US" sz="1500" b="1" dirty="0">
              <a:solidFill>
                <a:srgbClr val="FF8000"/>
              </a:solidFill>
              <a:latin typeface="Arial (body)"/>
            </a:endParaRPr>
          </a:p>
        </p:txBody>
      </p:sp>
    </p:spTree>
    <p:custDataLst>
      <p:tags r:id="rId1"/>
    </p:custData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73064" y="288088"/>
            <a:ext cx="10291762" cy="489152"/>
          </a:xfrm>
        </p:spPr>
        <p:txBody>
          <a:bodyPr/>
          <a:lstStyle/>
          <a:p>
            <a:r>
              <a:rPr lang="zh-CN" altLang="en-US" sz="3200" b="1" u="sng" dirty="0">
                <a:solidFill>
                  <a:srgbClr val="FF8000"/>
                </a:solidFill>
                <a:latin typeface="微软雅黑" pitchFamily="34" charset="-122"/>
                <a:ea typeface="微软雅黑" pitchFamily="34" charset="-122"/>
                <a:cs typeface="Calibri" pitchFamily="34" charset="0"/>
              </a:rPr>
              <a:t>权威资料内容覆盖</a:t>
            </a:r>
            <a:br>
              <a:rPr lang="en-US" altLang="zh-CN" sz="7900" b="1" dirty="0">
                <a:solidFill>
                  <a:srgbClr val="FF8000"/>
                </a:solidFill>
                <a:latin typeface="Arial (body)"/>
                <a:ea typeface="宋体" pitchFamily="2" charset="-122"/>
                <a:cs typeface="Calibri" pitchFamily="34" charset="0"/>
              </a:rPr>
            </a:br>
            <a:endParaRPr lang="en-US" sz="2500" dirty="0">
              <a:ea typeface="宋体" pitchFamily="2" charset="-122"/>
              <a:cs typeface="Calibri" pitchFamily="34" charset="0"/>
            </a:endParaRPr>
          </a:p>
        </p:txBody>
      </p:sp>
      <p:graphicFrame>
        <p:nvGraphicFramePr>
          <p:cNvPr id="6" name="Table 5"/>
          <p:cNvGraphicFramePr>
            <a:graphicFrameLocks noGrp="1"/>
          </p:cNvGraphicFramePr>
          <p:nvPr/>
        </p:nvGraphicFramePr>
        <p:xfrm>
          <a:off x="239122" y="1052513"/>
          <a:ext cx="11614262" cy="3672408"/>
        </p:xfrm>
        <a:graphic>
          <a:graphicData uri="http://schemas.openxmlformats.org/drawingml/2006/table">
            <a:tbl>
              <a:tblPr firstRow="1" bandRow="1">
                <a:tableStyleId>{5C22544A-7EE6-4342-B048-85BDC9FD1C3A}</a:tableStyleId>
              </a:tblPr>
              <a:tblGrid>
                <a:gridCol w="3525759">
                  <a:extLst>
                    <a:ext uri="{9D8B030D-6E8A-4147-A177-3AD203B41FA5}">
                      <a16:colId xmlns:a16="http://schemas.microsoft.com/office/drawing/2014/main" val="20000"/>
                    </a:ext>
                  </a:extLst>
                </a:gridCol>
                <a:gridCol w="2713309">
                  <a:extLst>
                    <a:ext uri="{9D8B030D-6E8A-4147-A177-3AD203B41FA5}">
                      <a16:colId xmlns:a16="http://schemas.microsoft.com/office/drawing/2014/main" val="20001"/>
                    </a:ext>
                  </a:extLst>
                </a:gridCol>
                <a:gridCol w="2886424">
                  <a:extLst>
                    <a:ext uri="{9D8B030D-6E8A-4147-A177-3AD203B41FA5}">
                      <a16:colId xmlns:a16="http://schemas.microsoft.com/office/drawing/2014/main" val="20002"/>
                    </a:ext>
                  </a:extLst>
                </a:gridCol>
                <a:gridCol w="2488770">
                  <a:extLst>
                    <a:ext uri="{9D8B030D-6E8A-4147-A177-3AD203B41FA5}">
                      <a16:colId xmlns:a16="http://schemas.microsoft.com/office/drawing/2014/main" val="20003"/>
                    </a:ext>
                  </a:extLst>
                </a:gridCol>
              </a:tblGrid>
              <a:tr h="391366">
                <a:tc>
                  <a:txBody>
                    <a:bodyPr/>
                    <a:lstStyle/>
                    <a:p>
                      <a:pPr algn="ctr"/>
                      <a:r>
                        <a:rPr lang="zh-CN" altLang="en-US" sz="1600" b="1" dirty="0">
                          <a:latin typeface="微软雅黑" pitchFamily="34" charset="-122"/>
                          <a:ea typeface="微软雅黑" pitchFamily="34" charset="-122"/>
                        </a:rPr>
                        <a:t>判例</a:t>
                      </a:r>
                      <a:endParaRPr lang="en-US" sz="1600" b="1" dirty="0">
                        <a:latin typeface="微软雅黑" pitchFamily="34" charset="-122"/>
                        <a:ea typeface="微软雅黑" pitchFamily="34" charset="-122"/>
                      </a:endParaRPr>
                    </a:p>
                  </a:txBody>
                  <a:tcPr marL="121888" marR="121888">
                    <a:solidFill>
                      <a:srgbClr val="FF6600"/>
                    </a:solidFill>
                  </a:tcPr>
                </a:tc>
                <a:tc>
                  <a:txBody>
                    <a:bodyPr/>
                    <a:lstStyle/>
                    <a:p>
                      <a:pPr algn="ctr"/>
                      <a:r>
                        <a:rPr lang="zh-CN" altLang="en-US" sz="1600" b="1" dirty="0">
                          <a:latin typeface="微软雅黑" pitchFamily="34" charset="-122"/>
                          <a:ea typeface="微软雅黑" pitchFamily="34" charset="-122"/>
                        </a:rPr>
                        <a:t>法规</a:t>
                      </a:r>
                      <a:endParaRPr lang="en-US" sz="1600" b="1" dirty="0">
                        <a:latin typeface="微软雅黑" pitchFamily="34" charset="-122"/>
                        <a:ea typeface="微软雅黑" pitchFamily="34" charset="-122"/>
                      </a:endParaRPr>
                    </a:p>
                  </a:txBody>
                  <a:tcPr marL="121888" marR="121888">
                    <a:solidFill>
                      <a:srgbClr val="FF6600"/>
                    </a:solidFill>
                  </a:tcPr>
                </a:tc>
                <a:tc>
                  <a:txBody>
                    <a:bodyPr/>
                    <a:lstStyle/>
                    <a:p>
                      <a:pPr algn="ctr"/>
                      <a:r>
                        <a:rPr lang="zh-CN" altLang="en-US" sz="1600" b="1" dirty="0">
                          <a:latin typeface="微软雅黑" pitchFamily="34" charset="-122"/>
                          <a:ea typeface="微软雅黑" pitchFamily="34" charset="-122"/>
                        </a:rPr>
                        <a:t>期刊评论</a:t>
                      </a:r>
                      <a:endParaRPr lang="en-US" sz="1600" b="1" dirty="0">
                        <a:latin typeface="微软雅黑" pitchFamily="34" charset="-122"/>
                        <a:ea typeface="微软雅黑" pitchFamily="34" charset="-122"/>
                      </a:endParaRPr>
                    </a:p>
                  </a:txBody>
                  <a:tcPr marL="121888" marR="121888">
                    <a:solidFill>
                      <a:srgbClr val="FF6600"/>
                    </a:solidFill>
                  </a:tcPr>
                </a:tc>
                <a:tc>
                  <a:txBody>
                    <a:bodyPr/>
                    <a:lstStyle/>
                    <a:p>
                      <a:pPr algn="ctr"/>
                      <a:r>
                        <a:rPr lang="zh-CN" altLang="en-US" sz="1600" b="1" dirty="0">
                          <a:latin typeface="微软雅黑" pitchFamily="34" charset="-122"/>
                          <a:ea typeface="微软雅黑" pitchFamily="34" charset="-122"/>
                        </a:rPr>
                        <a:t>新闻</a:t>
                      </a:r>
                      <a:endParaRPr lang="en-US" sz="1600" b="1" dirty="0">
                        <a:latin typeface="微软雅黑" pitchFamily="34" charset="-122"/>
                        <a:ea typeface="微软雅黑" pitchFamily="34" charset="-122"/>
                      </a:endParaRPr>
                    </a:p>
                  </a:txBody>
                  <a:tcPr marL="121888" marR="121888">
                    <a:solidFill>
                      <a:srgbClr val="FF6600"/>
                    </a:solidFill>
                  </a:tcPr>
                </a:tc>
                <a:extLst>
                  <a:ext uri="{0D108BD9-81ED-4DB2-BD59-A6C34878D82A}">
                    <a16:rowId xmlns:a16="http://schemas.microsoft.com/office/drawing/2014/main" val="10000"/>
                  </a:ext>
                </a:extLst>
              </a:tr>
              <a:tr h="3281042">
                <a:tc>
                  <a:txBody>
                    <a:bodyPr/>
                    <a:lstStyle/>
                    <a:p>
                      <a:pPr>
                        <a:spcBef>
                          <a:spcPts val="1200"/>
                        </a:spcBef>
                        <a:buFont typeface="Wingdings" pitchFamily="2" charset="2"/>
                        <a:buChar char="Ø"/>
                      </a:pPr>
                      <a:r>
                        <a:rPr lang="zh-CN" altLang="en-US" sz="1600" dirty="0">
                          <a:solidFill>
                            <a:srgbClr val="003300"/>
                          </a:solidFill>
                          <a:latin typeface="微软雅黑" pitchFamily="34" charset="-122"/>
                          <a:ea typeface="微软雅黑" pitchFamily="34" charset="-122"/>
                        </a:rPr>
                        <a:t>美国（联邦</a:t>
                      </a:r>
                      <a:r>
                        <a:rPr lang="en-US" altLang="zh-CN" sz="1600" dirty="0">
                          <a:solidFill>
                            <a:srgbClr val="003300"/>
                          </a:solidFill>
                          <a:latin typeface="微软雅黑" pitchFamily="34" charset="-122"/>
                          <a:ea typeface="微软雅黑" pitchFamily="34" charset="-122"/>
                        </a:rPr>
                        <a:t>&amp;</a:t>
                      </a:r>
                      <a:r>
                        <a:rPr lang="zh-CN" altLang="en-US" sz="1600" dirty="0">
                          <a:solidFill>
                            <a:srgbClr val="003300"/>
                          </a:solidFill>
                          <a:latin typeface="微软雅黑" pitchFamily="34" charset="-122"/>
                          <a:ea typeface="微软雅黑" pitchFamily="34" charset="-122"/>
                        </a:rPr>
                        <a:t>州），自</a:t>
                      </a:r>
                      <a:r>
                        <a:rPr lang="en-US" altLang="zh-CN" sz="1600" dirty="0">
                          <a:solidFill>
                            <a:srgbClr val="003300"/>
                          </a:solidFill>
                          <a:latin typeface="微软雅黑" pitchFamily="34" charset="-122"/>
                          <a:ea typeface="微软雅黑" pitchFamily="34" charset="-122"/>
                        </a:rPr>
                        <a:t>1658</a:t>
                      </a:r>
                      <a:r>
                        <a:rPr lang="zh-CN" altLang="en-US" sz="1600" dirty="0">
                          <a:solidFill>
                            <a:srgbClr val="003300"/>
                          </a:solidFill>
                          <a:latin typeface="微软雅黑" pitchFamily="34" charset="-122"/>
                          <a:ea typeface="微软雅黑" pitchFamily="34" charset="-122"/>
                        </a:rPr>
                        <a:t>年起所有判例</a:t>
                      </a:r>
                      <a:endParaRPr lang="en-US" altLang="zh-CN" sz="1600" dirty="0">
                        <a:solidFill>
                          <a:srgbClr val="003300"/>
                        </a:solidFill>
                        <a:latin typeface="微软雅黑" pitchFamily="34" charset="-122"/>
                        <a:ea typeface="微软雅黑" pitchFamily="34" charset="-122"/>
                      </a:endParaRPr>
                    </a:p>
                    <a:p>
                      <a:pPr>
                        <a:spcBef>
                          <a:spcPts val="1200"/>
                        </a:spcBef>
                        <a:buFont typeface="Wingdings" pitchFamily="2" charset="2"/>
                        <a:buChar char="Ø"/>
                      </a:pPr>
                      <a:r>
                        <a:rPr lang="zh-CN" altLang="en-US" sz="1600" dirty="0">
                          <a:solidFill>
                            <a:srgbClr val="003300"/>
                          </a:solidFill>
                          <a:latin typeface="微软雅黑" pitchFamily="34" charset="-122"/>
                          <a:ea typeface="微软雅黑" pitchFamily="34" charset="-122"/>
                        </a:rPr>
                        <a:t>英国，自</a:t>
                      </a:r>
                      <a:r>
                        <a:rPr lang="en-US" altLang="zh-CN" sz="1600" dirty="0">
                          <a:solidFill>
                            <a:srgbClr val="003300"/>
                          </a:solidFill>
                          <a:latin typeface="微软雅黑" pitchFamily="34" charset="-122"/>
                          <a:ea typeface="微软雅黑" pitchFamily="34" charset="-122"/>
                        </a:rPr>
                        <a:t>1865</a:t>
                      </a:r>
                      <a:r>
                        <a:rPr lang="zh-CN" altLang="en-US" sz="1600" dirty="0">
                          <a:solidFill>
                            <a:srgbClr val="003300"/>
                          </a:solidFill>
                          <a:latin typeface="微软雅黑" pitchFamily="34" charset="-122"/>
                          <a:ea typeface="微软雅黑" pitchFamily="34" charset="-122"/>
                        </a:rPr>
                        <a:t>年起所有判例</a:t>
                      </a:r>
                      <a:endParaRPr lang="en-US" altLang="zh-CN" sz="1600" dirty="0">
                        <a:solidFill>
                          <a:srgbClr val="003300"/>
                        </a:solidFill>
                        <a:latin typeface="微软雅黑" pitchFamily="34" charset="-122"/>
                        <a:ea typeface="微软雅黑" pitchFamily="34" charset="-122"/>
                      </a:endParaRPr>
                    </a:p>
                    <a:p>
                      <a:pPr>
                        <a:spcBef>
                          <a:spcPts val="1200"/>
                        </a:spcBef>
                        <a:buFont typeface="Wingdings" pitchFamily="2" charset="2"/>
                        <a:buChar char="Ø"/>
                      </a:pPr>
                      <a:r>
                        <a:rPr lang="zh-CN" altLang="en-US" sz="1600" dirty="0">
                          <a:solidFill>
                            <a:srgbClr val="003300"/>
                          </a:solidFill>
                          <a:latin typeface="微软雅黑" pitchFamily="34" charset="-122"/>
                          <a:ea typeface="微软雅黑" pitchFamily="34" charset="-122"/>
                        </a:rPr>
                        <a:t>欧盟，自</a:t>
                      </a:r>
                      <a:r>
                        <a:rPr lang="en-US" altLang="zh-CN" sz="1600" dirty="0">
                          <a:solidFill>
                            <a:srgbClr val="003300"/>
                          </a:solidFill>
                          <a:latin typeface="微软雅黑" pitchFamily="34" charset="-122"/>
                          <a:ea typeface="微软雅黑" pitchFamily="34" charset="-122"/>
                        </a:rPr>
                        <a:t>1952</a:t>
                      </a:r>
                      <a:r>
                        <a:rPr lang="zh-CN" altLang="en-US" sz="1600" dirty="0">
                          <a:solidFill>
                            <a:srgbClr val="003300"/>
                          </a:solidFill>
                          <a:latin typeface="微软雅黑" pitchFamily="34" charset="-122"/>
                          <a:ea typeface="微软雅黑" pitchFamily="34" charset="-122"/>
                        </a:rPr>
                        <a:t>年起所有判例</a:t>
                      </a:r>
                      <a:endParaRPr lang="en-US" altLang="zh-CN" sz="1600" dirty="0">
                        <a:solidFill>
                          <a:srgbClr val="003300"/>
                        </a:solidFill>
                        <a:latin typeface="微软雅黑" pitchFamily="34" charset="-122"/>
                        <a:ea typeface="微软雅黑" pitchFamily="34" charset="-122"/>
                      </a:endParaRPr>
                    </a:p>
                    <a:p>
                      <a:pPr>
                        <a:spcBef>
                          <a:spcPts val="1200"/>
                        </a:spcBef>
                        <a:buFont typeface="Wingdings" pitchFamily="2" charset="2"/>
                        <a:buChar char="Ø"/>
                      </a:pPr>
                      <a:r>
                        <a:rPr lang="zh-CN" altLang="en-US" sz="1600" dirty="0">
                          <a:solidFill>
                            <a:srgbClr val="003300"/>
                          </a:solidFill>
                          <a:latin typeface="微软雅黑" pitchFamily="34" charset="-122"/>
                          <a:ea typeface="微软雅黑" pitchFamily="34" charset="-122"/>
                        </a:rPr>
                        <a:t>澳大利亚，自</a:t>
                      </a:r>
                      <a:r>
                        <a:rPr lang="en-US" altLang="zh-CN" sz="1600" dirty="0">
                          <a:solidFill>
                            <a:srgbClr val="003300"/>
                          </a:solidFill>
                          <a:latin typeface="微软雅黑" pitchFamily="34" charset="-122"/>
                          <a:ea typeface="微软雅黑" pitchFamily="34" charset="-122"/>
                        </a:rPr>
                        <a:t>1903</a:t>
                      </a:r>
                      <a:r>
                        <a:rPr lang="zh-CN" altLang="en-US" sz="1600" dirty="0">
                          <a:solidFill>
                            <a:srgbClr val="003300"/>
                          </a:solidFill>
                          <a:latin typeface="微软雅黑" pitchFamily="34" charset="-122"/>
                          <a:ea typeface="微软雅黑" pitchFamily="34" charset="-122"/>
                        </a:rPr>
                        <a:t>年起所有判例</a:t>
                      </a:r>
                      <a:endParaRPr lang="en-US" altLang="zh-CN" sz="1600" dirty="0">
                        <a:solidFill>
                          <a:srgbClr val="003300"/>
                        </a:solidFill>
                        <a:latin typeface="微软雅黑" pitchFamily="34" charset="-122"/>
                        <a:ea typeface="微软雅黑" pitchFamily="34" charset="-122"/>
                      </a:endParaRPr>
                    </a:p>
                    <a:p>
                      <a:pPr marL="0" marR="0" indent="0" algn="l" defTabSz="457200" rtl="0" eaLnBrk="1" fontAlgn="auto" latinLnBrk="0" hangingPunct="1">
                        <a:lnSpc>
                          <a:spcPct val="100000"/>
                        </a:lnSpc>
                        <a:spcBef>
                          <a:spcPts val="1200"/>
                        </a:spcBef>
                        <a:spcAft>
                          <a:spcPts val="0"/>
                        </a:spcAft>
                        <a:buClrTx/>
                        <a:buSzTx/>
                        <a:buFont typeface="Wingdings" pitchFamily="2" charset="2"/>
                        <a:buChar char="Ø"/>
                        <a:tabLst/>
                        <a:defRPr/>
                      </a:pPr>
                      <a:r>
                        <a:rPr lang="zh-CN" altLang="en-US" sz="1600" dirty="0">
                          <a:solidFill>
                            <a:srgbClr val="003300"/>
                          </a:solidFill>
                          <a:latin typeface="微软雅黑" pitchFamily="34" charset="-122"/>
                          <a:ea typeface="微软雅黑" pitchFamily="34" charset="-122"/>
                        </a:rPr>
                        <a:t>中国香港，自</a:t>
                      </a:r>
                      <a:r>
                        <a:rPr lang="en-US" altLang="zh-CN" sz="1600" dirty="0">
                          <a:solidFill>
                            <a:srgbClr val="003300"/>
                          </a:solidFill>
                          <a:latin typeface="微软雅黑" pitchFamily="34" charset="-122"/>
                          <a:ea typeface="微软雅黑" pitchFamily="34" charset="-122"/>
                        </a:rPr>
                        <a:t>1905</a:t>
                      </a:r>
                      <a:r>
                        <a:rPr lang="zh-CN" altLang="en-US" sz="1600" dirty="0">
                          <a:solidFill>
                            <a:srgbClr val="003300"/>
                          </a:solidFill>
                          <a:latin typeface="微软雅黑" pitchFamily="34" charset="-122"/>
                          <a:ea typeface="微软雅黑" pitchFamily="34" charset="-122"/>
                        </a:rPr>
                        <a:t>年起所有判例</a:t>
                      </a:r>
                      <a:endParaRPr lang="en-US" altLang="zh-CN" sz="1600" dirty="0">
                        <a:solidFill>
                          <a:srgbClr val="003300"/>
                        </a:solidFill>
                        <a:latin typeface="微软雅黑" pitchFamily="34" charset="-122"/>
                        <a:ea typeface="微软雅黑" pitchFamily="34" charset="-122"/>
                      </a:endParaRPr>
                    </a:p>
                    <a:p>
                      <a:pPr>
                        <a:spcBef>
                          <a:spcPts val="1200"/>
                        </a:spcBef>
                        <a:buFont typeface="Wingdings" pitchFamily="2" charset="2"/>
                        <a:buChar char="Ø"/>
                      </a:pPr>
                      <a:r>
                        <a:rPr lang="zh-CN" altLang="en-US" sz="1600" dirty="0">
                          <a:solidFill>
                            <a:srgbClr val="003300"/>
                          </a:solidFill>
                          <a:latin typeface="微软雅黑" pitchFamily="34" charset="-122"/>
                          <a:ea typeface="微软雅黑" pitchFamily="34" charset="-122"/>
                        </a:rPr>
                        <a:t>加拿大，自</a:t>
                      </a:r>
                      <a:r>
                        <a:rPr lang="en-US" altLang="zh-CN" sz="1600" dirty="0">
                          <a:solidFill>
                            <a:srgbClr val="003300"/>
                          </a:solidFill>
                          <a:latin typeface="微软雅黑" pitchFamily="34" charset="-122"/>
                          <a:ea typeface="微软雅黑" pitchFamily="34" charset="-122"/>
                        </a:rPr>
                        <a:t>1825</a:t>
                      </a:r>
                      <a:r>
                        <a:rPr lang="zh-CN" altLang="en-US" sz="1600" dirty="0">
                          <a:solidFill>
                            <a:srgbClr val="003300"/>
                          </a:solidFill>
                          <a:latin typeface="微软雅黑" pitchFamily="34" charset="-122"/>
                          <a:ea typeface="微软雅黑" pitchFamily="34" charset="-122"/>
                        </a:rPr>
                        <a:t>年起所有判例</a:t>
                      </a:r>
                      <a:endParaRPr lang="en-US" altLang="zh-CN" sz="1600" dirty="0">
                        <a:solidFill>
                          <a:srgbClr val="003300"/>
                        </a:solidFill>
                        <a:latin typeface="微软雅黑" pitchFamily="34" charset="-122"/>
                        <a:ea typeface="微软雅黑" pitchFamily="34" charset="-122"/>
                      </a:endParaRPr>
                    </a:p>
                    <a:p>
                      <a:pPr>
                        <a:spcBef>
                          <a:spcPts val="1200"/>
                        </a:spcBef>
                        <a:buFont typeface="Wingdings" pitchFamily="2" charset="2"/>
                        <a:buChar char="Ø"/>
                      </a:pPr>
                      <a:r>
                        <a:rPr lang="zh-CN" altLang="en-US" sz="1600" dirty="0">
                          <a:solidFill>
                            <a:srgbClr val="003300"/>
                          </a:solidFill>
                          <a:latin typeface="微软雅黑" pitchFamily="34" charset="-122"/>
                          <a:ea typeface="微软雅黑" pitchFamily="34" charset="-122"/>
                        </a:rPr>
                        <a:t>韩国</a:t>
                      </a:r>
                      <a:endParaRPr lang="en-US" altLang="zh-CN" sz="1600" dirty="0">
                        <a:solidFill>
                          <a:srgbClr val="003300"/>
                        </a:solidFill>
                        <a:latin typeface="微软雅黑" pitchFamily="34" charset="-122"/>
                        <a:ea typeface="微软雅黑" pitchFamily="34" charset="-122"/>
                      </a:endParaRPr>
                    </a:p>
                  </a:txBody>
                  <a:tcPr marL="121888" marR="121888">
                    <a:solidFill>
                      <a:srgbClr val="FAC090"/>
                    </a:solidFill>
                  </a:tcPr>
                </a:tc>
                <a:tc>
                  <a:txBody>
                    <a:bodyPr/>
                    <a:lstStyle/>
                    <a:p>
                      <a:pPr>
                        <a:spcBef>
                          <a:spcPts val="600"/>
                        </a:spcBef>
                        <a:buFont typeface="Wingdings" pitchFamily="2" charset="2"/>
                        <a:buChar char="Ø"/>
                      </a:pPr>
                      <a:r>
                        <a:rPr lang="zh-CN" altLang="en-US" sz="1600" dirty="0">
                          <a:solidFill>
                            <a:srgbClr val="003300"/>
                          </a:solidFill>
                          <a:latin typeface="微软雅黑" pitchFamily="34" charset="-122"/>
                          <a:ea typeface="微软雅黑" pitchFamily="34" charset="-122"/>
                        </a:rPr>
                        <a:t>美国，全文注释</a:t>
                      </a:r>
                      <a:endParaRPr lang="en-US" altLang="zh-CN" sz="1600" dirty="0">
                        <a:solidFill>
                          <a:srgbClr val="003300"/>
                        </a:solidFill>
                        <a:latin typeface="微软雅黑" pitchFamily="34" charset="-122"/>
                        <a:ea typeface="微软雅黑" pitchFamily="34" charset="-122"/>
                      </a:endParaRPr>
                    </a:p>
                    <a:p>
                      <a:pPr>
                        <a:spcBef>
                          <a:spcPts val="600"/>
                        </a:spcBef>
                        <a:buFont typeface="Wingdings" pitchFamily="2" charset="2"/>
                        <a:buChar char="Ø"/>
                      </a:pPr>
                      <a:r>
                        <a:rPr lang="zh-CN" altLang="en-US" sz="1600" dirty="0">
                          <a:solidFill>
                            <a:srgbClr val="003300"/>
                          </a:solidFill>
                          <a:latin typeface="微软雅黑" pitchFamily="34" charset="-122"/>
                          <a:ea typeface="微软雅黑" pitchFamily="34" charset="-122"/>
                        </a:rPr>
                        <a:t>英国：自</a:t>
                      </a:r>
                      <a:r>
                        <a:rPr lang="en-US" altLang="zh-CN" sz="1600" dirty="0">
                          <a:solidFill>
                            <a:srgbClr val="003300"/>
                          </a:solidFill>
                          <a:latin typeface="微软雅黑" pitchFamily="34" charset="-122"/>
                          <a:ea typeface="微软雅黑" pitchFamily="34" charset="-122"/>
                        </a:rPr>
                        <a:t>1627</a:t>
                      </a:r>
                      <a:r>
                        <a:rPr lang="zh-CN" altLang="en-US" sz="1600" dirty="0">
                          <a:solidFill>
                            <a:srgbClr val="003300"/>
                          </a:solidFill>
                          <a:latin typeface="微软雅黑" pitchFamily="34" charset="-122"/>
                          <a:ea typeface="微软雅黑" pitchFamily="34" charset="-122"/>
                        </a:rPr>
                        <a:t>年起（全文整理）</a:t>
                      </a:r>
                      <a:endParaRPr lang="en-US" altLang="zh-CN" sz="1600" dirty="0">
                        <a:solidFill>
                          <a:srgbClr val="003300"/>
                        </a:solidFill>
                        <a:latin typeface="微软雅黑" pitchFamily="34" charset="-122"/>
                        <a:ea typeface="微软雅黑" pitchFamily="34" charset="-122"/>
                      </a:endParaRPr>
                    </a:p>
                    <a:p>
                      <a:pPr>
                        <a:spcBef>
                          <a:spcPts val="600"/>
                        </a:spcBef>
                        <a:buFont typeface="Wingdings" pitchFamily="2" charset="2"/>
                        <a:buChar char="Ø"/>
                      </a:pPr>
                      <a:r>
                        <a:rPr lang="zh-CN" altLang="en-US" sz="1600" dirty="0">
                          <a:solidFill>
                            <a:srgbClr val="003300"/>
                          </a:solidFill>
                          <a:latin typeface="微软雅黑" pitchFamily="34" charset="-122"/>
                          <a:ea typeface="微软雅黑" pitchFamily="34" charset="-122"/>
                        </a:rPr>
                        <a:t>完整的欧盟法规</a:t>
                      </a:r>
                      <a:endParaRPr lang="en-US" altLang="zh-CN" sz="1600" dirty="0">
                        <a:solidFill>
                          <a:srgbClr val="003300"/>
                        </a:solidFill>
                        <a:latin typeface="微软雅黑" pitchFamily="34" charset="-122"/>
                        <a:ea typeface="微软雅黑" pitchFamily="34" charset="-122"/>
                      </a:endParaRPr>
                    </a:p>
                    <a:p>
                      <a:pPr marL="0" marR="0" indent="0" algn="l" defTabSz="457200" rtl="0" eaLnBrk="1" fontAlgn="auto" latinLnBrk="0" hangingPunct="1">
                        <a:lnSpc>
                          <a:spcPct val="100000"/>
                        </a:lnSpc>
                        <a:spcBef>
                          <a:spcPts val="600"/>
                        </a:spcBef>
                        <a:spcAft>
                          <a:spcPts val="0"/>
                        </a:spcAft>
                        <a:buClrTx/>
                        <a:buSzTx/>
                        <a:buFont typeface="Wingdings" pitchFamily="2" charset="2"/>
                        <a:buChar char="Ø"/>
                        <a:tabLst/>
                        <a:defRPr/>
                      </a:pPr>
                      <a:r>
                        <a:rPr lang="zh-CN" altLang="en-US" sz="1600" dirty="0">
                          <a:solidFill>
                            <a:srgbClr val="003300"/>
                          </a:solidFill>
                          <a:latin typeface="微软雅黑" pitchFamily="34" charset="-122"/>
                          <a:ea typeface="微软雅黑" pitchFamily="34" charset="-122"/>
                        </a:rPr>
                        <a:t>中国香港，自</a:t>
                      </a:r>
                      <a:r>
                        <a:rPr lang="en-US" altLang="zh-CN" sz="1600" dirty="0">
                          <a:solidFill>
                            <a:srgbClr val="003300"/>
                          </a:solidFill>
                          <a:latin typeface="微软雅黑" pitchFamily="34" charset="-122"/>
                          <a:ea typeface="微软雅黑" pitchFamily="34" charset="-122"/>
                        </a:rPr>
                        <a:t>1997</a:t>
                      </a:r>
                      <a:r>
                        <a:rPr lang="zh-CN" altLang="en-US" sz="1600" dirty="0">
                          <a:solidFill>
                            <a:srgbClr val="003300"/>
                          </a:solidFill>
                          <a:latin typeface="微软雅黑" pitchFamily="34" charset="-122"/>
                          <a:ea typeface="微软雅黑" pitchFamily="34" charset="-122"/>
                        </a:rPr>
                        <a:t>年起</a:t>
                      </a:r>
                      <a:endParaRPr lang="en-US" altLang="zh-CN" sz="1600" dirty="0">
                        <a:solidFill>
                          <a:srgbClr val="003300"/>
                        </a:solidFill>
                        <a:latin typeface="微软雅黑" pitchFamily="34" charset="-122"/>
                        <a:ea typeface="微软雅黑" pitchFamily="34" charset="-122"/>
                      </a:endParaRPr>
                    </a:p>
                    <a:p>
                      <a:pPr>
                        <a:spcBef>
                          <a:spcPts val="600"/>
                        </a:spcBef>
                        <a:buFont typeface="Wingdings" pitchFamily="2" charset="2"/>
                        <a:buChar char="Ø"/>
                      </a:pPr>
                      <a:r>
                        <a:rPr lang="zh-CN" altLang="en-US" sz="1600" dirty="0">
                          <a:solidFill>
                            <a:srgbClr val="003300"/>
                          </a:solidFill>
                          <a:latin typeface="微软雅黑" pitchFamily="34" charset="-122"/>
                          <a:ea typeface="微软雅黑" pitchFamily="34" charset="-122"/>
                        </a:rPr>
                        <a:t>加拿大，全文整理</a:t>
                      </a:r>
                      <a:endParaRPr lang="en-US" altLang="zh-CN" sz="1600" dirty="0">
                        <a:solidFill>
                          <a:srgbClr val="003300"/>
                        </a:solidFill>
                        <a:latin typeface="微软雅黑" pitchFamily="34" charset="-122"/>
                        <a:ea typeface="微软雅黑" pitchFamily="34" charset="-122"/>
                      </a:endParaRPr>
                    </a:p>
                    <a:p>
                      <a:pPr>
                        <a:spcBef>
                          <a:spcPts val="600"/>
                        </a:spcBef>
                        <a:buFont typeface="Wingdings" pitchFamily="2" charset="2"/>
                        <a:buChar char="Ø"/>
                      </a:pPr>
                      <a:r>
                        <a:rPr lang="zh-CN" altLang="en-US" sz="1600" dirty="0">
                          <a:solidFill>
                            <a:srgbClr val="003300"/>
                          </a:solidFill>
                          <a:latin typeface="微软雅黑" pitchFamily="34" charset="-122"/>
                          <a:ea typeface="微软雅黑" pitchFamily="34" charset="-122"/>
                        </a:rPr>
                        <a:t>巴巴多斯</a:t>
                      </a:r>
                      <a:endParaRPr lang="en-US" altLang="zh-CN" sz="1600" dirty="0">
                        <a:solidFill>
                          <a:srgbClr val="003300"/>
                        </a:solidFill>
                        <a:latin typeface="微软雅黑" pitchFamily="34" charset="-122"/>
                        <a:ea typeface="微软雅黑" pitchFamily="34" charset="-122"/>
                      </a:endParaRPr>
                    </a:p>
                    <a:p>
                      <a:pPr>
                        <a:spcBef>
                          <a:spcPts val="600"/>
                        </a:spcBef>
                        <a:buFont typeface="Wingdings" pitchFamily="2" charset="2"/>
                        <a:buChar char="Ø"/>
                      </a:pPr>
                      <a:r>
                        <a:rPr lang="zh-CN" altLang="en-US" sz="1600" dirty="0">
                          <a:solidFill>
                            <a:srgbClr val="003300"/>
                          </a:solidFill>
                          <a:latin typeface="微软雅黑" pitchFamily="34" charset="-122"/>
                          <a:ea typeface="微软雅黑" pitchFamily="34" charset="-122"/>
                        </a:rPr>
                        <a:t>开曼群岛</a:t>
                      </a:r>
                      <a:endParaRPr lang="en-US" altLang="zh-CN" sz="1600" dirty="0">
                        <a:solidFill>
                          <a:srgbClr val="003300"/>
                        </a:solidFill>
                        <a:latin typeface="微软雅黑" pitchFamily="34" charset="-122"/>
                        <a:ea typeface="微软雅黑" pitchFamily="34" charset="-122"/>
                      </a:endParaRPr>
                    </a:p>
                    <a:p>
                      <a:pPr>
                        <a:spcBef>
                          <a:spcPts val="600"/>
                        </a:spcBef>
                        <a:buFont typeface="Wingdings" pitchFamily="2" charset="2"/>
                        <a:buChar char="Ø"/>
                      </a:pPr>
                      <a:r>
                        <a:rPr lang="zh-CN" altLang="en-US" sz="1600" dirty="0">
                          <a:solidFill>
                            <a:srgbClr val="003300"/>
                          </a:solidFill>
                          <a:latin typeface="微软雅黑" pitchFamily="34" charset="-122"/>
                          <a:ea typeface="微软雅黑" pitchFamily="34" charset="-122"/>
                        </a:rPr>
                        <a:t>韩国</a:t>
                      </a:r>
                      <a:endParaRPr lang="en-US" altLang="zh-CN" sz="1600" dirty="0">
                        <a:solidFill>
                          <a:srgbClr val="003300"/>
                        </a:solidFill>
                        <a:latin typeface="微软雅黑" pitchFamily="34" charset="-122"/>
                        <a:ea typeface="微软雅黑" pitchFamily="34" charset="-122"/>
                      </a:endParaRPr>
                    </a:p>
                    <a:p>
                      <a:pPr>
                        <a:spcBef>
                          <a:spcPts val="600"/>
                        </a:spcBef>
                        <a:buFont typeface="Wingdings" pitchFamily="2" charset="2"/>
                        <a:buChar char="Ø"/>
                      </a:pPr>
                      <a:r>
                        <a:rPr lang="zh-CN" altLang="en-US" sz="1600" kern="1200" dirty="0">
                          <a:solidFill>
                            <a:srgbClr val="003300"/>
                          </a:solidFill>
                          <a:latin typeface="微软雅黑" pitchFamily="34" charset="-122"/>
                          <a:ea typeface="微软雅黑" pitchFamily="34" charset="-122"/>
                          <a:cs typeface="+mn-cs"/>
                        </a:rPr>
                        <a:t>苏格兰</a:t>
                      </a:r>
                      <a:endParaRPr lang="en-US" altLang="zh-CN" sz="1600" kern="1200" dirty="0">
                        <a:solidFill>
                          <a:srgbClr val="003300"/>
                        </a:solidFill>
                        <a:latin typeface="微软雅黑" pitchFamily="34" charset="-122"/>
                        <a:ea typeface="微软雅黑" pitchFamily="34" charset="-122"/>
                        <a:cs typeface="+mn-cs"/>
                      </a:endParaRPr>
                    </a:p>
                  </a:txBody>
                  <a:tcPr marL="121888" marR="121888">
                    <a:solidFill>
                      <a:srgbClr val="FAC090"/>
                    </a:solidFill>
                  </a:tcPr>
                </a:tc>
                <a:tc>
                  <a:txBody>
                    <a:bodyPr/>
                    <a:lstStyle/>
                    <a:p>
                      <a:pPr>
                        <a:spcBef>
                          <a:spcPts val="600"/>
                        </a:spcBef>
                      </a:pPr>
                      <a:r>
                        <a:rPr lang="zh-CN" altLang="en-US" sz="1600" kern="0" dirty="0">
                          <a:solidFill>
                            <a:srgbClr val="003300"/>
                          </a:solidFill>
                          <a:latin typeface="微软雅黑" pitchFamily="34" charset="-122"/>
                          <a:ea typeface="微软雅黑" pitchFamily="34" charset="-122"/>
                          <a:cs typeface="Calibri" pitchFamily="34" charset="0"/>
                        </a:rPr>
                        <a:t>近</a:t>
                      </a:r>
                      <a:r>
                        <a:rPr lang="en-US" altLang="zh-CN" sz="1600" kern="0" dirty="0">
                          <a:solidFill>
                            <a:srgbClr val="003300"/>
                          </a:solidFill>
                          <a:latin typeface="微软雅黑" pitchFamily="34" charset="-122"/>
                          <a:ea typeface="微软雅黑" pitchFamily="34" charset="-122"/>
                          <a:cs typeface="Calibri" pitchFamily="34" charset="0"/>
                        </a:rPr>
                        <a:t>20</a:t>
                      </a:r>
                      <a:r>
                        <a:rPr lang="zh-CN" altLang="en-US" sz="1600" kern="0" dirty="0">
                          <a:solidFill>
                            <a:srgbClr val="003300"/>
                          </a:solidFill>
                          <a:latin typeface="微软雅黑" pitchFamily="34" charset="-122"/>
                          <a:ea typeface="微软雅黑" pitchFamily="34" charset="-122"/>
                          <a:cs typeface="Calibri" pitchFamily="34" charset="0"/>
                        </a:rPr>
                        <a:t>个国家和地区</a:t>
                      </a:r>
                      <a:endParaRPr lang="en-US" altLang="zh-CN" sz="1600" dirty="0">
                        <a:solidFill>
                          <a:srgbClr val="003300"/>
                        </a:solidFill>
                        <a:latin typeface="微软雅黑" pitchFamily="34" charset="-122"/>
                        <a:ea typeface="微软雅黑" pitchFamily="34" charset="-122"/>
                      </a:endParaRPr>
                    </a:p>
                    <a:p>
                      <a:pPr>
                        <a:spcBef>
                          <a:spcPts val="600"/>
                        </a:spcBef>
                      </a:pPr>
                      <a:r>
                        <a:rPr lang="zh-CN" altLang="en-US" sz="1600" dirty="0">
                          <a:solidFill>
                            <a:srgbClr val="003300"/>
                          </a:solidFill>
                          <a:latin typeface="微软雅黑" pitchFamily="34" charset="-122"/>
                          <a:ea typeface="微软雅黑" pitchFamily="34" charset="-122"/>
                        </a:rPr>
                        <a:t>超过</a:t>
                      </a:r>
                      <a:r>
                        <a:rPr lang="en-US" altLang="zh-CN" sz="1600" dirty="0">
                          <a:solidFill>
                            <a:srgbClr val="003300"/>
                          </a:solidFill>
                          <a:latin typeface="微软雅黑" pitchFamily="34" charset="-122"/>
                          <a:ea typeface="微软雅黑" pitchFamily="34" charset="-122"/>
                        </a:rPr>
                        <a:t>1,500</a:t>
                      </a:r>
                      <a:r>
                        <a:rPr lang="zh-CN" altLang="en-US" sz="1600" dirty="0">
                          <a:solidFill>
                            <a:srgbClr val="003300"/>
                          </a:solidFill>
                          <a:latin typeface="微软雅黑" pitchFamily="34" charset="-122"/>
                          <a:ea typeface="微软雅黑" pitchFamily="34" charset="-122"/>
                        </a:rPr>
                        <a:t>种带有</a:t>
                      </a:r>
                      <a:r>
                        <a:rPr lang="en-US" altLang="zh-CN" sz="1600" dirty="0">
                          <a:solidFill>
                            <a:srgbClr val="003300"/>
                          </a:solidFill>
                          <a:latin typeface="微软雅黑" pitchFamily="34" charset="-122"/>
                          <a:ea typeface="微软雅黑" pitchFamily="34" charset="-122"/>
                        </a:rPr>
                        <a:t>ISSN</a:t>
                      </a:r>
                      <a:r>
                        <a:rPr lang="zh-CN" altLang="en-US" sz="1600" dirty="0">
                          <a:solidFill>
                            <a:srgbClr val="003300"/>
                          </a:solidFill>
                          <a:latin typeface="微软雅黑" pitchFamily="34" charset="-122"/>
                          <a:ea typeface="微软雅黑" pitchFamily="34" charset="-122"/>
                        </a:rPr>
                        <a:t>的法学期刊与法学评论，覆盖当今</a:t>
                      </a:r>
                      <a:r>
                        <a:rPr lang="en-US" altLang="zh-CN" sz="1600" dirty="0">
                          <a:solidFill>
                            <a:srgbClr val="003300"/>
                          </a:solidFill>
                          <a:latin typeface="微软雅黑" pitchFamily="34" charset="-122"/>
                          <a:ea typeface="微软雅黑" pitchFamily="34" charset="-122"/>
                        </a:rPr>
                        <a:t>80%</a:t>
                      </a:r>
                      <a:r>
                        <a:rPr lang="zh-CN" altLang="en-US" sz="1600" dirty="0">
                          <a:solidFill>
                            <a:srgbClr val="003300"/>
                          </a:solidFill>
                          <a:latin typeface="微软雅黑" pitchFamily="34" charset="-122"/>
                          <a:ea typeface="微软雅黑" pitchFamily="34" charset="-122"/>
                        </a:rPr>
                        <a:t>以上英文法学核心期刊</a:t>
                      </a:r>
                      <a:endParaRPr lang="en-US" altLang="zh-CN" sz="1600" dirty="0">
                        <a:solidFill>
                          <a:srgbClr val="003300"/>
                        </a:solidFill>
                        <a:latin typeface="微软雅黑" pitchFamily="34" charset="-122"/>
                        <a:ea typeface="微软雅黑" pitchFamily="34" charset="-122"/>
                      </a:endParaRPr>
                    </a:p>
                    <a:p>
                      <a:pPr>
                        <a:spcBef>
                          <a:spcPts val="600"/>
                        </a:spcBef>
                        <a:buFont typeface="Wingdings" pitchFamily="2" charset="2"/>
                        <a:buChar char="Ø"/>
                      </a:pPr>
                      <a:r>
                        <a:rPr lang="en-US" altLang="zh-CN" sz="1600" dirty="0">
                          <a:solidFill>
                            <a:srgbClr val="003300"/>
                          </a:solidFill>
                          <a:latin typeface="微软雅黑" pitchFamily="34" charset="-122"/>
                          <a:ea typeface="微软雅黑" pitchFamily="34" charset="-122"/>
                        </a:rPr>
                        <a:t>《</a:t>
                      </a:r>
                      <a:r>
                        <a:rPr lang="zh-CN" altLang="en-US" sz="1600" dirty="0">
                          <a:solidFill>
                            <a:srgbClr val="003300"/>
                          </a:solidFill>
                          <a:latin typeface="微软雅黑" pitchFamily="34" charset="-122"/>
                          <a:ea typeface="微软雅黑" pitchFamily="34" charset="-122"/>
                        </a:rPr>
                        <a:t>哈佛法律评论</a:t>
                      </a:r>
                      <a:r>
                        <a:rPr lang="en-US" altLang="zh-CN" sz="1600" dirty="0">
                          <a:solidFill>
                            <a:srgbClr val="003300"/>
                          </a:solidFill>
                          <a:latin typeface="微软雅黑" pitchFamily="34" charset="-122"/>
                          <a:ea typeface="微软雅黑" pitchFamily="34" charset="-122"/>
                        </a:rPr>
                        <a:t>》</a:t>
                      </a:r>
                    </a:p>
                    <a:p>
                      <a:pPr>
                        <a:spcBef>
                          <a:spcPts val="600"/>
                        </a:spcBef>
                        <a:buFont typeface="Wingdings" pitchFamily="2" charset="2"/>
                        <a:buChar char="Ø"/>
                      </a:pPr>
                      <a:r>
                        <a:rPr lang="en-US" altLang="zh-CN" sz="1600" dirty="0">
                          <a:solidFill>
                            <a:srgbClr val="003300"/>
                          </a:solidFill>
                          <a:latin typeface="微软雅黑" pitchFamily="34" charset="-122"/>
                          <a:ea typeface="微软雅黑" pitchFamily="34" charset="-122"/>
                        </a:rPr>
                        <a:t>《</a:t>
                      </a:r>
                      <a:r>
                        <a:rPr lang="zh-CN" altLang="en-US" sz="1600" dirty="0">
                          <a:solidFill>
                            <a:srgbClr val="003300"/>
                          </a:solidFill>
                          <a:latin typeface="微软雅黑" pitchFamily="34" charset="-122"/>
                          <a:ea typeface="微软雅黑" pitchFamily="34" charset="-122"/>
                        </a:rPr>
                        <a:t>欧洲竞争法评论</a:t>
                      </a:r>
                      <a:r>
                        <a:rPr lang="en-US" altLang="zh-CN" sz="1600" dirty="0">
                          <a:solidFill>
                            <a:srgbClr val="003300"/>
                          </a:solidFill>
                          <a:latin typeface="微软雅黑" pitchFamily="34" charset="-122"/>
                          <a:ea typeface="微软雅黑" pitchFamily="34" charset="-122"/>
                        </a:rPr>
                        <a:t>》</a:t>
                      </a:r>
                    </a:p>
                    <a:p>
                      <a:pPr>
                        <a:spcBef>
                          <a:spcPts val="600"/>
                        </a:spcBef>
                        <a:buFont typeface="Wingdings" pitchFamily="2" charset="2"/>
                        <a:buChar char="Ø"/>
                      </a:pPr>
                      <a:r>
                        <a:rPr lang="en-US" altLang="zh-CN" sz="1600" dirty="0">
                          <a:solidFill>
                            <a:srgbClr val="003300"/>
                          </a:solidFill>
                          <a:latin typeface="微软雅黑" pitchFamily="34" charset="-122"/>
                          <a:ea typeface="微软雅黑" pitchFamily="34" charset="-122"/>
                        </a:rPr>
                        <a:t>《</a:t>
                      </a:r>
                      <a:r>
                        <a:rPr lang="zh-CN" altLang="en-US" sz="1600" dirty="0">
                          <a:solidFill>
                            <a:srgbClr val="003300"/>
                          </a:solidFill>
                          <a:latin typeface="微软雅黑" pitchFamily="34" charset="-122"/>
                          <a:ea typeface="微软雅黑" pitchFamily="34" charset="-122"/>
                        </a:rPr>
                        <a:t>刑法报告</a:t>
                      </a:r>
                      <a:r>
                        <a:rPr lang="en-US" altLang="zh-CN" sz="1600" dirty="0">
                          <a:solidFill>
                            <a:srgbClr val="003300"/>
                          </a:solidFill>
                          <a:latin typeface="微软雅黑" pitchFamily="34" charset="-122"/>
                          <a:ea typeface="微软雅黑" pitchFamily="34" charset="-122"/>
                        </a:rPr>
                        <a:t>》</a:t>
                      </a:r>
                    </a:p>
                    <a:p>
                      <a:pPr>
                        <a:spcBef>
                          <a:spcPts val="600"/>
                        </a:spcBef>
                        <a:buFont typeface="Wingdings" pitchFamily="2" charset="2"/>
                        <a:buChar char="Ø"/>
                      </a:pPr>
                      <a:r>
                        <a:rPr lang="en-US" altLang="zh-CN" sz="1600" dirty="0">
                          <a:solidFill>
                            <a:srgbClr val="003300"/>
                          </a:solidFill>
                          <a:latin typeface="微软雅黑" pitchFamily="34" charset="-122"/>
                          <a:ea typeface="微软雅黑" pitchFamily="34" charset="-122"/>
                        </a:rPr>
                        <a:t>《McGill</a:t>
                      </a:r>
                      <a:r>
                        <a:rPr lang="zh-CN" altLang="en-US" sz="1600" dirty="0">
                          <a:solidFill>
                            <a:srgbClr val="003300"/>
                          </a:solidFill>
                          <a:latin typeface="微软雅黑" pitchFamily="34" charset="-122"/>
                          <a:ea typeface="微软雅黑" pitchFamily="34" charset="-122"/>
                        </a:rPr>
                        <a:t>法律评论</a:t>
                      </a:r>
                      <a:r>
                        <a:rPr lang="en-US" altLang="zh-CN" sz="1600" dirty="0">
                          <a:solidFill>
                            <a:srgbClr val="003300"/>
                          </a:solidFill>
                          <a:latin typeface="微软雅黑" pitchFamily="34" charset="-122"/>
                          <a:ea typeface="微软雅黑" pitchFamily="34" charset="-122"/>
                        </a:rPr>
                        <a:t>》</a:t>
                      </a:r>
                    </a:p>
                    <a:p>
                      <a:pPr>
                        <a:spcBef>
                          <a:spcPts val="600"/>
                        </a:spcBef>
                        <a:buFont typeface="Wingdings" pitchFamily="2" charset="2"/>
                        <a:buChar char="Ø"/>
                      </a:pPr>
                      <a:r>
                        <a:rPr lang="en-US" altLang="zh-CN" sz="1600" dirty="0">
                          <a:solidFill>
                            <a:srgbClr val="003300"/>
                          </a:solidFill>
                          <a:latin typeface="微软雅黑" pitchFamily="34" charset="-122"/>
                          <a:ea typeface="微软雅黑" pitchFamily="34" charset="-122"/>
                        </a:rPr>
                        <a:t>《</a:t>
                      </a:r>
                      <a:r>
                        <a:rPr lang="zh-CN" altLang="en-US" sz="1600" dirty="0">
                          <a:solidFill>
                            <a:srgbClr val="003300"/>
                          </a:solidFill>
                          <a:latin typeface="微软雅黑" pitchFamily="34" charset="-122"/>
                          <a:ea typeface="微软雅黑" pitchFamily="34" charset="-122"/>
                        </a:rPr>
                        <a:t>墨尔本大学法律评论</a:t>
                      </a:r>
                      <a:r>
                        <a:rPr lang="en-US" altLang="zh-CN" sz="1600" dirty="0">
                          <a:solidFill>
                            <a:srgbClr val="003300"/>
                          </a:solidFill>
                          <a:latin typeface="微软雅黑" pitchFamily="34" charset="-122"/>
                          <a:ea typeface="微软雅黑" pitchFamily="34" charset="-122"/>
                        </a:rPr>
                        <a:t>》</a:t>
                      </a:r>
                    </a:p>
                    <a:p>
                      <a:pPr>
                        <a:spcBef>
                          <a:spcPts val="600"/>
                        </a:spcBef>
                        <a:buFont typeface="Wingdings" pitchFamily="2" charset="2"/>
                        <a:buChar char="Ø"/>
                      </a:pPr>
                      <a:r>
                        <a:rPr lang="en-US" altLang="zh-CN" sz="1600" dirty="0">
                          <a:solidFill>
                            <a:srgbClr val="003300"/>
                          </a:solidFill>
                          <a:latin typeface="微软雅黑" pitchFamily="34" charset="-122"/>
                          <a:ea typeface="微软雅黑" pitchFamily="34" charset="-122"/>
                        </a:rPr>
                        <a:t>《</a:t>
                      </a:r>
                      <a:r>
                        <a:rPr lang="zh-CN" altLang="en-US" sz="1600" dirty="0">
                          <a:solidFill>
                            <a:srgbClr val="003300"/>
                          </a:solidFill>
                          <a:latin typeface="微软雅黑" pitchFamily="34" charset="-122"/>
                          <a:ea typeface="微软雅黑" pitchFamily="34" charset="-122"/>
                        </a:rPr>
                        <a:t>香港法律期刊</a:t>
                      </a:r>
                      <a:r>
                        <a:rPr lang="en-US" altLang="zh-CN" sz="1600" dirty="0">
                          <a:solidFill>
                            <a:srgbClr val="003300"/>
                          </a:solidFill>
                          <a:latin typeface="微软雅黑" pitchFamily="34" charset="-122"/>
                          <a:ea typeface="微软雅黑" pitchFamily="34" charset="-122"/>
                        </a:rPr>
                        <a:t>》</a:t>
                      </a:r>
                      <a:endParaRPr lang="en-US" sz="1600" dirty="0">
                        <a:solidFill>
                          <a:srgbClr val="003300"/>
                        </a:solidFill>
                        <a:latin typeface="微软雅黑" pitchFamily="34" charset="-122"/>
                        <a:ea typeface="微软雅黑" pitchFamily="34" charset="-122"/>
                      </a:endParaRPr>
                    </a:p>
                  </a:txBody>
                  <a:tcPr marL="121888" marR="121888">
                    <a:solidFill>
                      <a:srgbClr val="FAC090"/>
                    </a:solidFill>
                  </a:tcPr>
                </a:tc>
                <a:tc>
                  <a:txBody>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zh-CN" altLang="en-US" sz="1600" dirty="0">
                          <a:solidFill>
                            <a:srgbClr val="003300"/>
                          </a:solidFill>
                          <a:latin typeface="微软雅黑" pitchFamily="34" charset="-122"/>
                          <a:ea typeface="微软雅黑" pitchFamily="34" charset="-122"/>
                        </a:rPr>
                        <a:t>路透新闻以及上千种法律与金融方面的报纸杂志的浏览与查询</a:t>
                      </a:r>
                      <a:endParaRPr lang="en-US" altLang="zh-CN" sz="1600" dirty="0">
                        <a:solidFill>
                          <a:srgbClr val="003300"/>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zh-CN" altLang="en-US" sz="1600" dirty="0">
                          <a:solidFill>
                            <a:srgbClr val="003300"/>
                          </a:solidFill>
                          <a:latin typeface="微软雅黑" pitchFamily="34" charset="-122"/>
                          <a:ea typeface="微软雅黑" pitchFamily="34" charset="-122"/>
                        </a:rPr>
                        <a:t>汤森路透商业财经资讯</a:t>
                      </a:r>
                      <a:endParaRPr lang="en-US" altLang="zh-CN" sz="1600" dirty="0">
                        <a:solidFill>
                          <a:srgbClr val="003300"/>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en-US" altLang="zh-CN" sz="1600" dirty="0">
                          <a:solidFill>
                            <a:srgbClr val="003300"/>
                          </a:solidFill>
                          <a:latin typeface="微软雅黑" pitchFamily="34" charset="-122"/>
                          <a:ea typeface="微软雅黑" pitchFamily="34" charset="-122"/>
                        </a:rPr>
                        <a:t>《</a:t>
                      </a:r>
                      <a:r>
                        <a:rPr lang="zh-CN" altLang="en-US" sz="1600" dirty="0">
                          <a:solidFill>
                            <a:srgbClr val="003300"/>
                          </a:solidFill>
                          <a:latin typeface="微软雅黑" pitchFamily="34" charset="-122"/>
                          <a:ea typeface="微软雅黑" pitchFamily="34" charset="-122"/>
                        </a:rPr>
                        <a:t>纽约时报</a:t>
                      </a:r>
                      <a:r>
                        <a:rPr lang="en-US" altLang="zh-CN" sz="1600" dirty="0">
                          <a:solidFill>
                            <a:srgbClr val="003300"/>
                          </a:solidFill>
                          <a:latin typeface="微软雅黑" pitchFamily="34" charset="-122"/>
                          <a:ea typeface="微软雅黑" pitchFamily="34" charset="-122"/>
                        </a:rPr>
                        <a:t>》</a:t>
                      </a:r>
                    </a:p>
                    <a:p>
                      <a:pPr marL="0" marR="0" indent="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en-US" altLang="zh-CN" sz="1600" dirty="0">
                          <a:solidFill>
                            <a:srgbClr val="003300"/>
                          </a:solidFill>
                          <a:latin typeface="微软雅黑" pitchFamily="34" charset="-122"/>
                          <a:ea typeface="微软雅黑" pitchFamily="34" charset="-122"/>
                        </a:rPr>
                        <a:t>《</a:t>
                      </a:r>
                      <a:r>
                        <a:rPr lang="zh-CN" altLang="en-US" sz="1600" dirty="0">
                          <a:solidFill>
                            <a:srgbClr val="003300"/>
                          </a:solidFill>
                          <a:latin typeface="微软雅黑" pitchFamily="34" charset="-122"/>
                          <a:ea typeface="微软雅黑" pitchFamily="34" charset="-122"/>
                        </a:rPr>
                        <a:t>金融时报</a:t>
                      </a:r>
                      <a:r>
                        <a:rPr lang="en-US" altLang="zh-CN" sz="1600" dirty="0">
                          <a:solidFill>
                            <a:srgbClr val="003300"/>
                          </a:solidFill>
                          <a:latin typeface="微软雅黑" pitchFamily="34" charset="-122"/>
                          <a:ea typeface="微软雅黑" pitchFamily="34" charset="-122"/>
                        </a:rPr>
                        <a:t>》</a:t>
                      </a:r>
                    </a:p>
                    <a:p>
                      <a:pPr marL="0" marR="0" indent="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zh-CN" altLang="en-US" sz="1600" dirty="0">
                          <a:solidFill>
                            <a:srgbClr val="003300"/>
                          </a:solidFill>
                          <a:latin typeface="微软雅黑" pitchFamily="34" charset="-122"/>
                          <a:ea typeface="微软雅黑" pitchFamily="34" charset="-122"/>
                        </a:rPr>
                        <a:t>美联社的资讯</a:t>
                      </a:r>
                      <a:endParaRPr lang="en-US" altLang="zh-CN" sz="1600" dirty="0">
                        <a:solidFill>
                          <a:srgbClr val="003300"/>
                        </a:solidFill>
                        <a:latin typeface="微软雅黑" pitchFamily="34" charset="-122"/>
                        <a:ea typeface="微软雅黑" pitchFamily="34" charset="-122"/>
                      </a:endParaRPr>
                    </a:p>
                    <a:p>
                      <a:pPr marL="0" marR="0" indent="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en-US" altLang="zh-CN" sz="1600" dirty="0">
                          <a:solidFill>
                            <a:srgbClr val="003300"/>
                          </a:solidFill>
                          <a:latin typeface="微软雅黑" pitchFamily="34" charset="-122"/>
                          <a:ea typeface="微软雅黑" pitchFamily="34" charset="-122"/>
                        </a:rPr>
                        <a:t>《</a:t>
                      </a:r>
                      <a:r>
                        <a:rPr lang="zh-CN" altLang="en-US" sz="1600" dirty="0">
                          <a:solidFill>
                            <a:srgbClr val="003300"/>
                          </a:solidFill>
                          <a:latin typeface="微软雅黑" pitchFamily="34" charset="-122"/>
                          <a:ea typeface="微软雅黑" pitchFamily="34" charset="-122"/>
                        </a:rPr>
                        <a:t>经济学人</a:t>
                      </a:r>
                      <a:r>
                        <a:rPr lang="en-US" altLang="zh-CN" sz="1600" dirty="0">
                          <a:solidFill>
                            <a:srgbClr val="003300"/>
                          </a:solidFill>
                          <a:latin typeface="微软雅黑" pitchFamily="34" charset="-122"/>
                          <a:ea typeface="微软雅黑" pitchFamily="34" charset="-122"/>
                        </a:rPr>
                        <a:t>》</a:t>
                      </a:r>
                    </a:p>
                    <a:p>
                      <a:pPr marL="0" marR="0" indent="0" algn="l" defTabSz="914400" rtl="0" eaLnBrk="1" fontAlgn="auto" latinLnBrk="0" hangingPunct="1">
                        <a:lnSpc>
                          <a:spcPct val="100000"/>
                        </a:lnSpc>
                        <a:spcBef>
                          <a:spcPts val="600"/>
                        </a:spcBef>
                        <a:spcAft>
                          <a:spcPts val="0"/>
                        </a:spcAft>
                        <a:buClrTx/>
                        <a:buSzTx/>
                        <a:buFont typeface="Wingdings" pitchFamily="2" charset="2"/>
                        <a:buChar char="Ø"/>
                        <a:tabLst/>
                        <a:defRPr/>
                      </a:pPr>
                      <a:r>
                        <a:rPr lang="zh-CN" altLang="en-US" sz="1600" dirty="0">
                          <a:solidFill>
                            <a:srgbClr val="003300"/>
                          </a:solidFill>
                          <a:latin typeface="微软雅黑" pitchFamily="34" charset="-122"/>
                          <a:ea typeface="微软雅黑" pitchFamily="34" charset="-122"/>
                        </a:rPr>
                        <a:t>其他知名新闻频道的报道</a:t>
                      </a:r>
                      <a:endParaRPr lang="en-US" sz="1600" dirty="0">
                        <a:solidFill>
                          <a:srgbClr val="003300"/>
                        </a:solidFill>
                        <a:latin typeface="微软雅黑" pitchFamily="34" charset="-122"/>
                        <a:ea typeface="微软雅黑" pitchFamily="34" charset="-122"/>
                      </a:endParaRPr>
                    </a:p>
                  </a:txBody>
                  <a:tcPr marL="121888" marR="121888">
                    <a:solidFill>
                      <a:srgbClr val="FAC090"/>
                    </a:solidFill>
                  </a:tcPr>
                </a:tc>
                <a:extLst>
                  <a:ext uri="{0D108BD9-81ED-4DB2-BD59-A6C34878D82A}">
                    <a16:rowId xmlns:a16="http://schemas.microsoft.com/office/drawing/2014/main" val="10001"/>
                  </a:ext>
                </a:extLst>
              </a:tr>
            </a:tbl>
          </a:graphicData>
        </a:graphic>
      </p:graphicFrame>
      <p:sp>
        <p:nvSpPr>
          <p:cNvPr id="10" name="TextBox 9"/>
          <p:cNvSpPr txBox="1"/>
          <p:nvPr/>
        </p:nvSpPr>
        <p:spPr>
          <a:xfrm>
            <a:off x="431688" y="4797425"/>
            <a:ext cx="7895227" cy="2046714"/>
          </a:xfrm>
          <a:prstGeom prst="rect">
            <a:avLst/>
          </a:prstGeom>
          <a:noFill/>
        </p:spPr>
        <p:txBody>
          <a:bodyPr wrap="square">
            <a:spAutoFit/>
          </a:bodyPr>
          <a:lstStyle/>
          <a:p>
            <a:pPr fontAlgn="auto">
              <a:spcBef>
                <a:spcPts val="0"/>
              </a:spcBef>
              <a:spcAft>
                <a:spcPts val="0"/>
              </a:spcAft>
              <a:defRPr/>
            </a:pPr>
            <a:r>
              <a:rPr lang="zh-CN" altLang="en-US" sz="2800" b="1" u="sng" kern="0" dirty="0">
                <a:solidFill>
                  <a:srgbClr val="FF8000"/>
                </a:solidFill>
                <a:latin typeface="微软雅黑" pitchFamily="34" charset="-122"/>
                <a:ea typeface="微软雅黑" pitchFamily="34" charset="-122"/>
                <a:cs typeface="Calibri" pitchFamily="34" charset="0"/>
              </a:rPr>
              <a:t>其他内容：</a:t>
            </a:r>
            <a:endParaRPr lang="en-US" altLang="zh-CN" sz="2800" b="1" u="sng" kern="0" dirty="0">
              <a:solidFill>
                <a:srgbClr val="FF8000"/>
              </a:solidFill>
              <a:latin typeface="微软雅黑" pitchFamily="34" charset="-122"/>
              <a:ea typeface="微软雅黑" pitchFamily="34" charset="-122"/>
              <a:cs typeface="Calibri" pitchFamily="34" charset="0"/>
            </a:endParaRPr>
          </a:p>
          <a:p>
            <a:pPr fontAlgn="auto">
              <a:spcBef>
                <a:spcPts val="600"/>
              </a:spcBef>
              <a:spcAft>
                <a:spcPts val="600"/>
              </a:spcAft>
              <a:buFont typeface="Wingdings" pitchFamily="2" charset="2"/>
              <a:buChar char="Ø"/>
              <a:defRPr/>
            </a:pPr>
            <a:r>
              <a:rPr lang="zh-CN" altLang="en-US" sz="1600" kern="0" dirty="0">
                <a:solidFill>
                  <a:srgbClr val="FF8000"/>
                </a:solidFill>
                <a:latin typeface="微软雅黑" pitchFamily="34" charset="-122"/>
                <a:ea typeface="微软雅黑" pitchFamily="34" charset="-122"/>
                <a:cs typeface="Calibri" pitchFamily="34" charset="0"/>
              </a:rPr>
              <a:t>顶尖的诉讼资料</a:t>
            </a:r>
            <a:endParaRPr lang="en-US" altLang="zh-CN" sz="1600" kern="0" dirty="0">
              <a:solidFill>
                <a:srgbClr val="FF8000"/>
              </a:solidFill>
              <a:latin typeface="微软雅黑" pitchFamily="34" charset="-122"/>
              <a:ea typeface="微软雅黑" pitchFamily="34" charset="-122"/>
              <a:cs typeface="Calibri" pitchFamily="34" charset="0"/>
            </a:endParaRPr>
          </a:p>
          <a:p>
            <a:pPr fontAlgn="auto">
              <a:spcBef>
                <a:spcPts val="600"/>
              </a:spcBef>
              <a:spcAft>
                <a:spcPts val="600"/>
              </a:spcAft>
              <a:buFont typeface="Wingdings" pitchFamily="2" charset="2"/>
              <a:buChar char="Ø"/>
              <a:defRPr/>
            </a:pPr>
            <a:r>
              <a:rPr lang="zh-CN" altLang="en-US" sz="1600" kern="0" dirty="0">
                <a:solidFill>
                  <a:srgbClr val="FF8000"/>
                </a:solidFill>
                <a:latin typeface="微软雅黑" pitchFamily="34" charset="-122"/>
                <a:ea typeface="微软雅黑" pitchFamily="34" charset="-122"/>
                <a:cs typeface="Calibri" pitchFamily="34" charset="0"/>
              </a:rPr>
              <a:t>专著教材百科全书：近</a:t>
            </a:r>
            <a:r>
              <a:rPr lang="en-US" altLang="zh-CN" sz="1600" kern="0" dirty="0">
                <a:solidFill>
                  <a:srgbClr val="FF8000"/>
                </a:solidFill>
                <a:latin typeface="微软雅黑" pitchFamily="34" charset="-122"/>
                <a:ea typeface="微软雅黑" pitchFamily="34" charset="-122"/>
                <a:cs typeface="Calibri" pitchFamily="34" charset="0"/>
              </a:rPr>
              <a:t>30</a:t>
            </a:r>
            <a:r>
              <a:rPr lang="zh-CN" altLang="en-US" sz="1600" kern="0" dirty="0">
                <a:solidFill>
                  <a:srgbClr val="FF8000"/>
                </a:solidFill>
                <a:latin typeface="微软雅黑" pitchFamily="34" charset="-122"/>
                <a:ea typeface="微软雅黑" pitchFamily="34" charset="-122"/>
                <a:cs typeface="Calibri" pitchFamily="34" charset="0"/>
              </a:rPr>
              <a:t>个国家和地区法律实务以及学术著述</a:t>
            </a:r>
            <a:endParaRPr lang="en-US" altLang="zh-CN" sz="1600" kern="0" dirty="0">
              <a:solidFill>
                <a:srgbClr val="FF8000"/>
              </a:solidFill>
              <a:latin typeface="微软雅黑" pitchFamily="34" charset="-122"/>
              <a:ea typeface="微软雅黑" pitchFamily="34" charset="-122"/>
              <a:cs typeface="Calibri" pitchFamily="34" charset="0"/>
            </a:endParaRPr>
          </a:p>
          <a:p>
            <a:pPr fontAlgn="auto">
              <a:spcBef>
                <a:spcPts val="600"/>
              </a:spcBef>
              <a:spcAft>
                <a:spcPts val="600"/>
              </a:spcAft>
              <a:buFont typeface="Wingdings" pitchFamily="2" charset="2"/>
              <a:buChar char="Ø"/>
              <a:defRPr/>
            </a:pPr>
            <a:r>
              <a:rPr lang="zh-CN" altLang="en-US" sz="1600" kern="0" dirty="0">
                <a:solidFill>
                  <a:srgbClr val="FF8000"/>
                </a:solidFill>
                <a:latin typeface="微软雅黑" pitchFamily="34" charset="-122"/>
                <a:ea typeface="微软雅黑" pitchFamily="34" charset="-122"/>
                <a:cs typeface="Calibri" pitchFamily="34" charset="0"/>
              </a:rPr>
              <a:t>词典：独家完整收录布莱克法律大辞典第十版</a:t>
            </a:r>
            <a:endParaRPr lang="en-US" altLang="zh-CN" sz="1600" kern="0" dirty="0">
              <a:solidFill>
                <a:srgbClr val="FF8000"/>
              </a:solidFill>
              <a:latin typeface="微软雅黑" pitchFamily="34" charset="-122"/>
              <a:ea typeface="微软雅黑" pitchFamily="34" charset="-122"/>
              <a:cs typeface="Calibri" pitchFamily="34" charset="0"/>
            </a:endParaRPr>
          </a:p>
          <a:p>
            <a:pPr fontAlgn="auto">
              <a:spcBef>
                <a:spcPts val="600"/>
              </a:spcBef>
              <a:spcAft>
                <a:spcPts val="600"/>
              </a:spcAft>
              <a:buFont typeface="Wingdings" pitchFamily="2" charset="2"/>
              <a:buChar char="Ø"/>
              <a:defRPr/>
            </a:pPr>
            <a:endParaRPr lang="en-US" altLang="en-US" sz="1600" kern="0" dirty="0">
              <a:solidFill>
                <a:srgbClr val="FF8000"/>
              </a:solidFill>
              <a:latin typeface="微软雅黑" pitchFamily="34" charset="-122"/>
              <a:ea typeface="微软雅黑" pitchFamily="34" charset="-122"/>
              <a:cs typeface="Calibri" pitchFamily="34" charset="0"/>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0"/>
          <p:cNvSpPr>
            <a:spLocks noChangeArrowheads="1"/>
          </p:cNvSpPr>
          <p:nvPr/>
        </p:nvSpPr>
        <p:spPr bwMode="auto">
          <a:xfrm>
            <a:off x="1102497" y="1196975"/>
            <a:ext cx="10079057" cy="215900"/>
          </a:xfrm>
          <a:prstGeom prst="rect">
            <a:avLst/>
          </a:prstGeom>
          <a:solidFill>
            <a:schemeClr val="bg1"/>
          </a:solidFill>
          <a:ln w="9525">
            <a:noFill/>
            <a:miter lim="800000"/>
            <a:headEnd/>
            <a:tailEnd/>
          </a:ln>
        </p:spPr>
        <p:txBody>
          <a:bodyPr lIns="0" tIns="0" rIns="182880" bIns="0"/>
          <a:lstStyle/>
          <a:p>
            <a:pPr>
              <a:spcBef>
                <a:spcPct val="50000"/>
              </a:spcBef>
            </a:pPr>
            <a:endParaRPr lang="en-US" altLang="zh-CN" sz="2400"/>
          </a:p>
        </p:txBody>
      </p:sp>
      <p:pic>
        <p:nvPicPr>
          <p:cNvPr id="8195" name="Picture 10"/>
          <p:cNvPicPr>
            <a:picLocks noChangeAspect="1"/>
          </p:cNvPicPr>
          <p:nvPr/>
        </p:nvPicPr>
        <p:blipFill>
          <a:blip r:embed="rId4" cstate="print"/>
          <a:srcRect/>
          <a:stretch>
            <a:fillRect/>
          </a:stretch>
        </p:blipFill>
        <p:spPr bwMode="auto">
          <a:xfrm>
            <a:off x="1487631" y="3068639"/>
            <a:ext cx="8542757" cy="2808287"/>
          </a:xfrm>
          <a:prstGeom prst="rect">
            <a:avLst/>
          </a:prstGeom>
          <a:noFill/>
          <a:ln w="9525">
            <a:noFill/>
            <a:miter lim="800000"/>
            <a:headEnd/>
            <a:tailEnd/>
          </a:ln>
        </p:spPr>
      </p:pic>
      <p:sp>
        <p:nvSpPr>
          <p:cNvPr id="29" name="TextBox 28"/>
          <p:cNvSpPr txBox="1"/>
          <p:nvPr/>
        </p:nvSpPr>
        <p:spPr>
          <a:xfrm>
            <a:off x="814705" y="404814"/>
            <a:ext cx="8157624" cy="2031325"/>
          </a:xfrm>
          <a:prstGeom prst="rect">
            <a:avLst/>
          </a:prstGeom>
          <a:solidFill>
            <a:schemeClr val="bg1"/>
          </a:solidFill>
          <a:ln>
            <a:solidFill>
              <a:schemeClr val="tx2"/>
            </a:solidFill>
          </a:ln>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fontAlgn="auto" hangingPunct="1">
              <a:spcBef>
                <a:spcPts val="0"/>
              </a:spcBef>
              <a:spcAft>
                <a:spcPts val="0"/>
              </a:spcAft>
              <a:defRPr/>
            </a:pPr>
            <a:r>
              <a:rPr lang="en-US" altLang="zh-CN" kern="0" dirty="0">
                <a:solidFill>
                  <a:srgbClr val="FF8000"/>
                </a:solidFill>
                <a:latin typeface="微软雅黑" pitchFamily="34" charset="-122"/>
                <a:ea typeface="微软雅黑" pitchFamily="34" charset="-122"/>
                <a:cs typeface="Calibri" pitchFamily="34" charset="0"/>
              </a:rPr>
              <a:t>Key Number system-- West</a:t>
            </a:r>
            <a:r>
              <a:rPr lang="zh-CN" altLang="en-US" kern="0" dirty="0">
                <a:solidFill>
                  <a:srgbClr val="FF8000"/>
                </a:solidFill>
                <a:latin typeface="微软雅黑" pitchFamily="34" charset="-122"/>
                <a:ea typeface="微软雅黑" pitchFamily="34" charset="-122"/>
                <a:cs typeface="Calibri" pitchFamily="34" charset="0"/>
              </a:rPr>
              <a:t>钥匙码系统是最令人推崇的美国法律分类系统，其将某一案例与美国所有法律中的相关内容相连接</a:t>
            </a:r>
            <a:r>
              <a:rPr lang="en-US" altLang="zh-CN" kern="0" dirty="0">
                <a:solidFill>
                  <a:srgbClr val="FF8000"/>
                </a:solidFill>
                <a:latin typeface="微软雅黑" pitchFamily="34" charset="-122"/>
                <a:ea typeface="微软雅黑" pitchFamily="34" charset="-122"/>
                <a:cs typeface="Calibri" pitchFamily="34" charset="0"/>
              </a:rPr>
              <a:t>-</a:t>
            </a:r>
            <a:r>
              <a:rPr lang="zh-CN" altLang="en-US" kern="0" dirty="0">
                <a:solidFill>
                  <a:srgbClr val="FF8000"/>
                </a:solidFill>
                <a:latin typeface="微软雅黑" pitchFamily="34" charset="-122"/>
                <a:ea typeface="微软雅黑" pitchFamily="34" charset="-122"/>
                <a:cs typeface="Calibri" pitchFamily="34" charset="0"/>
              </a:rPr>
              <a:t>我们核心的知识产权资产。</a:t>
            </a:r>
            <a:endParaRPr lang="en-US" altLang="zh-CN" kern="0" dirty="0">
              <a:solidFill>
                <a:srgbClr val="FF8000"/>
              </a:solidFill>
              <a:latin typeface="微软雅黑" pitchFamily="34" charset="-122"/>
              <a:ea typeface="微软雅黑" pitchFamily="34" charset="-122"/>
              <a:cs typeface="Calibri" pitchFamily="34" charset="0"/>
            </a:endParaRPr>
          </a:p>
          <a:p>
            <a:pPr eaLnBrk="1" fontAlgn="auto" hangingPunct="1">
              <a:spcBef>
                <a:spcPts val="0"/>
              </a:spcBef>
              <a:spcAft>
                <a:spcPts val="0"/>
              </a:spcAft>
              <a:defRPr/>
            </a:pPr>
            <a:endParaRPr lang="en-US" altLang="zh-CN" kern="0" dirty="0">
              <a:solidFill>
                <a:srgbClr val="FF8000"/>
              </a:solidFill>
              <a:latin typeface="微软雅黑" pitchFamily="34" charset="-122"/>
              <a:ea typeface="微软雅黑" pitchFamily="34" charset="-122"/>
              <a:cs typeface="Calibri" pitchFamily="34" charset="0"/>
            </a:endParaRPr>
          </a:p>
          <a:p>
            <a:pPr eaLnBrk="1" fontAlgn="auto" hangingPunct="1">
              <a:spcBef>
                <a:spcPts val="0"/>
              </a:spcBef>
              <a:spcAft>
                <a:spcPts val="0"/>
              </a:spcAft>
              <a:defRPr/>
            </a:pPr>
            <a:r>
              <a:rPr lang="en-US" altLang="zh-CN" kern="0" dirty="0" err="1">
                <a:solidFill>
                  <a:srgbClr val="FF8000"/>
                </a:solidFill>
                <a:latin typeface="微软雅黑" pitchFamily="34" charset="-122"/>
                <a:ea typeface="微软雅黑" pitchFamily="34" charset="-122"/>
                <a:cs typeface="Calibri" pitchFamily="34" charset="0"/>
              </a:rPr>
              <a:t>Headnote</a:t>
            </a:r>
            <a:r>
              <a:rPr lang="en-US" altLang="zh-CN" kern="0" dirty="0">
                <a:solidFill>
                  <a:srgbClr val="FF8000"/>
                </a:solidFill>
                <a:latin typeface="微软雅黑" pitchFamily="34" charset="-122"/>
                <a:ea typeface="微软雅黑" pitchFamily="34" charset="-122"/>
                <a:cs typeface="Calibri" pitchFamily="34" charset="0"/>
              </a:rPr>
              <a:t> – </a:t>
            </a:r>
            <a:r>
              <a:rPr lang="zh-CN" altLang="en-US" kern="0" dirty="0">
                <a:solidFill>
                  <a:srgbClr val="FF8000"/>
                </a:solidFill>
                <a:latin typeface="微软雅黑" pitchFamily="34" charset="-122"/>
                <a:ea typeface="微软雅黑" pitchFamily="34" charset="-122"/>
                <a:cs typeface="Calibri" pitchFamily="34" charset="0"/>
              </a:rPr>
              <a:t>判例摘要，我们的核心优势，眉批让您轻松理解法律争议与法律之间的联系，理解判决的法律依据。</a:t>
            </a:r>
            <a:endParaRPr lang="en-US" altLang="zh-CN" kern="0" dirty="0">
              <a:solidFill>
                <a:srgbClr val="FF8000"/>
              </a:solidFill>
              <a:latin typeface="微软雅黑" pitchFamily="34" charset="-122"/>
              <a:ea typeface="微软雅黑" pitchFamily="34" charset="-122"/>
              <a:cs typeface="Calibri" pitchFamily="34" charset="0"/>
            </a:endParaRPr>
          </a:p>
          <a:p>
            <a:pPr eaLnBrk="1" fontAlgn="auto" hangingPunct="1">
              <a:spcBef>
                <a:spcPts val="0"/>
              </a:spcBef>
              <a:spcAft>
                <a:spcPts val="0"/>
              </a:spcAft>
              <a:defRPr/>
            </a:pPr>
            <a:endParaRPr lang="en-US" altLang="zh-CN" kern="0" dirty="0">
              <a:solidFill>
                <a:srgbClr val="FF8000"/>
              </a:solidFill>
              <a:latin typeface="微软雅黑" pitchFamily="34" charset="-122"/>
              <a:ea typeface="微软雅黑" pitchFamily="34" charset="-122"/>
              <a:cs typeface="Calibri" pitchFamily="34" charset="0"/>
            </a:endParaRPr>
          </a:p>
          <a:p>
            <a:pPr eaLnBrk="1" fontAlgn="auto" hangingPunct="1">
              <a:spcBef>
                <a:spcPts val="0"/>
              </a:spcBef>
              <a:spcAft>
                <a:spcPts val="0"/>
              </a:spcAft>
              <a:defRPr/>
            </a:pPr>
            <a:r>
              <a:rPr lang="en-US" altLang="zh-CN" kern="0" dirty="0">
                <a:solidFill>
                  <a:srgbClr val="FF8000"/>
                </a:solidFill>
                <a:latin typeface="微软雅黑" pitchFamily="34" charset="-122"/>
                <a:ea typeface="微软雅黑" pitchFamily="34" charset="-122"/>
                <a:cs typeface="Calibri" pitchFamily="34" charset="0"/>
              </a:rPr>
              <a:t>Note of Decisions – </a:t>
            </a:r>
            <a:r>
              <a:rPr lang="zh-CN" altLang="en-US" kern="0" dirty="0">
                <a:solidFill>
                  <a:srgbClr val="FF8000"/>
                </a:solidFill>
                <a:latin typeface="微软雅黑" pitchFamily="34" charset="-122"/>
                <a:ea typeface="微软雅黑" pitchFamily="34" charset="-122"/>
                <a:cs typeface="Calibri" pitchFamily="34" charset="0"/>
              </a:rPr>
              <a:t>法律适用最完整的最准确的解释</a:t>
            </a:r>
            <a:endParaRPr lang="en-US" altLang="zh-CN" kern="0" dirty="0">
              <a:solidFill>
                <a:srgbClr val="FF8000"/>
              </a:solidFill>
              <a:latin typeface="微软雅黑" pitchFamily="34" charset="-122"/>
              <a:ea typeface="微软雅黑" pitchFamily="34" charset="-122"/>
              <a:cs typeface="Calibri" pitchFamily="34" charset="0"/>
            </a:endParaRPr>
          </a:p>
        </p:txBody>
      </p:sp>
    </p:spTree>
    <p:custDataLst>
      <p:tags r:id="rId1"/>
    </p:custDataLst>
    <p:extLst>
      <p:ext uri="{BB962C8B-B14F-4D97-AF65-F5344CB8AC3E}">
        <p14:creationId xmlns:p14="http://schemas.microsoft.com/office/powerpoint/2010/main" val="2145592514"/>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218882" y="152400"/>
            <a:ext cx="9770106" cy="539750"/>
          </a:xfrm>
        </p:spPr>
        <p:txBody>
          <a:bodyPr/>
          <a:lstStyle/>
          <a:p>
            <a:r>
              <a:rPr lang="en-US" altLang="zh-CN" b="1" dirty="0">
                <a:latin typeface="微软雅黑" pitchFamily="34" charset="-122"/>
                <a:ea typeface="微软雅黑" pitchFamily="34" charset="-122"/>
              </a:rPr>
              <a:t>TR Westlaw </a:t>
            </a:r>
            <a:r>
              <a:rPr lang="zh-CN" altLang="en-US" b="1" dirty="0">
                <a:latin typeface="微软雅黑" pitchFamily="34" charset="-122"/>
                <a:ea typeface="微软雅黑" pitchFamily="34" charset="-122"/>
              </a:rPr>
              <a:t>最专业的法律检索平台</a:t>
            </a:r>
            <a:endParaRPr lang="en-US" altLang="zh-CN" b="1" dirty="0">
              <a:latin typeface="微软雅黑" pitchFamily="34" charset="-122"/>
              <a:ea typeface="微软雅黑" pitchFamily="34" charset="-122"/>
            </a:endParaRPr>
          </a:p>
        </p:txBody>
      </p:sp>
      <p:pic>
        <p:nvPicPr>
          <p:cNvPr id="29699" name="Content Placeholder 12" descr="首页.JPG"/>
          <p:cNvPicPr>
            <a:picLocks noGrp="1" noChangeAspect="1"/>
          </p:cNvPicPr>
          <p:nvPr>
            <p:ph idx="1"/>
          </p:nvPr>
        </p:nvPicPr>
        <p:blipFill>
          <a:blip r:embed="rId2"/>
          <a:srcRect/>
          <a:stretch>
            <a:fillRect/>
          </a:stretch>
        </p:blipFill>
        <p:spPr>
          <a:xfrm>
            <a:off x="143896" y="989702"/>
            <a:ext cx="12044929" cy="5400675"/>
          </a:xfrm>
        </p:spPr>
      </p:pic>
      <p:sp>
        <p:nvSpPr>
          <p:cNvPr id="7" name="Rounded Rectangle 6"/>
          <p:cNvSpPr/>
          <p:nvPr/>
        </p:nvSpPr>
        <p:spPr>
          <a:xfrm>
            <a:off x="1485179" y="1438754"/>
            <a:ext cx="8064515" cy="503238"/>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Down Arrow 9"/>
          <p:cNvSpPr/>
          <p:nvPr/>
        </p:nvSpPr>
        <p:spPr>
          <a:xfrm>
            <a:off x="7055129" y="1989138"/>
            <a:ext cx="507868" cy="305488"/>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a:xfrm>
            <a:off x="306490" y="2308784"/>
            <a:ext cx="8064515" cy="3177616"/>
          </a:xfrm>
          <a:prstGeom prst="round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2050" name="Picture 2"/>
          <p:cNvPicPr>
            <a:picLocks noChangeAspect="1" noChangeArrowheads="1"/>
          </p:cNvPicPr>
          <p:nvPr/>
        </p:nvPicPr>
        <p:blipFill>
          <a:blip r:embed="rId3"/>
          <a:srcRect/>
          <a:stretch>
            <a:fillRect/>
          </a:stretch>
        </p:blipFill>
        <p:spPr bwMode="auto">
          <a:xfrm>
            <a:off x="814705" y="2349500"/>
            <a:ext cx="7719589" cy="3295650"/>
          </a:xfrm>
          <a:prstGeom prst="rect">
            <a:avLst/>
          </a:prstGeom>
          <a:noFill/>
          <a:ln w="9525">
            <a:noFill/>
            <a:miter lim="800000"/>
            <a:headEnd/>
            <a:tailEnd/>
          </a:ln>
        </p:spPr>
      </p:pic>
      <p:sp>
        <p:nvSpPr>
          <p:cNvPr id="11" name="TextBox 10"/>
          <p:cNvSpPr txBox="1"/>
          <p:nvPr/>
        </p:nvSpPr>
        <p:spPr>
          <a:xfrm>
            <a:off x="3119155" y="2349501"/>
            <a:ext cx="8350192" cy="923925"/>
          </a:xfrm>
          <a:prstGeom prst="rect">
            <a:avLst/>
          </a:prstGeom>
          <a:solidFill>
            <a:schemeClr val="tx2"/>
          </a:solidFill>
          <a:ln>
            <a:solidFill>
              <a:schemeClr val="accent6">
                <a:lumMod val="40000"/>
                <a:lumOff val="60000"/>
              </a:schemeClr>
            </a:solidFill>
          </a:ln>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altLang="zh-CN" b="1" dirty="0">
                <a:solidFill>
                  <a:srgbClr val="FFFFFF"/>
                </a:solidFill>
                <a:ea typeface="宋体" pitchFamily="2" charset="-122"/>
              </a:rPr>
              <a:t>How to protect copyright under internet ?</a:t>
            </a:r>
            <a:r>
              <a:rPr lang="zh-CN" altLang="en-US" b="1" dirty="0">
                <a:solidFill>
                  <a:srgbClr val="FFFFFF"/>
                </a:solidFill>
                <a:latin typeface="微软雅黑" pitchFamily="34" charset="-122"/>
                <a:ea typeface="微软雅黑" pitchFamily="34" charset="-122"/>
              </a:rPr>
              <a:t>自然语言</a:t>
            </a:r>
            <a:endParaRPr lang="en-US" b="1" dirty="0">
              <a:solidFill>
                <a:srgbClr val="FFFFFF"/>
              </a:solidFill>
              <a:latin typeface="微软雅黑" pitchFamily="34" charset="-122"/>
              <a:ea typeface="微软雅黑" pitchFamily="34" charset="-122"/>
            </a:endParaRPr>
          </a:p>
          <a:p>
            <a:pPr>
              <a:defRPr/>
            </a:pPr>
            <a:r>
              <a:rPr lang="en-US" b="1" dirty="0">
                <a:solidFill>
                  <a:srgbClr val="FFFFFF"/>
                </a:solidFill>
                <a:ea typeface="宋体" pitchFamily="2" charset="-122"/>
              </a:rPr>
              <a:t>                 </a:t>
            </a:r>
            <a:r>
              <a:rPr lang="en-US" altLang="zh-CN" b="1" dirty="0">
                <a:solidFill>
                  <a:srgbClr val="FFFFFF"/>
                </a:solidFill>
                <a:ea typeface="宋体" pitchFamily="2" charset="-122"/>
              </a:rPr>
              <a:t>or</a:t>
            </a:r>
          </a:p>
          <a:p>
            <a:pPr>
              <a:defRPr/>
            </a:pPr>
            <a:r>
              <a:rPr lang="en-US" b="1" dirty="0">
                <a:solidFill>
                  <a:srgbClr val="FFFFFF"/>
                </a:solidFill>
                <a:ea typeface="宋体" pitchFamily="2" charset="-122"/>
              </a:rPr>
              <a:t>“</a:t>
            </a:r>
            <a:r>
              <a:rPr lang="en-US" altLang="zh-CN" b="1" dirty="0">
                <a:solidFill>
                  <a:srgbClr val="FFFFFF"/>
                </a:solidFill>
                <a:ea typeface="宋体" pitchFamily="2" charset="-122"/>
              </a:rPr>
              <a:t>copyright infringement” /s internet </a:t>
            </a:r>
            <a:r>
              <a:rPr lang="zh-CN" altLang="en-US" b="1" dirty="0">
                <a:solidFill>
                  <a:srgbClr val="FFFFFF"/>
                </a:solidFill>
                <a:latin typeface="微软雅黑" pitchFamily="34" charset="-122"/>
                <a:ea typeface="微软雅黑" pitchFamily="34" charset="-122"/>
              </a:rPr>
              <a:t>布尔连接符</a:t>
            </a:r>
            <a:endParaRPr lang="en-US" b="1" dirty="0">
              <a:solidFill>
                <a:srgbClr val="FFFFFF"/>
              </a:solidFill>
              <a:latin typeface="微软雅黑" pitchFamily="34" charset="-122"/>
              <a:ea typeface="微软雅黑" pitchFamily="34" charset="-122"/>
            </a:endParaRPr>
          </a:p>
        </p:txBody>
      </p:sp>
      <p:sp>
        <p:nvSpPr>
          <p:cNvPr id="8" name="TextBox 7"/>
          <p:cNvSpPr txBox="1"/>
          <p:nvPr/>
        </p:nvSpPr>
        <p:spPr>
          <a:xfrm>
            <a:off x="1102498" y="4365626"/>
            <a:ext cx="10652525" cy="1323439"/>
          </a:xfrm>
          <a:prstGeom prst="rect">
            <a:avLst/>
          </a:prstGeom>
          <a:solidFill>
            <a:schemeClr val="tx2"/>
          </a:solidFill>
          <a:ln>
            <a:solidFill>
              <a:schemeClr val="accent6">
                <a:lumMod val="40000"/>
                <a:lumOff val="60000"/>
              </a:schemeClr>
            </a:solidFill>
          </a:ln>
        </p:spPr>
        <p:style>
          <a:lnRef idx="3">
            <a:schemeClr val="lt1"/>
          </a:lnRef>
          <a:fillRef idx="1">
            <a:schemeClr val="accent2"/>
          </a:fillRef>
          <a:effectRef idx="1">
            <a:schemeClr val="accent2"/>
          </a:effectRef>
          <a:fontRef idx="minor">
            <a:schemeClr val="lt1"/>
          </a:fontRef>
        </p:style>
        <p:txBody>
          <a:bodyPr>
            <a:spAutoFit/>
          </a:bodyPr>
          <a:lstStyle/>
          <a:p>
            <a:pPr>
              <a:defRPr/>
            </a:pPr>
            <a:r>
              <a:rPr lang="en-US" altLang="zh-CN" sz="2000" b="1" dirty="0">
                <a:solidFill>
                  <a:schemeClr val="bg1"/>
                </a:solidFill>
                <a:latin typeface="微软雅黑" pitchFamily="34" charset="-122"/>
                <a:ea typeface="微软雅黑" pitchFamily="34" charset="-122"/>
              </a:rPr>
              <a:t>West Search</a:t>
            </a:r>
            <a:r>
              <a:rPr lang="zh-CN" altLang="en-US" sz="2000" b="1" dirty="0">
                <a:solidFill>
                  <a:schemeClr val="bg1"/>
                </a:solidFill>
                <a:latin typeface="微软雅黑" pitchFamily="34" charset="-122"/>
                <a:ea typeface="微软雅黑" pitchFamily="34" charset="-122"/>
              </a:rPr>
              <a:t>搜索引擎！提供最快捷的检索框以及最智能的检索结果排序，充分运用</a:t>
            </a:r>
            <a:r>
              <a:rPr lang="en-US" altLang="zh-CN" sz="2000" b="1" dirty="0">
                <a:solidFill>
                  <a:schemeClr val="bg1"/>
                </a:solidFill>
                <a:latin typeface="微软雅黑" pitchFamily="34" charset="-122"/>
                <a:ea typeface="微软雅黑" pitchFamily="34" charset="-122"/>
              </a:rPr>
              <a:t>Key Number</a:t>
            </a:r>
            <a:r>
              <a:rPr lang="zh-CN" altLang="en-US" sz="2000" b="1" dirty="0">
                <a:solidFill>
                  <a:schemeClr val="bg1"/>
                </a:solidFill>
                <a:latin typeface="微软雅黑" pitchFamily="34" charset="-122"/>
                <a:ea typeface="微软雅黑" pitchFamily="34" charset="-122"/>
              </a:rPr>
              <a:t>，</a:t>
            </a:r>
            <a:r>
              <a:rPr lang="en-US" altLang="zh-CN" sz="2000" b="1" dirty="0" err="1">
                <a:solidFill>
                  <a:schemeClr val="bg1"/>
                </a:solidFill>
                <a:latin typeface="微软雅黑" pitchFamily="34" charset="-122"/>
                <a:ea typeface="微软雅黑" pitchFamily="34" charset="-122"/>
              </a:rPr>
              <a:t>keycite</a:t>
            </a:r>
            <a:r>
              <a:rPr lang="zh-CN" altLang="en-US" sz="2000" b="1" dirty="0">
                <a:solidFill>
                  <a:schemeClr val="bg1"/>
                </a:solidFill>
                <a:latin typeface="微软雅黑" pitchFamily="34" charset="-122"/>
                <a:ea typeface="微软雅黑" pitchFamily="34" charset="-122"/>
              </a:rPr>
              <a:t>等功能，节省检索时间，同时提高检索效率。</a:t>
            </a:r>
            <a:endParaRPr lang="en-US" altLang="zh-CN" sz="2000" b="1" dirty="0">
              <a:solidFill>
                <a:schemeClr val="bg1"/>
              </a:solidFill>
              <a:latin typeface="微软雅黑" pitchFamily="34" charset="-122"/>
              <a:ea typeface="微软雅黑" pitchFamily="34" charset="-122"/>
            </a:endParaRPr>
          </a:p>
          <a:p>
            <a:pPr>
              <a:defRPr/>
            </a:pPr>
            <a:r>
              <a:rPr lang="zh-CN" altLang="en-US" sz="2000" b="1" dirty="0">
                <a:solidFill>
                  <a:schemeClr val="bg1"/>
                </a:solidFill>
                <a:latin typeface="微软雅黑" pitchFamily="34" charset="-122"/>
                <a:ea typeface="微软雅黑" pitchFamily="34" charset="-122"/>
              </a:rPr>
              <a:t>检索框支持关键词输入，既可以为简单的描述性语言，又可以为布尔术语连接符；</a:t>
            </a:r>
            <a:endParaRPr lang="en-US" altLang="zh-CN" sz="2000" b="1" dirty="0">
              <a:solidFill>
                <a:schemeClr val="bg1"/>
              </a:solidFill>
              <a:latin typeface="微软雅黑" pitchFamily="34" charset="-122"/>
              <a:ea typeface="微软雅黑" pitchFamily="34" charset="-122"/>
            </a:endParaRPr>
          </a:p>
          <a:p>
            <a:pPr>
              <a:defRPr/>
            </a:pPr>
            <a:r>
              <a:rPr lang="zh-CN" altLang="en-US" sz="2000" b="1" dirty="0">
                <a:solidFill>
                  <a:schemeClr val="bg1"/>
                </a:solidFill>
                <a:latin typeface="微软雅黑" pitchFamily="34" charset="-122"/>
                <a:ea typeface="微软雅黑" pitchFamily="34" charset="-122"/>
              </a:rPr>
              <a:t>同时您可直接输入多个引称号同时查询，也可直接输入一方当事人名称直接找到目标文献。</a:t>
            </a:r>
            <a:endParaRPr lang="en-US" altLang="zh-CN" sz="2000" b="1" dirty="0">
              <a:solidFill>
                <a:schemeClr val="bg1"/>
              </a:solidFill>
              <a:latin typeface="微软雅黑" pitchFamily="34" charset="-122"/>
              <a:ea typeface="微软雅黑"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box(in)">
                                      <p:cBhvr>
                                        <p:cTn id="17" dur="500"/>
                                        <p:tgtEl>
                                          <p:spTgt spid="20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1"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a:extLst>
              <a:ext uri="{FF2B5EF4-FFF2-40B4-BE49-F238E27FC236}">
                <a16:creationId xmlns:a16="http://schemas.microsoft.com/office/drawing/2014/main" id="{568D0B54-75DE-43F1-A7C5-B09A383B1789}"/>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07336FAA-F818-4677-B671-77FACD472D4F}" type="slidenum">
              <a:rPr lang="en-US" altLang="en-US">
                <a:solidFill>
                  <a:srgbClr val="4B4B4B"/>
                </a:solidFill>
              </a:rPr>
              <a:pPr eaLnBrk="1" hangingPunct="1"/>
              <a:t>8</a:t>
            </a:fld>
            <a:endParaRPr lang="en-US" altLang="en-US">
              <a:solidFill>
                <a:srgbClr val="4B4B4B"/>
              </a:solidFill>
            </a:endParaRPr>
          </a:p>
        </p:txBody>
      </p:sp>
      <p:sp>
        <p:nvSpPr>
          <p:cNvPr id="34819" name="TextBox 5">
            <a:extLst>
              <a:ext uri="{FF2B5EF4-FFF2-40B4-BE49-F238E27FC236}">
                <a16:creationId xmlns:a16="http://schemas.microsoft.com/office/drawing/2014/main" id="{0999B37C-3C8B-437D-9FC4-6C0B3EB6F3AB}"/>
              </a:ext>
            </a:extLst>
          </p:cNvPr>
          <p:cNvSpPr txBox="1">
            <a:spLocks noChangeArrowheads="1"/>
          </p:cNvSpPr>
          <p:nvPr/>
        </p:nvSpPr>
        <p:spPr bwMode="auto">
          <a:xfrm>
            <a:off x="1917701" y="260351"/>
            <a:ext cx="8137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chemeClr val="tx2"/>
                </a:solidFill>
              </a:rPr>
              <a:t>TR Westlaw</a:t>
            </a:r>
            <a:r>
              <a:rPr lang="zh-CN" altLang="en-US" sz="2400" b="1">
                <a:solidFill>
                  <a:schemeClr val="tx2"/>
                </a:solidFill>
              </a:rPr>
              <a:t>二次资源 </a:t>
            </a:r>
            <a:r>
              <a:rPr lang="en-US" altLang="zh-CN" sz="2400" b="1">
                <a:solidFill>
                  <a:schemeClr val="tx2"/>
                </a:solidFill>
              </a:rPr>
              <a:t>– </a:t>
            </a:r>
            <a:r>
              <a:rPr lang="zh-CN" altLang="en-US" sz="2400" b="1">
                <a:solidFill>
                  <a:schemeClr val="tx2"/>
                </a:solidFill>
              </a:rPr>
              <a:t>直接了解相关领域学术前沿</a:t>
            </a:r>
            <a:endParaRPr lang="en-US" altLang="zh-CN" sz="2400" b="1">
              <a:solidFill>
                <a:schemeClr val="tx2"/>
              </a:solidFill>
            </a:endParaRPr>
          </a:p>
        </p:txBody>
      </p:sp>
      <p:pic>
        <p:nvPicPr>
          <p:cNvPr id="34820" name="Picture 20" descr="首页2.JPG">
            <a:extLst>
              <a:ext uri="{FF2B5EF4-FFF2-40B4-BE49-F238E27FC236}">
                <a16:creationId xmlns:a16="http://schemas.microsoft.com/office/drawing/2014/main" id="{8EA61378-98AA-4EC1-BE71-8A1B0CDD945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1052513"/>
            <a:ext cx="91440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矩形 3">
            <a:extLst>
              <a:ext uri="{FF2B5EF4-FFF2-40B4-BE49-F238E27FC236}">
                <a16:creationId xmlns:a16="http://schemas.microsoft.com/office/drawing/2014/main" id="{C4EA94B8-576B-4917-842F-10A4FD2BDCDE}"/>
              </a:ext>
            </a:extLst>
          </p:cNvPr>
          <p:cNvSpPr>
            <a:spLocks noChangeArrowheads="1"/>
          </p:cNvSpPr>
          <p:nvPr/>
        </p:nvSpPr>
        <p:spPr bwMode="auto">
          <a:xfrm>
            <a:off x="1773238" y="3644900"/>
            <a:ext cx="1763713" cy="215900"/>
          </a:xfrm>
          <a:prstGeom prst="rect">
            <a:avLst/>
          </a:prstGeom>
          <a:noFill/>
          <a:ln w="38100" algn="ctr">
            <a:solidFill>
              <a:srgbClr val="FF6600"/>
            </a:solidFill>
            <a:round/>
            <a:headEnd/>
            <a:tailEnd/>
          </a:ln>
          <a:effectLst>
            <a:outerShdw dist="35921" dir="2700000" algn="ctr" rotWithShape="0">
              <a:srgbClr val="C0C0C0">
                <a:alpha val="79999"/>
              </a:srgbClr>
            </a:outerShdw>
          </a:effectLst>
        </p:spPr>
        <p:txBody>
          <a:bodyPr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defRPr/>
            </a:pPr>
            <a:endParaRPr lang="zh-CN" altLang="en-US"/>
          </a:p>
        </p:txBody>
      </p:sp>
      <p:pic>
        <p:nvPicPr>
          <p:cNvPr id="24" name="Picture 23" descr="Secondary Sources2.JPG">
            <a:extLst>
              <a:ext uri="{FF2B5EF4-FFF2-40B4-BE49-F238E27FC236}">
                <a16:creationId xmlns:a16="http://schemas.microsoft.com/office/drawing/2014/main" id="{77092397-E671-401B-A95F-D7F7A697FF8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0726" y="1412876"/>
            <a:ext cx="8207375" cy="483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3">
            <a:extLst>
              <a:ext uri="{FF2B5EF4-FFF2-40B4-BE49-F238E27FC236}">
                <a16:creationId xmlns:a16="http://schemas.microsoft.com/office/drawing/2014/main" id="{071FD938-58C1-4CDF-BBA9-84C2A2713F7A}"/>
              </a:ext>
            </a:extLst>
          </p:cNvPr>
          <p:cNvSpPr>
            <a:spLocks noChangeArrowheads="1"/>
          </p:cNvSpPr>
          <p:nvPr/>
        </p:nvSpPr>
        <p:spPr bwMode="auto">
          <a:xfrm>
            <a:off x="2206625" y="4868863"/>
            <a:ext cx="1295400" cy="215900"/>
          </a:xfrm>
          <a:prstGeom prst="rect">
            <a:avLst/>
          </a:prstGeom>
          <a:noFill/>
          <a:ln w="38100" algn="ctr">
            <a:solidFill>
              <a:srgbClr val="FF6600"/>
            </a:solidFill>
            <a:round/>
            <a:headEnd/>
            <a:tailEnd/>
          </a:ln>
          <a:effectLst>
            <a:outerShdw dist="35921" dir="2700000" algn="ctr" rotWithShape="0">
              <a:srgbClr val="C0C0C0">
                <a:alpha val="79999"/>
              </a:srgbClr>
            </a:outerShdw>
          </a:effectLst>
        </p:spPr>
        <p:txBody>
          <a:bodyPr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defRPr/>
            </a:pPr>
            <a:endParaRPr lang="zh-CN" altLang="en-US"/>
          </a:p>
        </p:txBody>
      </p:sp>
      <p:pic>
        <p:nvPicPr>
          <p:cNvPr id="26" name="Picture 25" descr="Law Reviews &amp; Journals.JPG">
            <a:extLst>
              <a:ext uri="{FF2B5EF4-FFF2-40B4-BE49-F238E27FC236}">
                <a16:creationId xmlns:a16="http://schemas.microsoft.com/office/drawing/2014/main" id="{5EDF0112-19C6-4ACD-902D-DEB55903F76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2226" y="1700214"/>
            <a:ext cx="8104187" cy="429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3">
            <a:extLst>
              <a:ext uri="{FF2B5EF4-FFF2-40B4-BE49-F238E27FC236}">
                <a16:creationId xmlns:a16="http://schemas.microsoft.com/office/drawing/2014/main" id="{036B62D8-F67F-409E-B470-359370B41FC2}"/>
              </a:ext>
            </a:extLst>
          </p:cNvPr>
          <p:cNvSpPr>
            <a:spLocks noChangeArrowheads="1"/>
          </p:cNvSpPr>
          <p:nvPr/>
        </p:nvSpPr>
        <p:spPr bwMode="auto">
          <a:xfrm>
            <a:off x="2638425" y="5516563"/>
            <a:ext cx="1223962" cy="144462"/>
          </a:xfrm>
          <a:prstGeom prst="rect">
            <a:avLst/>
          </a:prstGeom>
          <a:noFill/>
          <a:ln w="38100" algn="ctr">
            <a:solidFill>
              <a:srgbClr val="FF6600"/>
            </a:solidFill>
            <a:round/>
            <a:headEnd/>
            <a:tailEnd/>
          </a:ln>
          <a:effectLst>
            <a:outerShdw dist="35921" dir="2700000" algn="ctr" rotWithShape="0">
              <a:srgbClr val="C0C0C0">
                <a:alpha val="79999"/>
              </a:srgbClr>
            </a:outerShdw>
          </a:effectLst>
        </p:spPr>
        <p:txBody>
          <a:bodyPr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defRPr/>
            </a:pPr>
            <a:endParaRPr lang="zh-CN" altLang="en-US"/>
          </a:p>
        </p:txBody>
      </p:sp>
      <p:pic>
        <p:nvPicPr>
          <p:cNvPr id="28" name="Picture 27" descr="Columbia Journal of Law &amp; the Arts.JPG">
            <a:extLst>
              <a:ext uri="{FF2B5EF4-FFF2-40B4-BE49-F238E27FC236}">
                <a16:creationId xmlns:a16="http://schemas.microsoft.com/office/drawing/2014/main" id="{7FCE57EF-6E5A-44E1-9A5C-B1D99775624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14688" y="1916114"/>
            <a:ext cx="7451725" cy="474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矩形 3">
            <a:extLst>
              <a:ext uri="{FF2B5EF4-FFF2-40B4-BE49-F238E27FC236}">
                <a16:creationId xmlns:a16="http://schemas.microsoft.com/office/drawing/2014/main" id="{A9F47203-9481-4971-ACC5-0B7BE19E6EDD}"/>
              </a:ext>
            </a:extLst>
          </p:cNvPr>
          <p:cNvSpPr>
            <a:spLocks noChangeArrowheads="1"/>
          </p:cNvSpPr>
          <p:nvPr/>
        </p:nvSpPr>
        <p:spPr bwMode="auto">
          <a:xfrm>
            <a:off x="4725988" y="6381750"/>
            <a:ext cx="1800225" cy="287338"/>
          </a:xfrm>
          <a:prstGeom prst="rect">
            <a:avLst/>
          </a:prstGeom>
          <a:noFill/>
          <a:ln w="38100" algn="ctr">
            <a:solidFill>
              <a:srgbClr val="FF6600"/>
            </a:solidFill>
            <a:round/>
            <a:headEnd/>
            <a:tailEnd/>
          </a:ln>
          <a:effectLst>
            <a:outerShdw dist="35921" dir="2700000" algn="ctr" rotWithShape="0">
              <a:srgbClr val="C0C0C0">
                <a:alpha val="79999"/>
              </a:srgbClr>
            </a:outerShdw>
          </a:effectLst>
        </p:spPr>
        <p:txBody>
          <a:bodyPr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pPr algn="ctr">
              <a:defRPr/>
            </a:pPr>
            <a:endParaRPr lang="zh-CN" altLang="en-US"/>
          </a:p>
        </p:txBody>
      </p:sp>
      <p:pic>
        <p:nvPicPr>
          <p:cNvPr id="32" name="Picture 31" descr="Columbia Journal of Law &amp; the Arts2.JPG">
            <a:extLst>
              <a:ext uri="{FF2B5EF4-FFF2-40B4-BE49-F238E27FC236}">
                <a16:creationId xmlns:a16="http://schemas.microsoft.com/office/drawing/2014/main" id="{9267B73E-E6BA-47D5-93DB-D4B8677E779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38426" y="1824038"/>
            <a:ext cx="8027987" cy="503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5588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down)">
                                      <p:cBhvr>
                                        <p:cTn id="22" dur="500"/>
                                        <p:tgtEl>
                                          <p:spTgt spid="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00"/>
                                        <p:tgtEl>
                                          <p:spTgt spid="2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wipe(down)">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5" grpId="0" animBg="1"/>
      <p:bldP spid="27"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1">
            <a:extLst>
              <a:ext uri="{FF2B5EF4-FFF2-40B4-BE49-F238E27FC236}">
                <a16:creationId xmlns:a16="http://schemas.microsoft.com/office/drawing/2014/main" id="{E2F5FA3D-F133-40D2-8643-6F798F9D4B92}"/>
              </a:ext>
            </a:extLst>
          </p:cNvPr>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fld id="{4007EE9D-303A-4ECA-9897-6E8677D4086B}" type="slidenum">
              <a:rPr lang="en-US" altLang="en-US">
                <a:solidFill>
                  <a:srgbClr val="4B4B4B"/>
                </a:solidFill>
              </a:rPr>
              <a:pPr eaLnBrk="1" hangingPunct="1"/>
              <a:t>9</a:t>
            </a:fld>
            <a:endParaRPr lang="en-US" altLang="en-US">
              <a:solidFill>
                <a:srgbClr val="4B4B4B"/>
              </a:solidFill>
            </a:endParaRPr>
          </a:p>
        </p:txBody>
      </p:sp>
      <p:sp>
        <p:nvSpPr>
          <p:cNvPr id="35843" name="TextBox 5">
            <a:extLst>
              <a:ext uri="{FF2B5EF4-FFF2-40B4-BE49-F238E27FC236}">
                <a16:creationId xmlns:a16="http://schemas.microsoft.com/office/drawing/2014/main" id="{CF8A2AB2-C858-475C-B2F4-B052807C6F83}"/>
              </a:ext>
            </a:extLst>
          </p:cNvPr>
          <p:cNvSpPr txBox="1">
            <a:spLocks noChangeArrowheads="1"/>
          </p:cNvSpPr>
          <p:nvPr/>
        </p:nvSpPr>
        <p:spPr bwMode="auto">
          <a:xfrm>
            <a:off x="1917700" y="188914"/>
            <a:ext cx="71294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400" b="1">
                <a:solidFill>
                  <a:schemeClr val="tx2"/>
                </a:solidFill>
              </a:rPr>
              <a:t>TR Westlaw</a:t>
            </a:r>
            <a:r>
              <a:rPr lang="zh-CN" altLang="en-US" sz="2400" b="1">
                <a:solidFill>
                  <a:schemeClr val="tx2"/>
                </a:solidFill>
              </a:rPr>
              <a:t>二次资源 </a:t>
            </a:r>
            <a:r>
              <a:rPr lang="en-US" altLang="zh-CN" sz="2400" b="1">
                <a:solidFill>
                  <a:schemeClr val="tx2"/>
                </a:solidFill>
              </a:rPr>
              <a:t>– </a:t>
            </a:r>
            <a:r>
              <a:rPr lang="zh-CN" altLang="en-US" sz="2400" b="1">
                <a:solidFill>
                  <a:schemeClr val="tx2"/>
                </a:solidFill>
              </a:rPr>
              <a:t>直击相关领域热点话题</a:t>
            </a:r>
            <a:endParaRPr lang="en-US" altLang="zh-CN" sz="2400" b="1">
              <a:solidFill>
                <a:schemeClr val="tx2"/>
              </a:solidFill>
            </a:endParaRPr>
          </a:p>
        </p:txBody>
      </p:sp>
      <p:pic>
        <p:nvPicPr>
          <p:cNvPr id="35844" name="Picture 10" descr="Secondary Sources.JPG">
            <a:extLst>
              <a:ext uri="{FF2B5EF4-FFF2-40B4-BE49-F238E27FC236}">
                <a16:creationId xmlns:a16="http://schemas.microsoft.com/office/drawing/2014/main" id="{5ABBDC49-D6D3-421C-93DD-56AA785D8BE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2412" y="765175"/>
            <a:ext cx="9144000" cy="549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3">
            <a:extLst>
              <a:ext uri="{FF2B5EF4-FFF2-40B4-BE49-F238E27FC236}">
                <a16:creationId xmlns:a16="http://schemas.microsoft.com/office/drawing/2014/main" id="{CC05C20F-7358-44CF-BCFB-24E5C26E35E9}"/>
              </a:ext>
            </a:extLst>
          </p:cNvPr>
          <p:cNvSpPr>
            <a:spLocks noChangeArrowheads="1"/>
          </p:cNvSpPr>
          <p:nvPr/>
        </p:nvSpPr>
        <p:spPr bwMode="auto">
          <a:xfrm>
            <a:off x="9047163" y="5876926"/>
            <a:ext cx="1547813" cy="288925"/>
          </a:xfrm>
          <a:prstGeom prst="rect">
            <a:avLst/>
          </a:prstGeom>
          <a:noFill/>
          <a:ln w="38100" algn="ctr">
            <a:solidFill>
              <a:srgbClr val="FF6600"/>
            </a:solidFill>
            <a:round/>
            <a:headEnd/>
            <a:tailEnd/>
          </a:ln>
          <a:effectLst>
            <a:outerShdw dist="35921" dir="2700000" algn="ctr" rotWithShape="0">
              <a:srgbClr val="C0C0C0">
                <a:alpha val="79999"/>
              </a:srgbClr>
            </a:outerShdw>
          </a:effectLst>
        </p:spPr>
        <p:txBody>
          <a:bodyPr anchor="ctr"/>
          <a:lstStyle/>
          <a:p>
            <a:pPr algn="ctr">
              <a:defRPr/>
            </a:pPr>
            <a:endParaRPr lang="zh-CN" altLang="en-US">
              <a:latin typeface="Arial" charset="0"/>
            </a:endParaRPr>
          </a:p>
        </p:txBody>
      </p:sp>
      <p:pic>
        <p:nvPicPr>
          <p:cNvPr id="199683" name="Picture 3">
            <a:extLst>
              <a:ext uri="{FF2B5EF4-FFF2-40B4-BE49-F238E27FC236}">
                <a16:creationId xmlns:a16="http://schemas.microsoft.com/office/drawing/2014/main" id="{D80901FE-B062-43AA-8942-0F273778F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626" y="908050"/>
            <a:ext cx="7458075" cy="53721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7" name="矩形 3">
            <a:extLst>
              <a:ext uri="{FF2B5EF4-FFF2-40B4-BE49-F238E27FC236}">
                <a16:creationId xmlns:a16="http://schemas.microsoft.com/office/drawing/2014/main" id="{DF55B3A6-232B-4257-A27B-E64EC8DE3591}"/>
              </a:ext>
            </a:extLst>
          </p:cNvPr>
          <p:cNvSpPr>
            <a:spLocks noChangeArrowheads="1"/>
          </p:cNvSpPr>
          <p:nvPr/>
        </p:nvSpPr>
        <p:spPr bwMode="auto">
          <a:xfrm>
            <a:off x="6958013" y="2781300"/>
            <a:ext cx="1763713" cy="215900"/>
          </a:xfrm>
          <a:prstGeom prst="rect">
            <a:avLst/>
          </a:prstGeom>
          <a:noFill/>
          <a:ln w="38100" algn="ctr">
            <a:solidFill>
              <a:srgbClr val="FF6600"/>
            </a:solidFill>
            <a:round/>
            <a:headEnd/>
            <a:tailEnd/>
          </a:ln>
          <a:effectLst>
            <a:outerShdw dist="35921" dir="2700000" algn="ctr" rotWithShape="0">
              <a:srgbClr val="C0C0C0">
                <a:alpha val="79999"/>
              </a:srgbClr>
            </a:outerShdw>
          </a:effectLst>
        </p:spPr>
        <p:txBody>
          <a:bodyPr anchor="ctr"/>
          <a:lstStyle/>
          <a:p>
            <a:pPr algn="ctr">
              <a:defRPr/>
            </a:pPr>
            <a:endParaRPr lang="zh-CN" altLang="en-US">
              <a:latin typeface="Arial" charset="0"/>
            </a:endParaRPr>
          </a:p>
        </p:txBody>
      </p:sp>
      <p:pic>
        <p:nvPicPr>
          <p:cNvPr id="199684" name="Picture 4">
            <a:extLst>
              <a:ext uri="{FF2B5EF4-FFF2-40B4-BE49-F238E27FC236}">
                <a16:creationId xmlns:a16="http://schemas.microsoft.com/office/drawing/2014/main" id="{98C55038-DF68-4E51-8004-F17A3941C0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2525" y="3573463"/>
            <a:ext cx="6819900" cy="18669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9" name="矩形 3">
            <a:extLst>
              <a:ext uri="{FF2B5EF4-FFF2-40B4-BE49-F238E27FC236}">
                <a16:creationId xmlns:a16="http://schemas.microsoft.com/office/drawing/2014/main" id="{C7686AE2-9793-4579-9930-CB1875EFAF90}"/>
              </a:ext>
            </a:extLst>
          </p:cNvPr>
          <p:cNvSpPr>
            <a:spLocks noChangeArrowheads="1"/>
          </p:cNvSpPr>
          <p:nvPr/>
        </p:nvSpPr>
        <p:spPr bwMode="auto">
          <a:xfrm>
            <a:off x="2493962" y="4652964"/>
            <a:ext cx="1079500" cy="287337"/>
          </a:xfrm>
          <a:prstGeom prst="rect">
            <a:avLst/>
          </a:prstGeom>
          <a:noFill/>
          <a:ln w="38100" algn="ctr">
            <a:solidFill>
              <a:srgbClr val="FF6600"/>
            </a:solidFill>
            <a:round/>
            <a:headEnd/>
            <a:tailEnd/>
          </a:ln>
          <a:effectLst>
            <a:outerShdw dist="35921" dir="2700000" algn="ctr" rotWithShape="0">
              <a:srgbClr val="C0C0C0">
                <a:alpha val="79999"/>
              </a:srgbClr>
            </a:outerShdw>
          </a:effectLst>
        </p:spPr>
        <p:txBody>
          <a:bodyPr anchor="ctr"/>
          <a:lstStyle/>
          <a:p>
            <a:pPr algn="ctr">
              <a:defRPr/>
            </a:pPr>
            <a:endParaRPr lang="zh-CN" altLang="en-US">
              <a:latin typeface="Arial" charset="0"/>
            </a:endParaRPr>
          </a:p>
        </p:txBody>
      </p:sp>
      <p:pic>
        <p:nvPicPr>
          <p:cNvPr id="14" name="Picture 13" descr="Secondary Sources3.JPG">
            <a:extLst>
              <a:ext uri="{FF2B5EF4-FFF2-40B4-BE49-F238E27FC236}">
                <a16:creationId xmlns:a16="http://schemas.microsoft.com/office/drawing/2014/main" id="{EDC41AC4-DC9C-4006-AA09-1F23E992F1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701800" y="908051"/>
            <a:ext cx="8820150" cy="541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64578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199683"/>
                                        </p:tgtEl>
                                        <p:attrNameLst>
                                          <p:attrName>style.visibility</p:attrName>
                                        </p:attrNameLst>
                                      </p:cBhvr>
                                      <p:to>
                                        <p:strVal val="visible"/>
                                      </p:to>
                                    </p:set>
                                    <p:animEffect transition="in" filter="blinds(horizontal)">
                                      <p:cBhvr>
                                        <p:cTn id="11" dur="500"/>
                                        <p:tgtEl>
                                          <p:spTgt spid="19968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nodeType="clickEffect">
                                  <p:stCondLst>
                                    <p:cond delay="0"/>
                                  </p:stCondLst>
                                  <p:childTnLst>
                                    <p:set>
                                      <p:cBhvr>
                                        <p:cTn id="19" dur="1" fill="hold">
                                          <p:stCondLst>
                                            <p:cond delay="0"/>
                                          </p:stCondLst>
                                        </p:cTn>
                                        <p:tgtEl>
                                          <p:spTgt spid="199684"/>
                                        </p:tgtEl>
                                        <p:attrNameLst>
                                          <p:attrName>style.visibility</p:attrName>
                                        </p:attrNameLst>
                                      </p:cBhvr>
                                      <p:to>
                                        <p:strVal val="visible"/>
                                      </p:to>
                                    </p:set>
                                    <p:animEffect transition="in" filter="blinds(horizontal)">
                                      <p:cBhvr>
                                        <p:cTn id="20" dur="500"/>
                                        <p:tgtEl>
                                          <p:spTgt spid="19968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36256a86-c206-44e2-bd9a-ae4f44348324"/>
</p:tagLst>
</file>

<file path=ppt/tags/tag2.xml><?xml version="1.0" encoding="utf-8"?>
<p:tagLst xmlns:a="http://schemas.openxmlformats.org/drawingml/2006/main" xmlns:r="http://schemas.openxmlformats.org/officeDocument/2006/relationships" xmlns:p="http://schemas.openxmlformats.org/presentationml/2006/main">
  <p:tag name="TIMING" val="|3.8"/>
</p:tagLst>
</file>

<file path=ppt/theme/theme1.xml><?xml version="1.0" encoding="utf-8"?>
<a:theme xmlns:a="http://schemas.openxmlformats.org/drawingml/2006/main" name="TR">
  <a:themeElements>
    <a:clrScheme name="TR2">
      <a:dk1>
        <a:srgbClr val="4D4D4D"/>
      </a:dk1>
      <a:lt1>
        <a:sysClr val="window" lastClr="FFFFFF"/>
      </a:lt1>
      <a:dk2>
        <a:srgbClr val="FF8000"/>
      </a:dk2>
      <a:lt2>
        <a:srgbClr val="D0D0D0"/>
      </a:lt2>
      <a:accent1>
        <a:srgbClr val="FF8000"/>
      </a:accent1>
      <a:accent2>
        <a:srgbClr val="4D4D4D"/>
      </a:accent2>
      <a:accent3>
        <a:srgbClr val="FF5900"/>
      </a:accent3>
      <a:accent4>
        <a:srgbClr val="AFAFAF"/>
      </a:accent4>
      <a:accent5>
        <a:srgbClr val="FFA100"/>
      </a:accent5>
      <a:accent6>
        <a:srgbClr val="666666"/>
      </a:accent6>
      <a:hlink>
        <a:srgbClr val="005DA2"/>
      </a:hlink>
      <a:folHlink>
        <a:srgbClr val="621F95"/>
      </a:folHlink>
    </a:clrScheme>
    <a:fontScheme name="T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chor="t">
        <a:noAutofit/>
      </a:bodyPr>
      <a:lstStyle>
        <a:defPPr>
          <a:defRPr sz="1400" dirty="0" err="1" smtClean="0"/>
        </a:defPPr>
      </a:lstStyle>
    </a:txDef>
  </a:objectDefaults>
  <a:extraClrSchemeLst/>
  <a:extLst>
    <a:ext uri="{05A4C25C-085E-4340-85A3-A5531E510DB2}">
      <thm15:themeFamily xmlns:thm15="http://schemas.microsoft.com/office/thememl/2012/main" name="TR_PPt_160414" id="{9FCCCEDA-26D5-4D66-97CE-5769CFC6F9CE}" vid="{D120465C-9EC8-4A1B-AE99-0D58E35B7D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TR_PPt_160414</Template>
  <TotalTime>2998</TotalTime>
  <Words>1695</Words>
  <Application>Microsoft Office PowerPoint</Application>
  <PresentationFormat>自定义</PresentationFormat>
  <Paragraphs>169</Paragraphs>
  <Slides>33</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33</vt:i4>
      </vt:variant>
    </vt:vector>
  </HeadingPairs>
  <TitlesOfParts>
    <vt:vector size="42" baseType="lpstr">
      <vt:lpstr>Arial (body)</vt:lpstr>
      <vt:lpstr>Lucida Grande</vt:lpstr>
      <vt:lpstr>宋体</vt:lpstr>
      <vt:lpstr>微软雅黑</vt:lpstr>
      <vt:lpstr>Arial</vt:lpstr>
      <vt:lpstr>Calibri</vt:lpstr>
      <vt:lpstr>Times New Roman</vt:lpstr>
      <vt:lpstr>Wingdings</vt:lpstr>
      <vt:lpstr>TR</vt:lpstr>
      <vt:lpstr>全新一代在线法律检索工具 ——汤森路透Westlaw</vt:lpstr>
      <vt:lpstr>WEST集团创始人</vt:lpstr>
      <vt:lpstr>Dwright Opperman与Westlaw数据库</vt:lpstr>
      <vt:lpstr>PowerPoint 演示文稿</vt:lpstr>
      <vt:lpstr>权威资料内容覆盖 </vt:lpstr>
      <vt:lpstr>PowerPoint 演示文稿</vt:lpstr>
      <vt:lpstr>TR Westlaw 最专业的法律检索平台</vt:lpstr>
      <vt:lpstr>PowerPoint 演示文稿</vt:lpstr>
      <vt:lpstr>PowerPoint 演示文稿</vt:lpstr>
      <vt:lpstr>PowerPoint 演示文稿</vt:lpstr>
      <vt:lpstr>PowerPoint 演示文稿</vt:lpstr>
      <vt:lpstr>TR Westlaw为您提供相关研究领域全面而且权威的资料</vt:lpstr>
      <vt:lpstr>PowerPoint 演示文稿</vt:lpstr>
      <vt:lpstr>立法层面 – 美国法典的原文</vt:lpstr>
      <vt:lpstr>Note of Decision提供了法庭对法案条款适用的准确解释以及快速定位您需要关注的该条款涉及的最重要判例</vt:lpstr>
      <vt:lpstr>PowerPoint 演示文稿</vt:lpstr>
      <vt:lpstr>PowerPoint 演示文稿</vt:lpstr>
      <vt:lpstr>立法进程快速获取</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Westlaw Answers</vt:lpstr>
      <vt:lpstr>售后服务 &amp; 培训资源</vt:lpstr>
      <vt:lpstr>Questions?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option 1  no picture</dc:title>
  <dc:creator>Microsoft Office User</dc:creator>
  <cp:lastModifiedBy>Zhang, Ping (GGO)</cp:lastModifiedBy>
  <cp:revision>419</cp:revision>
  <cp:lastPrinted>2017-05-26T15:33:59Z</cp:lastPrinted>
  <dcterms:created xsi:type="dcterms:W3CDTF">2017-05-08T15:38:38Z</dcterms:created>
  <dcterms:modified xsi:type="dcterms:W3CDTF">2018-10-11T05:39:51Z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LatestUserAccountName">
    <vt:lpwstr>0098707</vt:lpwstr>
  </property>
  <property fmtid="{D5CDD505-2E9C-101B-9397-08002B2CF9AE}" pid="3" name="Offisync_UpdateToken">
    <vt:lpwstr>14</vt:lpwstr>
  </property>
  <property fmtid="{D5CDD505-2E9C-101B-9397-08002B2CF9AE}" pid="4" name="Jive_VersionGuid">
    <vt:lpwstr>2da6f1bd-00f0-4820-91e8-ba2e3ba55d2e</vt:lpwstr>
  </property>
  <property fmtid="{D5CDD505-2E9C-101B-9397-08002B2CF9AE}" pid="5" name="Offisync_ProviderInitializationData">
    <vt:lpwstr>https://thehub.thomsonreuters.com</vt:lpwstr>
  </property>
  <property fmtid="{D5CDD505-2E9C-101B-9397-08002B2CF9AE}" pid="6" name="Offisync_UniqueId">
    <vt:lpwstr>1770342</vt:lpwstr>
  </property>
  <property fmtid="{D5CDD505-2E9C-101B-9397-08002B2CF9AE}" pid="7" name="Offisync_ServerID">
    <vt:lpwstr>827ef9c6-9019-45bb-9c94-05eb52e667cd</vt:lpwstr>
  </property>
</Properties>
</file>