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4" r:id="rId2"/>
    <p:sldMasterId id="2147483652" r:id="rId3"/>
  </p:sldMasterIdLst>
  <p:notesMasterIdLst>
    <p:notesMasterId r:id="rId33"/>
  </p:notesMasterIdLst>
  <p:sldIdLst>
    <p:sldId id="291" r:id="rId4"/>
    <p:sldId id="307" r:id="rId5"/>
    <p:sldId id="293" r:id="rId6"/>
    <p:sldId id="294" r:id="rId7"/>
    <p:sldId id="296" r:id="rId8"/>
    <p:sldId id="297" r:id="rId9"/>
    <p:sldId id="298" r:id="rId10"/>
    <p:sldId id="308" r:id="rId11"/>
    <p:sldId id="300" r:id="rId12"/>
    <p:sldId id="299" r:id="rId13"/>
    <p:sldId id="312" r:id="rId14"/>
    <p:sldId id="313" r:id="rId15"/>
    <p:sldId id="314" r:id="rId16"/>
    <p:sldId id="316" r:id="rId17"/>
    <p:sldId id="318" r:id="rId18"/>
    <p:sldId id="371" r:id="rId19"/>
    <p:sldId id="309" r:id="rId20"/>
    <p:sldId id="330" r:id="rId21"/>
    <p:sldId id="369" r:id="rId22"/>
    <p:sldId id="331" r:id="rId23"/>
    <p:sldId id="380" r:id="rId24"/>
    <p:sldId id="373" r:id="rId25"/>
    <p:sldId id="374" r:id="rId26"/>
    <p:sldId id="375" r:id="rId27"/>
    <p:sldId id="376" r:id="rId28"/>
    <p:sldId id="377" r:id="rId29"/>
    <p:sldId id="378" r:id="rId30"/>
    <p:sldId id="379" r:id="rId31"/>
    <p:sldId id="347" r:id="rId32"/>
  </p:sldIdLst>
  <p:sldSz cx="9144000" cy="6858000" type="screen4x3"/>
  <p:notesSz cx="6858000" cy="9144000"/>
  <p:defaultTextStyle>
    <a:defPPr>
      <a:defRPr lang="en-US"/>
    </a:defPPr>
    <a:lvl1pPr algn="l" rtl="0" fontAlgn="base">
      <a:spcBef>
        <a:spcPct val="0"/>
      </a:spcBef>
      <a:spcAft>
        <a:spcPct val="0"/>
      </a:spcAft>
      <a:defRPr sz="1400" kern="1200">
        <a:solidFill>
          <a:schemeClr val="bg1"/>
        </a:solidFill>
        <a:latin typeface="FrutigerNext LT Regular" pitchFamily="34" charset="0"/>
        <a:ea typeface="MS PGothic" pitchFamily="34" charset="-128"/>
        <a:cs typeface="+mn-cs"/>
      </a:defRPr>
    </a:lvl1pPr>
    <a:lvl2pPr marL="457200" algn="l" rtl="0" fontAlgn="base">
      <a:spcBef>
        <a:spcPct val="0"/>
      </a:spcBef>
      <a:spcAft>
        <a:spcPct val="0"/>
      </a:spcAft>
      <a:defRPr sz="1400" kern="1200">
        <a:solidFill>
          <a:schemeClr val="bg1"/>
        </a:solidFill>
        <a:latin typeface="FrutigerNext LT Regular" pitchFamily="34" charset="0"/>
        <a:ea typeface="MS PGothic" pitchFamily="34" charset="-128"/>
        <a:cs typeface="+mn-cs"/>
      </a:defRPr>
    </a:lvl2pPr>
    <a:lvl3pPr marL="914400" algn="l" rtl="0" fontAlgn="base">
      <a:spcBef>
        <a:spcPct val="0"/>
      </a:spcBef>
      <a:spcAft>
        <a:spcPct val="0"/>
      </a:spcAft>
      <a:defRPr sz="1400" kern="1200">
        <a:solidFill>
          <a:schemeClr val="bg1"/>
        </a:solidFill>
        <a:latin typeface="FrutigerNext LT Regular" pitchFamily="34" charset="0"/>
        <a:ea typeface="MS PGothic" pitchFamily="34" charset="-128"/>
        <a:cs typeface="+mn-cs"/>
      </a:defRPr>
    </a:lvl3pPr>
    <a:lvl4pPr marL="1371600" algn="l" rtl="0" fontAlgn="base">
      <a:spcBef>
        <a:spcPct val="0"/>
      </a:spcBef>
      <a:spcAft>
        <a:spcPct val="0"/>
      </a:spcAft>
      <a:defRPr sz="1400" kern="1200">
        <a:solidFill>
          <a:schemeClr val="bg1"/>
        </a:solidFill>
        <a:latin typeface="FrutigerNext LT Regular" pitchFamily="34" charset="0"/>
        <a:ea typeface="MS PGothic" pitchFamily="34" charset="-128"/>
        <a:cs typeface="+mn-cs"/>
      </a:defRPr>
    </a:lvl4pPr>
    <a:lvl5pPr marL="1828800" algn="l" rtl="0" fontAlgn="base">
      <a:spcBef>
        <a:spcPct val="0"/>
      </a:spcBef>
      <a:spcAft>
        <a:spcPct val="0"/>
      </a:spcAft>
      <a:defRPr sz="1400" kern="1200">
        <a:solidFill>
          <a:schemeClr val="bg1"/>
        </a:solidFill>
        <a:latin typeface="FrutigerNext LT Regular" pitchFamily="34" charset="0"/>
        <a:ea typeface="MS PGothic" pitchFamily="34" charset="-128"/>
        <a:cs typeface="+mn-cs"/>
      </a:defRPr>
    </a:lvl5pPr>
    <a:lvl6pPr marL="2286000" algn="l" defTabSz="914400" rtl="0" eaLnBrk="1" latinLnBrk="0" hangingPunct="1">
      <a:defRPr sz="1400" kern="1200">
        <a:solidFill>
          <a:schemeClr val="bg1"/>
        </a:solidFill>
        <a:latin typeface="FrutigerNext LT Regular" pitchFamily="34" charset="0"/>
        <a:ea typeface="MS PGothic" pitchFamily="34" charset="-128"/>
        <a:cs typeface="+mn-cs"/>
      </a:defRPr>
    </a:lvl6pPr>
    <a:lvl7pPr marL="2743200" algn="l" defTabSz="914400" rtl="0" eaLnBrk="1" latinLnBrk="0" hangingPunct="1">
      <a:defRPr sz="1400" kern="1200">
        <a:solidFill>
          <a:schemeClr val="bg1"/>
        </a:solidFill>
        <a:latin typeface="FrutigerNext LT Regular" pitchFamily="34" charset="0"/>
        <a:ea typeface="MS PGothic" pitchFamily="34" charset="-128"/>
        <a:cs typeface="+mn-cs"/>
      </a:defRPr>
    </a:lvl7pPr>
    <a:lvl8pPr marL="3200400" algn="l" defTabSz="914400" rtl="0" eaLnBrk="1" latinLnBrk="0" hangingPunct="1">
      <a:defRPr sz="1400" kern="1200">
        <a:solidFill>
          <a:schemeClr val="bg1"/>
        </a:solidFill>
        <a:latin typeface="FrutigerNext LT Regular" pitchFamily="34" charset="0"/>
        <a:ea typeface="MS PGothic" pitchFamily="34" charset="-128"/>
        <a:cs typeface="+mn-cs"/>
      </a:defRPr>
    </a:lvl8pPr>
    <a:lvl9pPr marL="3657600" algn="l" defTabSz="914400" rtl="0" eaLnBrk="1" latinLnBrk="0" hangingPunct="1">
      <a:defRPr sz="1400" kern="1200">
        <a:solidFill>
          <a:schemeClr val="bg1"/>
        </a:solidFill>
        <a:latin typeface="FrutigerNext LT Regular"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A5703"/>
    <a:srgbClr val="669900"/>
    <a:srgbClr val="006699"/>
    <a:srgbClr val="0099CC"/>
    <a:srgbClr val="009999"/>
    <a:srgbClr val="CC3300"/>
    <a:srgbClr val="7777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525" autoAdjust="0"/>
    <p:restoredTop sz="86797" autoAdjust="0"/>
  </p:normalViewPr>
  <p:slideViewPr>
    <p:cSldViewPr>
      <p:cViewPr>
        <p:scale>
          <a:sx n="60" d="100"/>
          <a:sy n="60" d="100"/>
        </p:scale>
        <p:origin x="-1446" y="-90"/>
      </p:cViewPr>
      <p:guideLst>
        <p:guide orient="horz" pos="2160"/>
        <p:guide pos="2880"/>
      </p:guideLst>
    </p:cSldViewPr>
  </p:slideViewPr>
  <p:outlineViewPr>
    <p:cViewPr>
      <p:scale>
        <a:sx n="33" d="100"/>
        <a:sy n="33" d="100"/>
      </p:scale>
      <p:origin x="0" y="2590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Arial" charset="0"/>
              </a:defRPr>
            </a:lvl1pPr>
          </a:lstStyle>
          <a:p>
            <a:endParaRPr lang="en-US" altLang="zh-CN"/>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Arial" charset="0"/>
              </a:defRPr>
            </a:lvl1pPr>
          </a:lstStyle>
          <a:p>
            <a:endParaRPr lang="en-US" altLang="zh-CN"/>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solidFill>
                  <a:schemeClr val="tx1"/>
                </a:solidFill>
                <a:latin typeface="Arial" charset="0"/>
              </a:defRPr>
            </a:lvl1pPr>
          </a:lstStyle>
          <a:p>
            <a:endParaRPr lang="en-US" altLang="zh-CN"/>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Arial" charset="0"/>
              </a:defRPr>
            </a:lvl1pPr>
          </a:lstStyle>
          <a:p>
            <a:fld id="{57E32336-F0D6-4A19-85F1-D206F72CF1BA}" type="slidenum">
              <a:rPr lang="zh-CN" altLang="en-US"/>
              <a:pPr/>
              <a:t>‹#›</a:t>
            </a:fld>
            <a:endParaRPr lang="en-US" altLang="zh-CN"/>
          </a:p>
        </p:txBody>
      </p:sp>
    </p:spTree>
    <p:extLst>
      <p:ext uri="{BB962C8B-B14F-4D97-AF65-F5344CB8AC3E}">
        <p14:creationId xmlns:p14="http://schemas.microsoft.com/office/powerpoint/2010/main" xmlns="" val="41412346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2E292D-744A-4A3B-A182-F1BF44908875}" type="slidenum">
              <a:rPr lang="zh-CN" altLang="en-US"/>
              <a:pPr/>
              <a:t>1</a:t>
            </a:fld>
            <a:endParaRPr lang="en-US" altLang="zh-CN"/>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26</a:t>
            </a:fld>
            <a:endParaRPr lang="zh-CN" altLang="en-US" dirty="0">
              <a:solidFill>
                <a:prstClr val="black"/>
              </a:solidFill>
            </a:endParaRPr>
          </a:p>
        </p:txBody>
      </p:sp>
    </p:spTree>
    <p:extLst>
      <p:ext uri="{BB962C8B-B14F-4D97-AF65-F5344CB8AC3E}">
        <p14:creationId xmlns:p14="http://schemas.microsoft.com/office/powerpoint/2010/main" xmlns="" val="1466968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27</a:t>
            </a:fld>
            <a:endParaRPr lang="zh-CN" altLang="en-US" dirty="0">
              <a:solidFill>
                <a:prstClr val="black"/>
              </a:solidFill>
            </a:endParaRPr>
          </a:p>
        </p:txBody>
      </p:sp>
    </p:spTree>
    <p:extLst>
      <p:ext uri="{BB962C8B-B14F-4D97-AF65-F5344CB8AC3E}">
        <p14:creationId xmlns:p14="http://schemas.microsoft.com/office/powerpoint/2010/main" xmlns="" val="590699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28</a:t>
            </a:fld>
            <a:endParaRPr lang="zh-CN" altLang="en-US" dirty="0">
              <a:solidFill>
                <a:prstClr val="black"/>
              </a:solidFill>
            </a:endParaRPr>
          </a:p>
        </p:txBody>
      </p:sp>
    </p:spTree>
    <p:extLst>
      <p:ext uri="{BB962C8B-B14F-4D97-AF65-F5344CB8AC3E}">
        <p14:creationId xmlns:p14="http://schemas.microsoft.com/office/powerpoint/2010/main" xmlns="" val="2489806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29</a:t>
            </a:fld>
            <a:endParaRPr lang="zh-CN" altLang="en-US" dirty="0">
              <a:solidFill>
                <a:prstClr val="black"/>
              </a:solidFill>
            </a:endParaRPr>
          </a:p>
        </p:txBody>
      </p:sp>
    </p:spTree>
    <p:extLst>
      <p:ext uri="{BB962C8B-B14F-4D97-AF65-F5344CB8AC3E}">
        <p14:creationId xmlns="" xmlns:p14="http://schemas.microsoft.com/office/powerpoint/2010/main" val="388506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a:ln/>
        </p:spPr>
      </p:sp>
      <p:sp>
        <p:nvSpPr>
          <p:cNvPr id="39939" name="备注占位符 2"/>
          <p:cNvSpPr>
            <a:spLocks noGrp="1"/>
          </p:cNvSpPr>
          <p:nvPr>
            <p:ph type="body" idx="1"/>
          </p:nvPr>
        </p:nvSpPr>
        <p:spPr>
          <a:noFill/>
          <a:ln/>
        </p:spPr>
        <p:txBody>
          <a:bodyPr/>
          <a:lstStyle/>
          <a:p>
            <a:pPr eaLnBrk="1" hangingPunct="1"/>
            <a:endParaRPr lang="zh-CN" altLang="en-US" smtClean="0">
              <a:latin typeface="Arial" pitchFamily="34" charset="0"/>
            </a:endParaRPr>
          </a:p>
        </p:txBody>
      </p:sp>
      <p:sp>
        <p:nvSpPr>
          <p:cNvPr id="39940" name="灯片编号占位符 3"/>
          <p:cNvSpPr>
            <a:spLocks noGrp="1"/>
          </p:cNvSpPr>
          <p:nvPr>
            <p:ph type="sldNum" sz="quarter" idx="5"/>
          </p:nvPr>
        </p:nvSpPr>
        <p:spPr>
          <a:noFill/>
        </p:spPr>
        <p:txBody>
          <a:bodyPr/>
          <a:lstStyle/>
          <a:p>
            <a:fld id="{AFBAC3BF-8DD0-4D54-9AC5-393B043EC3BB}" type="slidenum">
              <a:rPr lang="zh-CN" altLang="en-US" smtClean="0"/>
              <a:pPr/>
              <a:t>5</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dirty="0" smtClean="0">
              <a:solidFill>
                <a:schemeClr val="tx1"/>
              </a:solidFill>
              <a:latin typeface="微软雅黑" pitchFamily="34" charset="-122"/>
              <a:ea typeface="微软雅黑" pitchFamily="34" charset="-122"/>
              <a:cs typeface="Arial Unicode MS" pitchFamily="34" charset="-122"/>
            </a:endParaRPr>
          </a:p>
          <a:p>
            <a:pPr marL="0" lvl="1" defTabSz="801688" eaLnBrk="0" hangingPunct="0">
              <a:lnSpc>
                <a:spcPct val="140000"/>
              </a:lnSpc>
              <a:buSzPct val="50000"/>
              <a:defRPr/>
            </a:pPr>
            <a:r>
              <a:rPr lang="zh-CN" altLang="en-US" sz="2000" kern="0" dirty="0" smtClean="0">
                <a:latin typeface="微软雅黑" pitchFamily="34" charset="-122"/>
                <a:ea typeface="微软雅黑" pitchFamily="34" charset="-122"/>
              </a:rPr>
              <a:t>专业数字出版技术及服务提供商</a:t>
            </a:r>
            <a:endParaRPr lang="en-US" altLang="zh-CN" sz="1200" b="1" kern="1200" dirty="0" smtClean="0">
              <a:solidFill>
                <a:schemeClr val="tx1"/>
              </a:solidFill>
              <a:latin typeface="微软雅黑" pitchFamily="34" charset="-122"/>
              <a:ea typeface="微软雅黑" pitchFamily="34" charset="-122"/>
              <a:cs typeface="Arial Unicode MS" pitchFamily="34" charset="-122"/>
            </a:endParaRPr>
          </a:p>
          <a:p>
            <a:pPr marL="0" lvl="1" defTabSz="801688" eaLnBrk="0" hangingPunct="0">
              <a:lnSpc>
                <a:spcPct val="140000"/>
              </a:lnSpc>
              <a:buSzPct val="50000"/>
              <a:defRPr/>
            </a:pPr>
            <a:r>
              <a:rPr lang="zh-CN" altLang="en-US" sz="1200" dirty="0" smtClean="0">
                <a:solidFill>
                  <a:schemeClr val="tx1"/>
                </a:solidFill>
                <a:latin typeface="微软雅黑" pitchFamily="34" charset="-122"/>
                <a:ea typeface="微软雅黑" pitchFamily="34" charset="-122"/>
                <a:cs typeface="Arial Unicode MS" pitchFamily="34" charset="-122"/>
              </a:rPr>
              <a:t>我们与</a:t>
            </a:r>
            <a:r>
              <a:rPr lang="en-US" altLang="zh-CN" sz="2400" b="1" kern="1200" dirty="0" smtClean="0">
                <a:solidFill>
                  <a:schemeClr val="tx1"/>
                </a:solidFill>
                <a:latin typeface="Arial" charset="0"/>
                <a:ea typeface="宋体" pitchFamily="2" charset="-122"/>
                <a:cs typeface="Arial Unicode MS" pitchFamily="34" charset="-122"/>
              </a:rPr>
              <a:t>500</a:t>
            </a:r>
            <a:r>
              <a:rPr lang="zh-CN" altLang="en-US" sz="1200" dirty="0" smtClean="0">
                <a:solidFill>
                  <a:schemeClr val="tx1"/>
                </a:solidFill>
                <a:latin typeface="微软雅黑" pitchFamily="34" charset="-122"/>
                <a:ea typeface="微软雅黑" pitchFamily="34" charset="-122"/>
                <a:cs typeface="Arial Unicode MS" pitchFamily="34" charset="-122"/>
              </a:rPr>
              <a:t>多家出版社、</a:t>
            </a:r>
            <a:r>
              <a:rPr lang="en-US" altLang="zh-CN" sz="2400" b="1" kern="1200" dirty="0" smtClean="0">
                <a:solidFill>
                  <a:schemeClr val="tx1"/>
                </a:solidFill>
                <a:latin typeface="Arial" charset="0"/>
                <a:ea typeface="宋体" pitchFamily="2" charset="-122"/>
                <a:cs typeface="Arial Unicode MS" pitchFamily="34" charset="-122"/>
              </a:rPr>
              <a:t>300</a:t>
            </a:r>
            <a:r>
              <a:rPr lang="zh-CN" altLang="en-US" sz="1200" dirty="0" smtClean="0">
                <a:solidFill>
                  <a:schemeClr val="tx1"/>
                </a:solidFill>
                <a:latin typeface="微软雅黑" pitchFamily="34" charset="-122"/>
                <a:ea typeface="微软雅黑" pitchFamily="34" charset="-122"/>
                <a:cs typeface="Arial Unicode MS" pitchFamily="34" charset="-122"/>
              </a:rPr>
              <a:t>多家报社并肩一起走过了整整</a:t>
            </a:r>
            <a:r>
              <a:rPr lang="en-US" altLang="zh-CN" sz="2400" b="1" kern="1200" dirty="0" smtClean="0">
                <a:solidFill>
                  <a:schemeClr val="tx1"/>
                </a:solidFill>
                <a:latin typeface="Arial" charset="0"/>
                <a:ea typeface="宋体" pitchFamily="2" charset="-122"/>
                <a:cs typeface="Arial Unicode MS" pitchFamily="34" charset="-122"/>
              </a:rPr>
              <a:t>16</a:t>
            </a:r>
            <a:r>
              <a:rPr lang="zh-CN" altLang="en-US" sz="1200" dirty="0" smtClean="0">
                <a:solidFill>
                  <a:schemeClr val="tx1"/>
                </a:solidFill>
                <a:latin typeface="微软雅黑" pitchFamily="34" charset="-122"/>
                <a:ea typeface="微软雅黑" pitchFamily="34" charset="-122"/>
                <a:cs typeface="Arial Unicode MS" pitchFamily="34" charset="-122"/>
              </a:rPr>
              <a:t>年的道路。</a:t>
            </a:r>
            <a:endParaRPr lang="en-US" altLang="zh-CN" sz="1200" dirty="0" smtClean="0">
              <a:solidFill>
                <a:schemeClr val="tx1"/>
              </a:solidFill>
              <a:latin typeface="微软雅黑" pitchFamily="34" charset="-122"/>
              <a:ea typeface="微软雅黑" pitchFamily="34" charset="-122"/>
              <a:cs typeface="Arial Unicode MS"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0" dirty="0" smtClean="0">
                <a:solidFill>
                  <a:schemeClr val="tx1"/>
                </a:solidFill>
                <a:latin typeface="微软雅黑" pitchFamily="34" charset="-122"/>
                <a:ea typeface="微软雅黑" pitchFamily="34" charset="-122"/>
              </a:rPr>
              <a:t>我们已帮助出版商将数字资源为全球</a:t>
            </a:r>
            <a:r>
              <a:rPr lang="en-US" altLang="zh-CN" sz="2400" b="1" kern="0" dirty="0" smtClean="0">
                <a:solidFill>
                  <a:schemeClr val="tx1"/>
                </a:solidFill>
                <a:latin typeface="Arial" charset="0"/>
                <a:ea typeface="黑体" pitchFamily="2" charset="-122"/>
                <a:cs typeface="+mn-cs"/>
              </a:rPr>
              <a:t>8000</a:t>
            </a:r>
            <a:r>
              <a:rPr lang="zh-CN" altLang="en-US" sz="1200" kern="0" dirty="0" smtClean="0">
                <a:solidFill>
                  <a:schemeClr val="tx1"/>
                </a:solidFill>
                <a:latin typeface="微软雅黑" pitchFamily="34" charset="-122"/>
                <a:ea typeface="微软雅黑" pitchFamily="34" charset="-122"/>
              </a:rPr>
              <a:t>多家机构用户，图书馆提供了服务。</a:t>
            </a:r>
            <a:endParaRPr lang="en-US" altLang="zh-CN" sz="1200" kern="0" dirty="0" smtClean="0">
              <a:solidFill>
                <a:schemeClr val="tx1"/>
              </a:solidFill>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rgbClr val="000000"/>
                </a:solidFill>
                <a:latin typeface="微软雅黑" pitchFamily="34" charset="-122"/>
                <a:ea typeface="微软雅黑" pitchFamily="34" charset="-122"/>
              </a:rPr>
              <a:t>我们与全球的出版商：</a:t>
            </a:r>
            <a:r>
              <a:rPr lang="en-US" altLang="zh-CN" sz="1200" dirty="0" smtClean="0">
                <a:solidFill>
                  <a:srgbClr val="000000"/>
                </a:solidFill>
                <a:latin typeface="微软雅黑" pitchFamily="34" charset="-122"/>
                <a:ea typeface="微软雅黑" pitchFamily="34" charset="-122"/>
              </a:rPr>
              <a:t> Penguin</a:t>
            </a:r>
            <a:r>
              <a:rPr lang="zh-CN" altLang="en-US" sz="1200" dirty="0" smtClean="0">
                <a:solidFill>
                  <a:srgbClr val="000000"/>
                </a:solidFill>
                <a:latin typeface="微软雅黑" pitchFamily="34" charset="-122"/>
                <a:ea typeface="微软雅黑" pitchFamily="34" charset="-122"/>
              </a:rPr>
              <a:t>，</a:t>
            </a:r>
            <a:r>
              <a:rPr lang="en-US" altLang="zh-CN" sz="1200" dirty="0" smtClean="0">
                <a:solidFill>
                  <a:srgbClr val="000000"/>
                </a:solidFill>
                <a:latin typeface="微软雅黑" pitchFamily="34" charset="-122"/>
                <a:ea typeface="微软雅黑" pitchFamily="34" charset="-122"/>
              </a:rPr>
              <a:t>DK</a:t>
            </a:r>
            <a:r>
              <a:rPr lang="zh-CN" altLang="en-US" sz="1200" dirty="0" smtClean="0">
                <a:solidFill>
                  <a:srgbClr val="000000"/>
                </a:solidFill>
                <a:latin typeface="微软雅黑" pitchFamily="34" charset="-122"/>
                <a:ea typeface="微软雅黑" pitchFamily="34" charset="-122"/>
              </a:rPr>
              <a:t>，</a:t>
            </a:r>
            <a:r>
              <a:rPr lang="en-US" altLang="zh-CN" sz="1200" dirty="0" smtClean="0">
                <a:solidFill>
                  <a:srgbClr val="000000"/>
                </a:solidFill>
                <a:latin typeface="微软雅黑" pitchFamily="34" charset="-122"/>
                <a:ea typeface="微软雅黑" pitchFamily="34" charset="-122"/>
              </a:rPr>
              <a:t>HarperCollins</a:t>
            </a:r>
            <a:r>
              <a:rPr lang="zh-CN" altLang="en-US" sz="1200" dirty="0" smtClean="0">
                <a:solidFill>
                  <a:srgbClr val="000000"/>
                </a:solidFill>
                <a:latin typeface="微软雅黑" pitchFamily="34" charset="-122"/>
                <a:ea typeface="微软雅黑" pitchFamily="34" charset="-122"/>
              </a:rPr>
              <a:t>等展开了紧密合作。</a:t>
            </a:r>
            <a:endParaRPr lang="en-US" altLang="zh-CN" sz="1200" dirty="0" smtClean="0">
              <a:solidFill>
                <a:schemeClr val="tx1"/>
              </a:solidFill>
              <a:latin typeface="微软雅黑" pitchFamily="34" charset="-122"/>
              <a:ea typeface="微软雅黑" pitchFamily="34" charset="-122"/>
              <a:cs typeface="Arial Unicode MS" pitchFamily="34" charset="-122"/>
            </a:endParaRPr>
          </a:p>
        </p:txBody>
      </p:sp>
      <p:sp>
        <p:nvSpPr>
          <p:cNvPr id="4" name="灯片编号占位符 3"/>
          <p:cNvSpPr>
            <a:spLocks noGrp="1"/>
          </p:cNvSpPr>
          <p:nvPr>
            <p:ph type="sldNum" sz="quarter" idx="10"/>
          </p:nvPr>
        </p:nvSpPr>
        <p:spPr/>
        <p:txBody>
          <a:bodyPr/>
          <a:lstStyle/>
          <a:p>
            <a:fld id="{4DF61687-FE4A-40DF-9A4D-942DE72EB05A}" type="slidenum">
              <a:rPr lang="zh-CN" altLang="en-US" smtClean="0"/>
              <a:pPr/>
              <a:t>6</a:t>
            </a:fld>
            <a:endParaRPr lang="zh-CN" altLang="en-US"/>
          </a:p>
        </p:txBody>
      </p:sp>
    </p:spTree>
    <p:extLst>
      <p:ext uri="{BB962C8B-B14F-4D97-AF65-F5344CB8AC3E}">
        <p14:creationId xmlns="" xmlns:p14="http://schemas.microsoft.com/office/powerpoint/2010/main" val="1806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ln/>
        </p:spPr>
      </p:sp>
      <p:sp>
        <p:nvSpPr>
          <p:cNvPr id="38915" name="备注占位符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38916" name="灯片编号占位符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bg1"/>
                </a:solidFill>
                <a:latin typeface="FrutigerNext LT Regular"/>
                <a:ea typeface="MS PGothic" pitchFamily="34" charset="-128"/>
              </a:defRPr>
            </a:lvl1pPr>
            <a:lvl2pPr marL="742950" indent="-285750" eaLnBrk="0" hangingPunct="0">
              <a:defRPr sz="1400">
                <a:solidFill>
                  <a:schemeClr val="bg1"/>
                </a:solidFill>
                <a:latin typeface="FrutigerNext LT Regular"/>
                <a:ea typeface="MS PGothic" pitchFamily="34" charset="-128"/>
              </a:defRPr>
            </a:lvl2pPr>
            <a:lvl3pPr marL="1143000" indent="-228600" eaLnBrk="0" hangingPunct="0">
              <a:defRPr sz="1400">
                <a:solidFill>
                  <a:schemeClr val="bg1"/>
                </a:solidFill>
                <a:latin typeface="FrutigerNext LT Regular"/>
                <a:ea typeface="MS PGothic" pitchFamily="34" charset="-128"/>
              </a:defRPr>
            </a:lvl3pPr>
            <a:lvl4pPr marL="1600200" indent="-228600" eaLnBrk="0" hangingPunct="0">
              <a:defRPr sz="1400">
                <a:solidFill>
                  <a:schemeClr val="bg1"/>
                </a:solidFill>
                <a:latin typeface="FrutigerNext LT Regular"/>
                <a:ea typeface="MS PGothic" pitchFamily="34" charset="-128"/>
              </a:defRPr>
            </a:lvl4pPr>
            <a:lvl5pPr marL="2057400" indent="-228600" eaLnBrk="0" hangingPunct="0">
              <a:defRPr sz="1400">
                <a:solidFill>
                  <a:schemeClr val="bg1"/>
                </a:solidFill>
                <a:latin typeface="FrutigerNext LT Regular"/>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a:ea typeface="MS PGothic" pitchFamily="34" charset="-128"/>
              </a:defRPr>
            </a:lvl9pPr>
          </a:lstStyle>
          <a:p>
            <a:fld id="{CC0C8EA2-1FF9-45E6-91FF-95EAAF0B53C0}" type="slidenum">
              <a:rPr lang="zh-CN" altLang="en-US" sz="1200" smtClean="0">
                <a:solidFill>
                  <a:schemeClr val="tx1"/>
                </a:solidFill>
                <a:latin typeface="Arial" pitchFamily="34" charset="0"/>
              </a:rPr>
              <a:pPr/>
              <a:t>15</a:t>
            </a:fld>
            <a:endParaRPr lang="en-US" altLang="zh-CN" sz="1200" smtClean="0">
              <a:solidFill>
                <a:schemeClr val="tx1"/>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21</a:t>
            </a:fld>
            <a:endParaRPr lang="zh-CN" altLang="en-US" dirty="0">
              <a:solidFill>
                <a:prstClr val="black"/>
              </a:solidFill>
            </a:endParaRPr>
          </a:p>
        </p:txBody>
      </p:sp>
    </p:spTree>
    <p:extLst>
      <p:ext uri="{BB962C8B-B14F-4D97-AF65-F5344CB8AC3E}">
        <p14:creationId xmlns:p14="http://schemas.microsoft.com/office/powerpoint/2010/main" xmlns="" val="1996933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22</a:t>
            </a:fld>
            <a:endParaRPr lang="zh-CN" altLang="en-US" dirty="0">
              <a:solidFill>
                <a:prstClr val="black"/>
              </a:solidFill>
            </a:endParaRPr>
          </a:p>
        </p:txBody>
      </p:sp>
    </p:spTree>
    <p:extLst>
      <p:ext uri="{BB962C8B-B14F-4D97-AF65-F5344CB8AC3E}">
        <p14:creationId xmlns:p14="http://schemas.microsoft.com/office/powerpoint/2010/main" xmlns="" val="33153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23</a:t>
            </a:fld>
            <a:endParaRPr lang="zh-CN" altLang="en-US" dirty="0">
              <a:solidFill>
                <a:prstClr val="black"/>
              </a:solidFill>
            </a:endParaRPr>
          </a:p>
        </p:txBody>
      </p:sp>
    </p:spTree>
    <p:extLst>
      <p:ext uri="{BB962C8B-B14F-4D97-AF65-F5344CB8AC3E}">
        <p14:creationId xmlns:p14="http://schemas.microsoft.com/office/powerpoint/2010/main" xmlns="" val="221414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24</a:t>
            </a:fld>
            <a:endParaRPr lang="zh-CN" altLang="en-US" dirty="0">
              <a:solidFill>
                <a:prstClr val="black"/>
              </a:solidFill>
            </a:endParaRPr>
          </a:p>
        </p:txBody>
      </p:sp>
    </p:spTree>
    <p:extLst>
      <p:ext uri="{BB962C8B-B14F-4D97-AF65-F5344CB8AC3E}">
        <p14:creationId xmlns:p14="http://schemas.microsoft.com/office/powerpoint/2010/main" xmlns="" val="1215025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25</a:t>
            </a:fld>
            <a:endParaRPr lang="zh-CN" altLang="en-US" dirty="0">
              <a:solidFill>
                <a:prstClr val="black"/>
              </a:solidFill>
            </a:endParaRPr>
          </a:p>
        </p:txBody>
      </p:sp>
    </p:spTree>
    <p:extLst>
      <p:ext uri="{BB962C8B-B14F-4D97-AF65-F5344CB8AC3E}">
        <p14:creationId xmlns:p14="http://schemas.microsoft.com/office/powerpoint/2010/main" xmlns="" val="2196224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4120" name="Picture 88" descr="aaaa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4098" name="Text Box 66"/>
          <p:cNvSpPr txBox="1">
            <a:spLocks noChangeArrowheads="1"/>
          </p:cNvSpPr>
          <p:nvPr/>
        </p:nvSpPr>
        <p:spPr bwMode="auto">
          <a:xfrm>
            <a:off x="-2628900" y="-26988"/>
            <a:ext cx="2544762" cy="3279776"/>
          </a:xfrm>
          <a:prstGeom prst="rect">
            <a:avLst/>
          </a:prstGeom>
          <a:noFill/>
          <a:ln w="9525" algn="ctr">
            <a:noFill/>
            <a:miter lim="800000"/>
            <a:headEnd/>
            <a:tailEnd/>
          </a:ln>
          <a:effectLst/>
        </p:spPr>
        <p:txBody>
          <a:bodyPr lIns="80139" tIns="40069" rIns="80139" bIns="40069">
            <a:spAutoFit/>
          </a:bodyPr>
          <a:lstStyle/>
          <a:p>
            <a:pPr algn="r" defTabSz="801688" eaLnBrk="0" hangingPunct="0">
              <a:lnSpc>
                <a:spcPct val="125000"/>
              </a:lnSpc>
            </a:pPr>
            <a:r>
              <a:rPr lang="zh-CN" altLang="en-US" sz="1200">
                <a:latin typeface="Arial" charset="0"/>
                <a:ea typeface="华文细黑" pitchFamily="2" charset="-122"/>
              </a:rPr>
              <a:t>英文标题</a:t>
            </a:r>
            <a:r>
              <a:rPr lang="en-US" altLang="zh-CN" sz="1200">
                <a:latin typeface="Arial" charset="0"/>
                <a:ea typeface="华文细黑" pitchFamily="2" charset="-122"/>
              </a:rPr>
              <a:t>:30-40pt  </a:t>
            </a:r>
          </a:p>
          <a:p>
            <a:pPr algn="r" defTabSz="801688" eaLnBrk="0" hangingPunct="0">
              <a:lnSpc>
                <a:spcPct val="125000"/>
              </a:lnSpc>
            </a:pPr>
            <a:r>
              <a:rPr lang="zh-CN" altLang="en-US" sz="1200">
                <a:latin typeface="Arial" charset="0"/>
                <a:ea typeface="华文细黑" pitchFamily="2" charset="-122"/>
              </a:rPr>
              <a:t>副标题</a:t>
            </a:r>
            <a:r>
              <a:rPr lang="en-US" altLang="zh-CN" sz="1200">
                <a:latin typeface="Arial" charset="0"/>
                <a:ea typeface="华文细黑" pitchFamily="2" charset="-122"/>
              </a:rPr>
              <a:t>:24-28pt</a:t>
            </a:r>
          </a:p>
          <a:p>
            <a:pPr algn="r" defTabSz="801688" eaLnBrk="0" hangingPunct="0">
              <a:lnSpc>
                <a:spcPct val="125000"/>
              </a:lnSpc>
            </a:pPr>
            <a:r>
              <a:rPr lang="zh-CN" altLang="en-US" sz="1200">
                <a:latin typeface="Arial" charset="0"/>
                <a:ea typeface="华文细黑" pitchFamily="2" charset="-122"/>
              </a:rPr>
              <a:t>字体颜色</a:t>
            </a:r>
            <a:r>
              <a:rPr lang="en-US" altLang="zh-CN" sz="1200">
                <a:latin typeface="Arial" charset="0"/>
                <a:ea typeface="华文细黑" pitchFamily="2" charset="-122"/>
              </a:rPr>
              <a:t>:R0 G0 B0</a:t>
            </a:r>
          </a:p>
          <a:p>
            <a:pPr algn="r" defTabSz="801688" eaLnBrk="0" hangingPunct="0">
              <a:lnSpc>
                <a:spcPct val="125000"/>
              </a:lnSpc>
            </a:pPr>
            <a:endParaRPr lang="en-US" altLang="zh-CN" sz="1200">
              <a:latin typeface="Arial" charset="0"/>
              <a:ea typeface="华文细黑" pitchFamily="2" charset="-122"/>
            </a:endParaRPr>
          </a:p>
          <a:p>
            <a:pPr algn="r" defTabSz="801688" eaLnBrk="0" hangingPunct="0">
              <a:lnSpc>
                <a:spcPct val="125000"/>
              </a:lnSpc>
            </a:pPr>
            <a:r>
              <a:rPr lang="zh-CN" altLang="en-US" sz="1200">
                <a:latin typeface="Arial" charset="0"/>
                <a:ea typeface="华文细黑" pitchFamily="2" charset="-122"/>
              </a:rPr>
              <a:t>内部使用字体 </a:t>
            </a:r>
            <a:r>
              <a:rPr lang="en-US" altLang="zh-CN" sz="1200">
                <a:latin typeface="Arial" charset="0"/>
                <a:ea typeface="华文细黑" pitchFamily="2" charset="-122"/>
              </a:rPr>
              <a:t>:Arial</a:t>
            </a:r>
            <a:endParaRPr lang="zh-CN" altLang="en-US" sz="1200">
              <a:latin typeface="Arial" charset="0"/>
              <a:ea typeface="华文细黑" pitchFamily="2" charset="-122"/>
            </a:endParaRPr>
          </a:p>
          <a:p>
            <a:pPr algn="r" defTabSz="801688" eaLnBrk="0" hangingPunct="0">
              <a:lnSpc>
                <a:spcPct val="125000"/>
              </a:lnSpc>
            </a:pPr>
            <a:r>
              <a:rPr lang="zh-CN" altLang="en-US" sz="1200">
                <a:latin typeface="Arial" charset="0"/>
                <a:ea typeface="华文细黑" pitchFamily="2" charset="-122"/>
              </a:rPr>
              <a:t>外部使用字体 </a:t>
            </a:r>
            <a:r>
              <a:rPr lang="en-US" altLang="zh-CN" sz="1200">
                <a:latin typeface="Arial" charset="0"/>
                <a:ea typeface="华文细黑" pitchFamily="2" charset="-122"/>
              </a:rPr>
              <a:t>: Arial</a:t>
            </a:r>
            <a:endParaRPr lang="zh-CN" altLang="en-US" sz="1200">
              <a:latin typeface="Arial" charset="0"/>
              <a:ea typeface="华文细黑" pitchFamily="2" charset="-122"/>
            </a:endParaRPr>
          </a:p>
          <a:p>
            <a:pPr algn="r" defTabSz="801688" eaLnBrk="0" hangingPunct="0">
              <a:lnSpc>
                <a:spcPct val="125000"/>
              </a:lnSpc>
            </a:pPr>
            <a:endParaRPr lang="zh-CN" altLang="en-US" sz="1200">
              <a:latin typeface="Arial" charset="0"/>
              <a:ea typeface="华文细黑" pitchFamily="2" charset="-122"/>
            </a:endParaRPr>
          </a:p>
          <a:p>
            <a:pPr algn="r" defTabSz="801688" eaLnBrk="0" hangingPunct="0">
              <a:lnSpc>
                <a:spcPct val="125000"/>
              </a:lnSpc>
            </a:pPr>
            <a:endParaRPr lang="zh-CN" altLang="en-US" sz="1200">
              <a:latin typeface="Arial" charset="0"/>
              <a:ea typeface="华文细黑" pitchFamily="2" charset="-122"/>
            </a:endParaRPr>
          </a:p>
          <a:p>
            <a:pPr algn="r" defTabSz="801688" eaLnBrk="0" hangingPunct="0">
              <a:lnSpc>
                <a:spcPct val="125000"/>
              </a:lnSpc>
            </a:pPr>
            <a:r>
              <a:rPr lang="zh-CN" altLang="en-US" sz="1200">
                <a:latin typeface="Arial" charset="0"/>
                <a:ea typeface="华文细黑" pitchFamily="2" charset="-122"/>
              </a:rPr>
              <a:t>中文标题</a:t>
            </a:r>
            <a:r>
              <a:rPr lang="en-US" altLang="zh-CN" sz="1200">
                <a:latin typeface="Arial" charset="0"/>
                <a:ea typeface="华文细黑" pitchFamily="2" charset="-122"/>
              </a:rPr>
              <a:t>:32-40pt</a:t>
            </a:r>
          </a:p>
          <a:p>
            <a:pPr algn="r" defTabSz="801688" eaLnBrk="0" hangingPunct="0">
              <a:lnSpc>
                <a:spcPct val="125000"/>
              </a:lnSpc>
            </a:pPr>
            <a:r>
              <a:rPr lang="zh-CN" altLang="en-US" sz="1200">
                <a:latin typeface="Arial" charset="0"/>
                <a:ea typeface="华文细黑" pitchFamily="2" charset="-122"/>
              </a:rPr>
              <a:t>字体</a:t>
            </a:r>
            <a:r>
              <a:rPr lang="en-US" altLang="zh-CN" sz="1200">
                <a:latin typeface="Arial" charset="0"/>
                <a:ea typeface="华文细黑" pitchFamily="2" charset="-122"/>
              </a:rPr>
              <a:t>:</a:t>
            </a:r>
            <a:r>
              <a:rPr lang="zh-CN" altLang="en-US" sz="1200">
                <a:latin typeface="Arial" charset="0"/>
                <a:ea typeface="华文细黑" pitchFamily="2" charset="-122"/>
              </a:rPr>
              <a:t>宋体加粗</a:t>
            </a:r>
            <a:endParaRPr lang="en-US" altLang="zh-CN" sz="1200">
              <a:latin typeface="Arial" charset="0"/>
              <a:ea typeface="华文细黑" pitchFamily="2" charset="-122"/>
            </a:endParaRPr>
          </a:p>
          <a:p>
            <a:pPr algn="r" defTabSz="801688" eaLnBrk="0" hangingPunct="0">
              <a:lnSpc>
                <a:spcPct val="125000"/>
              </a:lnSpc>
            </a:pPr>
            <a:r>
              <a:rPr lang="en-US" altLang="zh-CN" sz="1200">
                <a:latin typeface="Arial" charset="0"/>
                <a:ea typeface="华文细黑" pitchFamily="2" charset="-122"/>
              </a:rPr>
              <a:t>  </a:t>
            </a:r>
            <a:r>
              <a:rPr lang="zh-CN" altLang="en-US" sz="1200">
                <a:latin typeface="Arial" charset="0"/>
                <a:ea typeface="华文细黑" pitchFamily="2" charset="-122"/>
              </a:rPr>
              <a:t>副标题</a:t>
            </a:r>
            <a:r>
              <a:rPr lang="en-US" altLang="zh-CN" sz="1200">
                <a:latin typeface="Arial" charset="0"/>
                <a:ea typeface="华文细黑" pitchFamily="2" charset="-122"/>
              </a:rPr>
              <a:t>:24-28pt</a:t>
            </a:r>
            <a:endParaRPr lang="zh-CN" altLang="en-US" sz="1200">
              <a:latin typeface="Arial" charset="0"/>
              <a:ea typeface="华文细黑" pitchFamily="2" charset="-122"/>
            </a:endParaRPr>
          </a:p>
          <a:p>
            <a:pPr algn="r" defTabSz="801688" eaLnBrk="0" hangingPunct="0">
              <a:lnSpc>
                <a:spcPct val="125000"/>
              </a:lnSpc>
            </a:pPr>
            <a:r>
              <a:rPr lang="zh-CN" altLang="en-US" sz="1200">
                <a:latin typeface="Arial" charset="0"/>
                <a:ea typeface="华文细黑" pitchFamily="2" charset="-122"/>
              </a:rPr>
              <a:t>字体颜色</a:t>
            </a:r>
            <a:r>
              <a:rPr lang="en-US" altLang="zh-CN" sz="1200">
                <a:latin typeface="Arial" charset="0"/>
                <a:ea typeface="华文细黑" pitchFamily="2" charset="-122"/>
              </a:rPr>
              <a:t>:R0 G0 B0</a:t>
            </a:r>
          </a:p>
          <a:p>
            <a:pPr algn="r" defTabSz="801688" eaLnBrk="0" hangingPunct="0">
              <a:lnSpc>
                <a:spcPct val="125000"/>
              </a:lnSpc>
            </a:pPr>
            <a:endParaRPr lang="zh-CN" altLang="en-US" sz="1200">
              <a:latin typeface="Arial" charset="0"/>
              <a:ea typeface="华文细黑" pitchFamily="2" charset="-122"/>
            </a:endParaRPr>
          </a:p>
          <a:p>
            <a:pPr algn="r" defTabSz="801688" eaLnBrk="0" hangingPunct="0">
              <a:lnSpc>
                <a:spcPct val="125000"/>
              </a:lnSpc>
            </a:pPr>
            <a:r>
              <a:rPr lang="zh-CN" altLang="en-US" sz="1200">
                <a:latin typeface="Arial" charset="0"/>
                <a:ea typeface="华文细黑" pitchFamily="2" charset="-122"/>
              </a:rPr>
              <a:t>字体</a:t>
            </a:r>
            <a:r>
              <a:rPr lang="en-US" altLang="zh-CN" sz="1200">
                <a:latin typeface="Arial" charset="0"/>
                <a:ea typeface="华文细黑" pitchFamily="2" charset="-122"/>
              </a:rPr>
              <a:t>:</a:t>
            </a:r>
            <a:r>
              <a:rPr lang="zh-CN" altLang="en-US" sz="1200">
                <a:latin typeface="Arial" charset="0"/>
                <a:ea typeface="华文细黑" pitchFamily="2" charset="-122"/>
              </a:rPr>
              <a:t>华文细黑</a:t>
            </a:r>
          </a:p>
        </p:txBody>
      </p:sp>
      <p:sp>
        <p:nvSpPr>
          <p:cNvPr id="44102" name="Rectangle 70"/>
          <p:cNvSpPr>
            <a:spLocks noChangeArrowheads="1"/>
          </p:cNvSpPr>
          <p:nvPr/>
        </p:nvSpPr>
        <p:spPr bwMode="auto">
          <a:xfrm>
            <a:off x="-757238" y="2854325"/>
            <a:ext cx="576263" cy="142875"/>
          </a:xfrm>
          <a:prstGeom prst="rect">
            <a:avLst/>
          </a:prstGeom>
          <a:solidFill>
            <a:schemeClr val="tx1"/>
          </a:solidFill>
          <a:ln w="9525" algn="ctr">
            <a:noFill/>
            <a:miter lim="800000"/>
            <a:headEnd/>
            <a:tailEnd/>
          </a:ln>
          <a:effectLst/>
        </p:spPr>
        <p:txBody>
          <a:bodyPr wrap="none" lIns="79200" tIns="39600" rIns="79200" bIns="39600" anchor="ctr">
            <a:spAutoFit/>
          </a:bodyPr>
          <a:lstStyle/>
          <a:p>
            <a:endParaRPr lang="zh-CN" altLang="en-US"/>
          </a:p>
        </p:txBody>
      </p:sp>
      <p:sp>
        <p:nvSpPr>
          <p:cNvPr id="44103" name="Rectangle 71"/>
          <p:cNvSpPr>
            <a:spLocks noChangeArrowheads="1"/>
          </p:cNvSpPr>
          <p:nvPr/>
        </p:nvSpPr>
        <p:spPr bwMode="auto">
          <a:xfrm>
            <a:off x="-757238" y="765175"/>
            <a:ext cx="576263" cy="142875"/>
          </a:xfrm>
          <a:prstGeom prst="rect">
            <a:avLst/>
          </a:prstGeom>
          <a:solidFill>
            <a:schemeClr val="tx1"/>
          </a:solidFill>
          <a:ln w="9525" algn="ctr">
            <a:noFill/>
            <a:miter lim="800000"/>
            <a:headEnd/>
            <a:tailEnd/>
          </a:ln>
          <a:effectLst/>
        </p:spPr>
        <p:txBody>
          <a:bodyPr wrap="none" lIns="79200" tIns="39600" rIns="79200" bIns="39600" anchor="ctr">
            <a:spAutoFit/>
          </a:bodyPr>
          <a:lstStyle/>
          <a:p>
            <a:endParaRPr lang="zh-CN" altLang="en-US"/>
          </a:p>
        </p:txBody>
      </p:sp>
      <p:sp>
        <p:nvSpPr>
          <p:cNvPr id="44111" name="Rectangle 79"/>
          <p:cNvSpPr>
            <a:spLocks noGrp="1" noChangeArrowheads="1"/>
          </p:cNvSpPr>
          <p:nvPr>
            <p:ph type="ctrTitle"/>
          </p:nvPr>
        </p:nvSpPr>
        <p:spPr>
          <a:xfrm>
            <a:off x="390525" y="2205038"/>
            <a:ext cx="6629400" cy="803275"/>
          </a:xfrm>
        </p:spPr>
        <p:txBody>
          <a:bodyPr/>
          <a:lstStyle>
            <a:lvl1pPr>
              <a:defRPr sz="3200">
                <a:latin typeface="Arial" charset="0"/>
                <a:ea typeface="宋体" pitchFamily="2" charset="-122"/>
              </a:defRPr>
            </a:lvl1pPr>
          </a:lstStyle>
          <a:p>
            <a:r>
              <a:rPr lang="zh-CN" altLang="en-US" smtClean="0"/>
              <a:t>单击此处编辑母版标题样式</a:t>
            </a:r>
            <a:endParaRPr lang="en-US" altLang="zh-CN"/>
          </a:p>
        </p:txBody>
      </p:sp>
      <p:sp>
        <p:nvSpPr>
          <p:cNvPr id="44112" name="Rectangle 80"/>
          <p:cNvSpPr>
            <a:spLocks noGrp="1" noChangeArrowheads="1"/>
          </p:cNvSpPr>
          <p:nvPr>
            <p:ph type="subTitle" idx="1"/>
          </p:nvPr>
        </p:nvSpPr>
        <p:spPr>
          <a:xfrm>
            <a:off x="395288" y="3124200"/>
            <a:ext cx="6400800" cy="609600"/>
          </a:xfrm>
        </p:spPr>
        <p:txBody>
          <a:bodyPr/>
          <a:lstStyle>
            <a:lvl1pPr marL="0" indent="0">
              <a:buFontTx/>
              <a:buNone/>
              <a:defRPr sz="2400" b="0">
                <a:latin typeface="华文细黑" pitchFamily="2" charset="-122"/>
              </a:defRPr>
            </a:lvl1pPr>
          </a:lstStyle>
          <a:p>
            <a:r>
              <a:rPr lang="zh-CN" altLang="en-US" smtClean="0"/>
              <a:t>单击此处编辑母版副标题样式</a:t>
            </a:r>
            <a:endParaRPr lang="zh-CN" altLang="en-US"/>
          </a:p>
        </p:txBody>
      </p:sp>
      <p:sp>
        <p:nvSpPr>
          <p:cNvPr id="44118" name="Text Box 86"/>
          <p:cNvSpPr txBox="1">
            <a:spLocks noChangeArrowheads="1"/>
          </p:cNvSpPr>
          <p:nvPr/>
        </p:nvSpPr>
        <p:spPr bwMode="auto">
          <a:xfrm>
            <a:off x="5154613" y="5661025"/>
            <a:ext cx="3594100" cy="642938"/>
          </a:xfrm>
          <a:prstGeom prst="rect">
            <a:avLst/>
          </a:prstGeom>
          <a:noFill/>
          <a:ln w="9525" algn="ctr">
            <a:noFill/>
            <a:miter lim="800000"/>
            <a:headEnd/>
            <a:tailEnd/>
          </a:ln>
          <a:effectLst/>
        </p:spPr>
        <p:txBody>
          <a:bodyPr lIns="79200" tIns="39600" rIns="79200" bIns="39600">
            <a:spAutoFit/>
          </a:bodyPr>
          <a:lstStyle/>
          <a:p>
            <a:pPr algn="dist" defTabSz="801688"/>
            <a:r>
              <a:rPr lang="zh-CN" altLang="en-US" sz="2000" b="1">
                <a:solidFill>
                  <a:schemeClr val="tx1"/>
                </a:solidFill>
                <a:ea typeface="宋体" pitchFamily="2" charset="-122"/>
              </a:rPr>
              <a:t>北京方正阿帕比技术有限公司</a:t>
            </a:r>
            <a:r>
              <a:rPr lang="en-US" altLang="zh-CN" sz="1700">
                <a:solidFill>
                  <a:schemeClr val="tx1"/>
                </a:solidFill>
                <a:latin typeface="Arial" charset="0"/>
              </a:rPr>
              <a:t>Founder Apabi Technology Limited</a:t>
            </a:r>
          </a:p>
        </p:txBody>
      </p:sp>
      <p:sp>
        <p:nvSpPr>
          <p:cNvPr id="44119" name="Rectangle 87"/>
          <p:cNvSpPr>
            <a:spLocks noChangeArrowheads="1"/>
          </p:cNvSpPr>
          <p:nvPr/>
        </p:nvSpPr>
        <p:spPr bwMode="auto">
          <a:xfrm>
            <a:off x="401638" y="4797425"/>
            <a:ext cx="3522662" cy="1789113"/>
          </a:xfrm>
          <a:prstGeom prst="rect">
            <a:avLst/>
          </a:prstGeom>
          <a:noFill/>
          <a:ln w="9525" algn="ctr">
            <a:noFill/>
            <a:miter lim="800000"/>
            <a:headEnd/>
            <a:tailEnd/>
          </a:ln>
          <a:effectLst/>
        </p:spPr>
        <p:txBody>
          <a:bodyPr lIns="79200" tIns="39600" rIns="79200" bIns="39600">
            <a:spAutoFit/>
          </a:bodyPr>
          <a:lstStyle/>
          <a:p>
            <a:pPr defTabSz="801688"/>
            <a:r>
              <a:rPr lang="en-US" altLang="zh-CN" sz="1200">
                <a:solidFill>
                  <a:srgbClr val="EA5703"/>
                </a:solidFill>
                <a:latin typeface="Arial" charset="0"/>
              </a:rPr>
              <a:t>www.apabi.cn</a:t>
            </a:r>
          </a:p>
          <a:p>
            <a:pPr defTabSz="801688"/>
            <a:endParaRPr lang="en-US" altLang="zh-CN">
              <a:solidFill>
                <a:srgbClr val="EA5703"/>
              </a:solidFill>
            </a:endParaRPr>
          </a:p>
          <a:p>
            <a:pPr defTabSz="801688">
              <a:lnSpc>
                <a:spcPct val="120000"/>
              </a:lnSpc>
            </a:pPr>
            <a:r>
              <a:rPr lang="zh-CN" altLang="en-US" sz="1200">
                <a:solidFill>
                  <a:schemeClr val="tx1"/>
                </a:solidFill>
                <a:latin typeface="宋体" pitchFamily="2" charset="-122"/>
                <a:ea typeface="宋体" pitchFamily="2" charset="-122"/>
              </a:rPr>
              <a:t>方正集团</a:t>
            </a:r>
            <a:r>
              <a:rPr lang="en-US" altLang="zh-CN" sz="1200">
                <a:solidFill>
                  <a:schemeClr val="tx1"/>
                </a:solidFill>
                <a:latin typeface="宋体" pitchFamily="2" charset="-122"/>
                <a:ea typeface="宋体" pitchFamily="2" charset="-122"/>
              </a:rPr>
              <a:t>IT</a:t>
            </a:r>
            <a:r>
              <a:rPr lang="zh-CN" altLang="en-US" sz="1200">
                <a:solidFill>
                  <a:schemeClr val="tx1"/>
                </a:solidFill>
                <a:latin typeface="宋体" pitchFamily="2" charset="-122"/>
                <a:ea typeface="宋体" pitchFamily="2" charset="-122"/>
              </a:rPr>
              <a:t>产业集信息产业之大成，提供</a:t>
            </a:r>
            <a:r>
              <a:rPr lang="en-US" altLang="zh-CN" sz="1200">
                <a:solidFill>
                  <a:schemeClr val="tx1"/>
                </a:solidFill>
                <a:latin typeface="宋体" pitchFamily="2" charset="-122"/>
                <a:ea typeface="宋体" pitchFamily="2" charset="-122"/>
              </a:rPr>
              <a:t>IT</a:t>
            </a:r>
            <a:r>
              <a:rPr lang="zh-CN" altLang="en-US" sz="1200">
                <a:solidFill>
                  <a:schemeClr val="tx1"/>
                </a:solidFill>
                <a:latin typeface="宋体" pitchFamily="2" charset="-122"/>
                <a:ea typeface="宋体" pitchFamily="2" charset="-122"/>
              </a:rPr>
              <a:t>服务、软件、硬件和数据运营在内的综合解决方案。</a:t>
            </a:r>
          </a:p>
          <a:p>
            <a:pPr defTabSz="801688">
              <a:lnSpc>
                <a:spcPct val="120000"/>
              </a:lnSpc>
            </a:pPr>
            <a:r>
              <a:rPr lang="en-US" altLang="zh-CN" sz="1200">
                <a:solidFill>
                  <a:schemeClr val="tx1"/>
                </a:solidFill>
                <a:latin typeface="Arial" charset="0"/>
              </a:rPr>
              <a:t>Founder Group's IT sector is a leader in the information industry, providing comprehensive resolutions,including IT services, software, hardware, and data operation.</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24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r>
              <a:rPr lang="en-US" altLang="zh-CN"/>
              <a:t>Page</a:t>
            </a:r>
            <a:fld id="{4FC5CA9E-011B-4A61-BC77-718BA438E4D0}" type="slidenum">
              <a:rPr lang="en-US" altLang="zh-CN"/>
              <a:pPr/>
              <a:t>‹#›</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www.apabi.cn</a:t>
            </a:r>
          </a:p>
        </p:txBody>
      </p:sp>
    </p:spTree>
    <p:extLst>
      <p:ext uri="{BB962C8B-B14F-4D97-AF65-F5344CB8AC3E}">
        <p14:creationId xmlns:p14="http://schemas.microsoft.com/office/powerpoint/2010/main" xmlns="" val="270336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www.foundertech.com</a:t>
            </a:r>
          </a:p>
        </p:txBody>
      </p:sp>
      <p:sp>
        <p:nvSpPr>
          <p:cNvPr id="5" name="灯片编号占位符 4"/>
          <p:cNvSpPr>
            <a:spLocks noGrp="1"/>
          </p:cNvSpPr>
          <p:nvPr>
            <p:ph type="sldNum" sz="quarter" idx="11"/>
          </p:nvPr>
        </p:nvSpPr>
        <p:spPr/>
        <p:txBody>
          <a:bodyPr/>
          <a:lstStyle>
            <a:lvl1pPr>
              <a:defRPr/>
            </a:lvl1pPr>
          </a:lstStyle>
          <a:p>
            <a:r>
              <a:rPr lang="en-US" altLang="zh-CN"/>
              <a:t>Page</a:t>
            </a:r>
            <a:fld id="{06228063-6B32-4016-853A-AB7EBADC9679}"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539750" y="252413"/>
            <a:ext cx="5688013" cy="647700"/>
          </a:xfrm>
        </p:spPr>
        <p:txBody>
          <a:bodyPr/>
          <a:lstStyle>
            <a:lvl1pPr>
              <a:defRPr sz="24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506413" y="1412875"/>
            <a:ext cx="38481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剪贴画占位符 3"/>
          <p:cNvSpPr>
            <a:spLocks noGrp="1"/>
          </p:cNvSpPr>
          <p:nvPr>
            <p:ph type="clipArt" sz="half" idx="2"/>
          </p:nvPr>
        </p:nvSpPr>
        <p:spPr>
          <a:xfrm>
            <a:off x="4506913" y="1412875"/>
            <a:ext cx="3848100" cy="4525963"/>
          </a:xfrm>
        </p:spPr>
        <p:txBody>
          <a:bodyPr/>
          <a:lstStyle/>
          <a:p>
            <a:endParaRPr lang="zh-CN" altLang="en-US"/>
          </a:p>
        </p:txBody>
      </p:sp>
      <p:sp>
        <p:nvSpPr>
          <p:cNvPr id="5" name="灯片编号占位符 4"/>
          <p:cNvSpPr>
            <a:spLocks noGrp="1"/>
          </p:cNvSpPr>
          <p:nvPr>
            <p:ph type="sldNum" sz="quarter" idx="10"/>
          </p:nvPr>
        </p:nvSpPr>
        <p:spPr>
          <a:xfrm>
            <a:off x="7920038" y="6381750"/>
            <a:ext cx="1116012" cy="476250"/>
          </a:xfrm>
        </p:spPr>
        <p:txBody>
          <a:bodyPr/>
          <a:lstStyle>
            <a:lvl1pPr>
              <a:defRPr/>
            </a:lvl1pPr>
          </a:lstStyle>
          <a:p>
            <a:r>
              <a:rPr lang="en-US" altLang="zh-CN"/>
              <a:t>Page</a:t>
            </a:r>
            <a:fld id="{25367C5C-B104-4D90-86F1-2A376F83CFE5}" type="slidenum">
              <a:rPr lang="en-US" altLang="zh-CN"/>
              <a:pPr/>
              <a:t>‹#›</a:t>
            </a:fld>
            <a:endParaRPr lang="en-US" altLang="zh-CN"/>
          </a:p>
        </p:txBody>
      </p:sp>
      <p:sp>
        <p:nvSpPr>
          <p:cNvPr id="6" name="页脚占位符 5"/>
          <p:cNvSpPr>
            <a:spLocks noGrp="1"/>
          </p:cNvSpPr>
          <p:nvPr>
            <p:ph type="ftr" sz="quarter" idx="11"/>
          </p:nvPr>
        </p:nvSpPr>
        <p:spPr>
          <a:xfrm>
            <a:off x="323850" y="6408738"/>
            <a:ext cx="2895600" cy="476250"/>
          </a:xfrm>
        </p:spPr>
        <p:txBody>
          <a:bodyPr/>
          <a:lstStyle>
            <a:lvl1pPr>
              <a:defRPr/>
            </a:lvl1pPr>
          </a:lstStyle>
          <a:p>
            <a:r>
              <a:rPr lang="en-US" altLang="zh-CN"/>
              <a:t>www.apabi.cn</a:t>
            </a:r>
          </a:p>
        </p:txBody>
      </p:sp>
    </p:spTree>
    <p:extLst>
      <p:ext uri="{BB962C8B-B14F-4D97-AF65-F5344CB8AC3E}">
        <p14:creationId xmlns="" xmlns:p14="http://schemas.microsoft.com/office/powerpoint/2010/main" val="30693059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09210182"/>
      </p:ext>
    </p:extLst>
  </p:cSld>
  <p:clrMapOvr>
    <a:masterClrMapping/>
  </p:clrMapOvr>
  <mc:AlternateContent xmlns:mc="http://schemas.openxmlformats.org/markup-compatibility/2006">
    <mc:Choice xmlns="" xmlns:p14="http://schemas.microsoft.com/office/powerpoint/2010/main" Requires="p14">
      <p:transition spd="slow" advClick="0" advTm="2000">
        <p14:flash/>
      </p:transition>
    </mc:Choice>
    <mc:Fallback>
      <p:transition spd="slow"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r>
              <a:rPr lang="en-US" altLang="zh-CN"/>
              <a:t>Page</a:t>
            </a:r>
            <a:fld id="{4FC5CA9E-011B-4A61-BC77-718BA438E4D0}" type="slidenum">
              <a:rPr lang="en-US" altLang="zh-CN"/>
              <a:pPr/>
              <a:t>‹#›</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www.apabi.cn</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539750" y="252413"/>
            <a:ext cx="5688013" cy="6477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506412" y="1412875"/>
            <a:ext cx="8026027"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a:xfrm>
            <a:off x="7920038" y="6381750"/>
            <a:ext cx="1116012" cy="476250"/>
          </a:xfrm>
        </p:spPr>
        <p:txBody>
          <a:bodyPr/>
          <a:lstStyle>
            <a:lvl1pPr>
              <a:defRPr/>
            </a:lvl1pPr>
          </a:lstStyle>
          <a:p>
            <a:r>
              <a:rPr lang="en-US" altLang="zh-CN"/>
              <a:t>Page</a:t>
            </a:r>
            <a:fld id="{25367C5C-B104-4D90-86F1-2A376F83CFE5}" type="slidenum">
              <a:rPr lang="en-US" altLang="zh-CN"/>
              <a:pPr/>
              <a:t>‹#›</a:t>
            </a:fld>
            <a:endParaRPr lang="en-US" altLang="zh-CN"/>
          </a:p>
        </p:txBody>
      </p:sp>
      <p:sp>
        <p:nvSpPr>
          <p:cNvPr id="6" name="页脚占位符 5"/>
          <p:cNvSpPr>
            <a:spLocks noGrp="1"/>
          </p:cNvSpPr>
          <p:nvPr>
            <p:ph type="ftr" sz="quarter" idx="11"/>
          </p:nvPr>
        </p:nvSpPr>
        <p:spPr>
          <a:xfrm>
            <a:off x="323850" y="6408738"/>
            <a:ext cx="2895600" cy="476250"/>
          </a:xfrm>
        </p:spPr>
        <p:txBody>
          <a:bodyPr/>
          <a:lstStyle>
            <a:lvl1pPr>
              <a:defRPr/>
            </a:lvl1pPr>
          </a:lstStyle>
          <a:p>
            <a:r>
              <a:rPr lang="en-US" altLang="zh-CN"/>
              <a:t>www.apabi.cn</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9.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23" name="Picture 251" descr="bbb"/>
          <p:cNvPicPr>
            <a:picLocks noChangeAspect="1" noChangeArrowheads="1"/>
          </p:cNvPicPr>
          <p:nvPr/>
        </p:nvPicPr>
        <p:blipFill>
          <a:blip r:embed="rId8" cstate="print"/>
          <a:srcRect/>
          <a:stretch>
            <a:fillRect/>
          </a:stretch>
        </p:blipFill>
        <p:spPr bwMode="auto">
          <a:xfrm>
            <a:off x="0" y="0"/>
            <a:ext cx="9144000" cy="6858000"/>
          </a:xfrm>
          <a:prstGeom prst="rect">
            <a:avLst/>
          </a:prstGeom>
          <a:noFill/>
        </p:spPr>
      </p:pic>
      <p:sp>
        <p:nvSpPr>
          <p:cNvPr id="28915" name="Rectangle 243"/>
          <p:cNvSpPr>
            <a:spLocks noGrp="1" noChangeArrowheads="1"/>
          </p:cNvSpPr>
          <p:nvPr>
            <p:ph type="title"/>
          </p:nvPr>
        </p:nvSpPr>
        <p:spPr bwMode="auto">
          <a:xfrm>
            <a:off x="550863" y="252413"/>
            <a:ext cx="5605462" cy="647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28916" name="Rectangle 244"/>
          <p:cNvSpPr>
            <a:spLocks noGrp="1" noChangeArrowheads="1"/>
          </p:cNvSpPr>
          <p:nvPr>
            <p:ph type="body" idx="1"/>
          </p:nvPr>
        </p:nvSpPr>
        <p:spPr bwMode="auto">
          <a:xfrm>
            <a:off x="539750" y="1196975"/>
            <a:ext cx="7848600" cy="47418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28917" name="Rectangle 245"/>
          <p:cNvSpPr>
            <a:spLocks noGrp="1" noChangeArrowheads="1"/>
          </p:cNvSpPr>
          <p:nvPr>
            <p:ph type="ftr" sz="quarter" idx="3"/>
          </p:nvPr>
        </p:nvSpPr>
        <p:spPr bwMode="auto">
          <a:xfrm>
            <a:off x="323850" y="640873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EA5703"/>
                </a:solidFill>
                <a:latin typeface="+mn-lt"/>
                <a:ea typeface="宋体" pitchFamily="2" charset="-122"/>
              </a:defRPr>
            </a:lvl1pPr>
          </a:lstStyle>
          <a:p>
            <a:r>
              <a:rPr lang="en-US" altLang="zh-CN"/>
              <a:t>www.apabi.cn</a:t>
            </a:r>
          </a:p>
        </p:txBody>
      </p:sp>
      <p:sp>
        <p:nvSpPr>
          <p:cNvPr id="28919" name="Rectangle 247"/>
          <p:cNvSpPr>
            <a:spLocks noGrp="1" noChangeArrowheads="1"/>
          </p:cNvSpPr>
          <p:nvPr>
            <p:ph type="sldNum" sz="quarter" idx="4"/>
          </p:nvPr>
        </p:nvSpPr>
        <p:spPr bwMode="auto">
          <a:xfrm>
            <a:off x="7777163" y="6421438"/>
            <a:ext cx="11160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1"/>
                </a:solidFill>
                <a:latin typeface="+mn-lt"/>
                <a:ea typeface="宋体" pitchFamily="2" charset="-122"/>
              </a:defRPr>
            </a:lvl1pPr>
          </a:lstStyle>
          <a:p>
            <a:r>
              <a:rPr lang="en-US" altLang="zh-CN"/>
              <a:t>Page</a:t>
            </a:r>
            <a:fld id="{05FB576C-BC0E-48E5-839E-BB5BF2C67ABB}"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50" r:id="rId1"/>
    <p:sldLayoutId id="2147483689" r:id="rId2"/>
    <p:sldLayoutId id="2147483690" r:id="rId3"/>
    <p:sldLayoutId id="2147483691" r:id="rId4"/>
    <p:sldLayoutId id="2147483692" r:id="rId5"/>
    <p:sldLayoutId id="2147483697" r:id="rId6"/>
  </p:sldLayoutIdLst>
  <p:timing>
    <p:tnLst>
      <p:par>
        <p:cTn id="1" dur="indefinite" restart="never" nodeType="tmRoot"/>
      </p:par>
    </p:tnLst>
  </p:timing>
  <p:hf hdr="0" dt="0"/>
  <p:txStyles>
    <p:titleStyle>
      <a:lvl1pPr algn="l" defTabSz="801688" rtl="0" eaLnBrk="1" fontAlgn="base" hangingPunct="1">
        <a:spcBef>
          <a:spcPct val="0"/>
        </a:spcBef>
        <a:spcAft>
          <a:spcPct val="0"/>
        </a:spcAft>
        <a:defRPr sz="2400" b="1">
          <a:solidFill>
            <a:schemeClr val="bg1"/>
          </a:solidFill>
          <a:latin typeface="+mj-lt"/>
          <a:ea typeface="+mj-ea"/>
          <a:cs typeface="+mj-cs"/>
        </a:defRPr>
      </a:lvl1pPr>
      <a:lvl2pPr algn="l" defTabSz="801688" rtl="0" eaLnBrk="1" fontAlgn="base" hangingPunct="1">
        <a:spcBef>
          <a:spcPct val="0"/>
        </a:spcBef>
        <a:spcAft>
          <a:spcPct val="0"/>
        </a:spcAft>
        <a:defRPr sz="2400" b="1">
          <a:solidFill>
            <a:schemeClr val="tx1"/>
          </a:solidFill>
          <a:latin typeface="FrutigerNext LT Medium" pitchFamily="34" charset="0"/>
          <a:ea typeface="华文细黑" pitchFamily="2" charset="-122"/>
        </a:defRPr>
      </a:lvl2pPr>
      <a:lvl3pPr algn="l" defTabSz="801688" rtl="0" eaLnBrk="1" fontAlgn="base" hangingPunct="1">
        <a:spcBef>
          <a:spcPct val="0"/>
        </a:spcBef>
        <a:spcAft>
          <a:spcPct val="0"/>
        </a:spcAft>
        <a:defRPr sz="2400" b="1">
          <a:solidFill>
            <a:schemeClr val="tx1"/>
          </a:solidFill>
          <a:latin typeface="FrutigerNext LT Medium" pitchFamily="34" charset="0"/>
          <a:ea typeface="华文细黑" pitchFamily="2" charset="-122"/>
        </a:defRPr>
      </a:lvl3pPr>
      <a:lvl4pPr algn="l" defTabSz="801688" rtl="0" eaLnBrk="1" fontAlgn="base" hangingPunct="1">
        <a:spcBef>
          <a:spcPct val="0"/>
        </a:spcBef>
        <a:spcAft>
          <a:spcPct val="0"/>
        </a:spcAft>
        <a:defRPr sz="2400" b="1">
          <a:solidFill>
            <a:schemeClr val="tx1"/>
          </a:solidFill>
          <a:latin typeface="FrutigerNext LT Medium" pitchFamily="34" charset="0"/>
          <a:ea typeface="华文细黑" pitchFamily="2" charset="-122"/>
        </a:defRPr>
      </a:lvl4pPr>
      <a:lvl5pPr algn="l" defTabSz="801688" rtl="0" eaLnBrk="1" fontAlgn="base" hangingPunct="1">
        <a:spcBef>
          <a:spcPct val="0"/>
        </a:spcBef>
        <a:spcAft>
          <a:spcPct val="0"/>
        </a:spcAft>
        <a:defRPr sz="2400" b="1">
          <a:solidFill>
            <a:schemeClr val="tx1"/>
          </a:solidFill>
          <a:latin typeface="FrutigerNext LT Medium" pitchFamily="34" charset="0"/>
          <a:ea typeface="华文细黑" pitchFamily="2" charset="-122"/>
        </a:defRPr>
      </a:lvl5pPr>
      <a:lvl6pPr marL="457200" algn="l" defTabSz="801688" rtl="0" eaLnBrk="1" fontAlgn="base" hangingPunct="1">
        <a:spcBef>
          <a:spcPct val="0"/>
        </a:spcBef>
        <a:spcAft>
          <a:spcPct val="0"/>
        </a:spcAft>
        <a:defRPr sz="2400" b="1">
          <a:solidFill>
            <a:schemeClr val="tx1"/>
          </a:solidFill>
          <a:latin typeface="FrutigerNext LT Medium" pitchFamily="34" charset="0"/>
          <a:ea typeface="华文细黑" pitchFamily="2" charset="-122"/>
        </a:defRPr>
      </a:lvl6pPr>
      <a:lvl7pPr marL="914400" algn="l" defTabSz="801688" rtl="0" eaLnBrk="1" fontAlgn="base" hangingPunct="1">
        <a:spcBef>
          <a:spcPct val="0"/>
        </a:spcBef>
        <a:spcAft>
          <a:spcPct val="0"/>
        </a:spcAft>
        <a:defRPr sz="2400" b="1">
          <a:solidFill>
            <a:schemeClr val="tx1"/>
          </a:solidFill>
          <a:latin typeface="FrutigerNext LT Medium" pitchFamily="34" charset="0"/>
          <a:ea typeface="华文细黑" pitchFamily="2" charset="-122"/>
        </a:defRPr>
      </a:lvl7pPr>
      <a:lvl8pPr marL="1371600" algn="l" defTabSz="801688" rtl="0" eaLnBrk="1" fontAlgn="base" hangingPunct="1">
        <a:spcBef>
          <a:spcPct val="0"/>
        </a:spcBef>
        <a:spcAft>
          <a:spcPct val="0"/>
        </a:spcAft>
        <a:defRPr sz="2400" b="1">
          <a:solidFill>
            <a:schemeClr val="tx1"/>
          </a:solidFill>
          <a:latin typeface="FrutigerNext LT Medium" pitchFamily="34" charset="0"/>
          <a:ea typeface="华文细黑" pitchFamily="2" charset="-122"/>
        </a:defRPr>
      </a:lvl8pPr>
      <a:lvl9pPr marL="1828800" algn="l" defTabSz="801688" rtl="0" eaLnBrk="1" fontAlgn="base" hangingPunct="1">
        <a:spcBef>
          <a:spcPct val="0"/>
        </a:spcBef>
        <a:spcAft>
          <a:spcPct val="0"/>
        </a:spcAft>
        <a:defRPr sz="2400" b="1">
          <a:solidFill>
            <a:schemeClr val="tx1"/>
          </a:solidFill>
          <a:latin typeface="FrutigerNext LT Medium" pitchFamily="34" charset="0"/>
          <a:ea typeface="华文细黑" pitchFamily="2" charset="-122"/>
        </a:defRPr>
      </a:lvl9pPr>
    </p:titleStyle>
    <p:bodyStyle>
      <a:lvl1pPr marL="300038" indent="-300038" algn="l" defTabSz="801688" rtl="0" eaLnBrk="1" fontAlgn="base" hangingPunct="1">
        <a:lnSpc>
          <a:spcPct val="140000"/>
        </a:lnSpc>
        <a:spcBef>
          <a:spcPct val="0"/>
        </a:spcBef>
        <a:spcAft>
          <a:spcPct val="0"/>
        </a:spcAft>
        <a:buChar char="•"/>
        <a:defRPr b="1">
          <a:solidFill>
            <a:schemeClr val="tx1"/>
          </a:solidFill>
          <a:latin typeface="+mn-lt"/>
          <a:ea typeface="+mn-ea"/>
          <a:cs typeface="+mn-cs"/>
        </a:defRPr>
      </a:lvl1pPr>
      <a:lvl2pPr marL="652463" indent="-250825" algn="l" defTabSz="801688" rtl="0" eaLnBrk="1" fontAlgn="base" hangingPunct="1">
        <a:lnSpc>
          <a:spcPct val="140000"/>
        </a:lnSpc>
        <a:spcBef>
          <a:spcPct val="0"/>
        </a:spcBef>
        <a:spcAft>
          <a:spcPct val="0"/>
        </a:spcAft>
        <a:buSzPct val="50000"/>
        <a:buFont typeface="Wingdings" pitchFamily="2" charset="2"/>
        <a:buChar char="p"/>
        <a:defRPr sz="1600">
          <a:solidFill>
            <a:schemeClr val="tx1"/>
          </a:solidFill>
          <a:latin typeface="+mn-lt"/>
          <a:ea typeface="+mn-ea"/>
        </a:defRPr>
      </a:lvl2pPr>
      <a:lvl3pPr marL="1003300" indent="-201613" algn="l" defTabSz="801688" rtl="0" eaLnBrk="1" fontAlgn="base" hangingPunct="1">
        <a:lnSpc>
          <a:spcPct val="140000"/>
        </a:lnSpc>
        <a:spcBef>
          <a:spcPct val="0"/>
        </a:spcBef>
        <a:spcAft>
          <a:spcPct val="0"/>
        </a:spcAft>
        <a:buSzPct val="50000"/>
        <a:buFont typeface="Wingdings" pitchFamily="2" charset="2"/>
        <a:buChar char="n"/>
        <a:defRPr sz="1400">
          <a:solidFill>
            <a:schemeClr val="tx1"/>
          </a:solidFill>
          <a:latin typeface="+mn-lt"/>
          <a:ea typeface="+mn-ea"/>
        </a:defRPr>
      </a:lvl3pPr>
      <a:lvl4pPr marL="1401763" indent="-200025" algn="l" defTabSz="801688" rtl="0" eaLnBrk="1" fontAlgn="base" hangingPunct="1">
        <a:lnSpc>
          <a:spcPct val="140000"/>
        </a:lnSpc>
        <a:spcBef>
          <a:spcPct val="0"/>
        </a:spcBef>
        <a:spcAft>
          <a:spcPct val="0"/>
        </a:spcAft>
        <a:buFont typeface="Arial" charset="0"/>
        <a:buChar char="–"/>
        <a:defRPr sz="2000">
          <a:solidFill>
            <a:schemeClr val="tx1"/>
          </a:solidFill>
          <a:latin typeface="+mn-lt"/>
          <a:ea typeface="+mn-ea"/>
        </a:defRPr>
      </a:lvl4pPr>
      <a:lvl5pPr marL="1803400" indent="-201613" algn="l" defTabSz="801688" rtl="0" eaLnBrk="1" fontAlgn="base" hangingPunct="1">
        <a:lnSpc>
          <a:spcPct val="140000"/>
        </a:lnSpc>
        <a:spcBef>
          <a:spcPct val="0"/>
        </a:spcBef>
        <a:spcAft>
          <a:spcPct val="0"/>
        </a:spcAft>
        <a:buFont typeface="Arial" charset="0"/>
        <a:buChar char="~"/>
        <a:defRPr>
          <a:solidFill>
            <a:schemeClr val="tx1"/>
          </a:solidFill>
          <a:latin typeface="+mn-lt"/>
          <a:ea typeface="+mn-ea"/>
        </a:defRPr>
      </a:lvl5pPr>
      <a:lvl6pPr marL="2260600" indent="-201613" algn="l" defTabSz="801688" rtl="0" eaLnBrk="1" fontAlgn="base" hangingPunct="1">
        <a:lnSpc>
          <a:spcPct val="140000"/>
        </a:lnSpc>
        <a:spcBef>
          <a:spcPct val="0"/>
        </a:spcBef>
        <a:spcAft>
          <a:spcPct val="0"/>
        </a:spcAft>
        <a:buFont typeface="Arial" charset="0"/>
        <a:buChar char="~"/>
        <a:defRPr>
          <a:solidFill>
            <a:schemeClr val="tx1"/>
          </a:solidFill>
          <a:latin typeface="+mn-lt"/>
          <a:ea typeface="+mn-ea"/>
        </a:defRPr>
      </a:lvl6pPr>
      <a:lvl7pPr marL="2717800" indent="-201613" algn="l" defTabSz="801688" rtl="0" eaLnBrk="1" fontAlgn="base" hangingPunct="1">
        <a:lnSpc>
          <a:spcPct val="140000"/>
        </a:lnSpc>
        <a:spcBef>
          <a:spcPct val="0"/>
        </a:spcBef>
        <a:spcAft>
          <a:spcPct val="0"/>
        </a:spcAft>
        <a:buFont typeface="Arial" charset="0"/>
        <a:buChar char="~"/>
        <a:defRPr>
          <a:solidFill>
            <a:schemeClr val="tx1"/>
          </a:solidFill>
          <a:latin typeface="+mn-lt"/>
          <a:ea typeface="+mn-ea"/>
        </a:defRPr>
      </a:lvl7pPr>
      <a:lvl8pPr marL="3175000" indent="-201613" algn="l" defTabSz="801688" rtl="0" eaLnBrk="1" fontAlgn="base" hangingPunct="1">
        <a:lnSpc>
          <a:spcPct val="140000"/>
        </a:lnSpc>
        <a:spcBef>
          <a:spcPct val="0"/>
        </a:spcBef>
        <a:spcAft>
          <a:spcPct val="0"/>
        </a:spcAft>
        <a:buFont typeface="Arial" charset="0"/>
        <a:buChar char="~"/>
        <a:defRPr>
          <a:solidFill>
            <a:schemeClr val="tx1"/>
          </a:solidFill>
          <a:latin typeface="+mn-lt"/>
          <a:ea typeface="+mn-ea"/>
        </a:defRPr>
      </a:lvl8pPr>
      <a:lvl9pPr marL="3632200" indent="-201613" algn="l" defTabSz="801688" rtl="0" eaLnBrk="1" fontAlgn="base" hangingPunct="1">
        <a:lnSpc>
          <a:spcPct val="140000"/>
        </a:lnSpc>
        <a:spcBef>
          <a:spcPct val="0"/>
        </a:spcBef>
        <a:spcAft>
          <a:spcPct val="0"/>
        </a:spcAft>
        <a:buFont typeface="Arial"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7326" name="Picture 46" descr="bbb"/>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97311" name="Rectangle 31"/>
          <p:cNvSpPr>
            <a:spLocks noGrp="1" noChangeArrowheads="1"/>
          </p:cNvSpPr>
          <p:nvPr>
            <p:ph type="title"/>
          </p:nvPr>
        </p:nvSpPr>
        <p:spPr bwMode="auto">
          <a:xfrm>
            <a:off x="539750" y="252413"/>
            <a:ext cx="5688013" cy="647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97312" name="Rectangle 32"/>
          <p:cNvSpPr>
            <a:spLocks noGrp="1" noChangeArrowheads="1"/>
          </p:cNvSpPr>
          <p:nvPr>
            <p:ph type="body" idx="1"/>
          </p:nvPr>
        </p:nvSpPr>
        <p:spPr bwMode="auto">
          <a:xfrm>
            <a:off x="506413" y="1412875"/>
            <a:ext cx="7848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97324" name="Rectangle 44"/>
          <p:cNvSpPr>
            <a:spLocks noGrp="1" noChangeArrowheads="1"/>
          </p:cNvSpPr>
          <p:nvPr>
            <p:ph type="sldNum" sz="quarter" idx="4"/>
          </p:nvPr>
        </p:nvSpPr>
        <p:spPr bwMode="auto">
          <a:xfrm>
            <a:off x="7920038" y="6381750"/>
            <a:ext cx="11160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1"/>
                </a:solidFill>
                <a:latin typeface="+mn-lt"/>
                <a:ea typeface="宋体" pitchFamily="2" charset="-122"/>
              </a:defRPr>
            </a:lvl1pPr>
          </a:lstStyle>
          <a:p>
            <a:r>
              <a:rPr lang="en-US" altLang="zh-CN"/>
              <a:t>Page</a:t>
            </a:r>
            <a:fld id="{E87DEF62-1F1D-47DD-B847-6013D4EADCAA}" type="slidenum">
              <a:rPr lang="en-US" altLang="zh-CN"/>
              <a:pPr/>
              <a:t>‹#›</a:t>
            </a:fld>
            <a:endParaRPr lang="en-US" altLang="zh-CN"/>
          </a:p>
        </p:txBody>
      </p:sp>
      <p:sp>
        <p:nvSpPr>
          <p:cNvPr id="97327" name="Rectangle 47"/>
          <p:cNvSpPr>
            <a:spLocks noGrp="1" noChangeArrowheads="1"/>
          </p:cNvSpPr>
          <p:nvPr>
            <p:ph type="ftr" sz="quarter" idx="3"/>
          </p:nvPr>
        </p:nvSpPr>
        <p:spPr bwMode="auto">
          <a:xfrm>
            <a:off x="323850" y="640873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EA5703"/>
                </a:solidFill>
                <a:latin typeface="+mn-lt"/>
                <a:ea typeface="宋体" pitchFamily="2" charset="-122"/>
              </a:defRPr>
            </a:lvl1pPr>
          </a:lstStyle>
          <a:p>
            <a:r>
              <a:rPr lang="en-US" altLang="zh-CN"/>
              <a:t>www.apabi.cn</a:t>
            </a:r>
          </a:p>
        </p:txBody>
      </p:sp>
    </p:spTree>
  </p:cSld>
  <p:clrMap bg1="lt1" tx1="dk1" bg2="lt2" tx2="dk2" accent1="accent1" accent2="accent2" accent3="accent3" accent4="accent4" accent5="accent5" accent6="accent6" hlink="hlink" folHlink="folHlink"/>
  <p:sldLayoutIdLst>
    <p:sldLayoutId id="2147483666" r:id="rId1"/>
    <p:sldLayoutId id="2147483687" r:id="rId2"/>
  </p:sldLayoutIdLst>
  <p:timing>
    <p:tnLst>
      <p:par>
        <p:cTn id="1" dur="indefinite" restart="never" nodeType="tmRoot"/>
      </p:par>
    </p:tnLst>
  </p:timing>
  <p:hf hdr="0" dt="0"/>
  <p:txStyles>
    <p:titleStyle>
      <a:lvl1pPr algn="l" defTabSz="801688" rtl="0" fontAlgn="base">
        <a:spcBef>
          <a:spcPct val="0"/>
        </a:spcBef>
        <a:spcAft>
          <a:spcPct val="0"/>
        </a:spcAft>
        <a:defRPr sz="2400" b="1">
          <a:solidFill>
            <a:schemeClr val="bg1"/>
          </a:solidFill>
          <a:latin typeface="+mj-lt"/>
          <a:ea typeface="+mj-ea"/>
          <a:cs typeface="+mj-cs"/>
        </a:defRPr>
      </a:lvl1pPr>
      <a:lvl2pPr algn="l" defTabSz="801688" rtl="0" fontAlgn="base">
        <a:spcBef>
          <a:spcPct val="0"/>
        </a:spcBef>
        <a:spcAft>
          <a:spcPct val="0"/>
        </a:spcAft>
        <a:defRPr sz="2400" b="1">
          <a:solidFill>
            <a:schemeClr val="tx1"/>
          </a:solidFill>
          <a:latin typeface="Arial" charset="0"/>
          <a:ea typeface="华文细黑" pitchFamily="2" charset="-122"/>
        </a:defRPr>
      </a:lvl2pPr>
      <a:lvl3pPr algn="l" defTabSz="801688" rtl="0" fontAlgn="base">
        <a:spcBef>
          <a:spcPct val="0"/>
        </a:spcBef>
        <a:spcAft>
          <a:spcPct val="0"/>
        </a:spcAft>
        <a:defRPr sz="2400" b="1">
          <a:solidFill>
            <a:schemeClr val="tx1"/>
          </a:solidFill>
          <a:latin typeface="Arial" charset="0"/>
          <a:ea typeface="华文细黑" pitchFamily="2" charset="-122"/>
        </a:defRPr>
      </a:lvl3pPr>
      <a:lvl4pPr algn="l" defTabSz="801688" rtl="0" fontAlgn="base">
        <a:spcBef>
          <a:spcPct val="0"/>
        </a:spcBef>
        <a:spcAft>
          <a:spcPct val="0"/>
        </a:spcAft>
        <a:defRPr sz="2400" b="1">
          <a:solidFill>
            <a:schemeClr val="tx1"/>
          </a:solidFill>
          <a:latin typeface="Arial" charset="0"/>
          <a:ea typeface="华文细黑" pitchFamily="2" charset="-122"/>
        </a:defRPr>
      </a:lvl4pPr>
      <a:lvl5pPr algn="l" defTabSz="801688" rtl="0" fontAlgn="base">
        <a:spcBef>
          <a:spcPct val="0"/>
        </a:spcBef>
        <a:spcAft>
          <a:spcPct val="0"/>
        </a:spcAft>
        <a:defRPr sz="2400" b="1">
          <a:solidFill>
            <a:schemeClr val="tx1"/>
          </a:solidFill>
          <a:latin typeface="Arial" charset="0"/>
          <a:ea typeface="华文细黑" pitchFamily="2" charset="-122"/>
        </a:defRPr>
      </a:lvl5pPr>
      <a:lvl6pPr marL="457200" algn="l" defTabSz="801688" rtl="0" fontAlgn="base">
        <a:spcBef>
          <a:spcPct val="0"/>
        </a:spcBef>
        <a:spcAft>
          <a:spcPct val="0"/>
        </a:spcAft>
        <a:defRPr sz="2400" b="1">
          <a:solidFill>
            <a:schemeClr val="tx1"/>
          </a:solidFill>
          <a:latin typeface="Arial" charset="0"/>
          <a:ea typeface="华文细黑" pitchFamily="2" charset="-122"/>
        </a:defRPr>
      </a:lvl6pPr>
      <a:lvl7pPr marL="914400" algn="l" defTabSz="801688" rtl="0" fontAlgn="base">
        <a:spcBef>
          <a:spcPct val="0"/>
        </a:spcBef>
        <a:spcAft>
          <a:spcPct val="0"/>
        </a:spcAft>
        <a:defRPr sz="2400" b="1">
          <a:solidFill>
            <a:schemeClr val="tx1"/>
          </a:solidFill>
          <a:latin typeface="Arial" charset="0"/>
          <a:ea typeface="华文细黑" pitchFamily="2" charset="-122"/>
        </a:defRPr>
      </a:lvl7pPr>
      <a:lvl8pPr marL="1371600" algn="l" defTabSz="801688" rtl="0" fontAlgn="base">
        <a:spcBef>
          <a:spcPct val="0"/>
        </a:spcBef>
        <a:spcAft>
          <a:spcPct val="0"/>
        </a:spcAft>
        <a:defRPr sz="2400" b="1">
          <a:solidFill>
            <a:schemeClr val="tx1"/>
          </a:solidFill>
          <a:latin typeface="Arial" charset="0"/>
          <a:ea typeface="华文细黑" pitchFamily="2" charset="-122"/>
        </a:defRPr>
      </a:lvl8pPr>
      <a:lvl9pPr marL="1828800" algn="l" defTabSz="801688" rtl="0" fontAlgn="base">
        <a:spcBef>
          <a:spcPct val="0"/>
        </a:spcBef>
        <a:spcAft>
          <a:spcPct val="0"/>
        </a:spcAft>
        <a:defRPr sz="2400" b="1">
          <a:solidFill>
            <a:schemeClr val="tx1"/>
          </a:solidFill>
          <a:latin typeface="Arial" charset="0"/>
          <a:ea typeface="华文细黑" pitchFamily="2" charset="-122"/>
        </a:defRPr>
      </a:lvl9pPr>
    </p:titleStyle>
    <p:bodyStyle>
      <a:lvl1pPr marL="300038" indent="-300038" algn="l" defTabSz="801688" rtl="0" fontAlgn="base">
        <a:lnSpc>
          <a:spcPct val="140000"/>
        </a:lnSpc>
        <a:spcBef>
          <a:spcPct val="0"/>
        </a:spcBef>
        <a:spcAft>
          <a:spcPct val="0"/>
        </a:spcAft>
        <a:buChar char="•"/>
        <a:defRPr sz="2000" b="1">
          <a:solidFill>
            <a:schemeClr val="tx1"/>
          </a:solidFill>
          <a:latin typeface="+mn-lt"/>
          <a:ea typeface="+mn-ea"/>
          <a:cs typeface="+mn-cs"/>
        </a:defRPr>
      </a:lvl1pPr>
      <a:lvl2pPr marL="652463" indent="-250825" algn="l" defTabSz="801688" rtl="0" fontAlgn="base">
        <a:lnSpc>
          <a:spcPct val="140000"/>
        </a:lnSpc>
        <a:spcBef>
          <a:spcPct val="0"/>
        </a:spcBef>
        <a:spcAft>
          <a:spcPct val="0"/>
        </a:spcAft>
        <a:buSzPct val="50000"/>
        <a:buFont typeface="Wingdings" pitchFamily="2" charset="2"/>
        <a:buChar char="p"/>
        <a:defRPr sz="1600">
          <a:solidFill>
            <a:schemeClr val="tx1"/>
          </a:solidFill>
          <a:latin typeface="+mn-lt"/>
          <a:ea typeface="+mn-ea"/>
        </a:defRPr>
      </a:lvl2pPr>
      <a:lvl3pPr marL="1003300" indent="-201613" algn="l" defTabSz="801688" rtl="0" fontAlgn="base">
        <a:lnSpc>
          <a:spcPct val="140000"/>
        </a:lnSpc>
        <a:spcBef>
          <a:spcPct val="0"/>
        </a:spcBef>
        <a:spcAft>
          <a:spcPct val="0"/>
        </a:spcAft>
        <a:buSzPct val="50000"/>
        <a:buFont typeface="Wingdings" pitchFamily="2" charset="2"/>
        <a:buChar char="n"/>
        <a:defRPr sz="1600">
          <a:solidFill>
            <a:schemeClr val="tx1"/>
          </a:solidFill>
          <a:latin typeface="+mn-lt"/>
          <a:ea typeface="+mn-ea"/>
        </a:defRPr>
      </a:lvl3pPr>
      <a:lvl4pPr marL="1401763" indent="-200025" algn="l" defTabSz="801688" rtl="0" fontAlgn="base">
        <a:lnSpc>
          <a:spcPct val="140000"/>
        </a:lnSpc>
        <a:spcBef>
          <a:spcPct val="0"/>
        </a:spcBef>
        <a:spcAft>
          <a:spcPct val="0"/>
        </a:spcAft>
        <a:buFont typeface="Arial" charset="0"/>
        <a:buChar char="–"/>
        <a:defRPr sz="2000">
          <a:solidFill>
            <a:schemeClr val="tx1"/>
          </a:solidFill>
          <a:latin typeface="+mn-lt"/>
          <a:ea typeface="+mn-ea"/>
        </a:defRPr>
      </a:lvl4pPr>
      <a:lvl5pPr marL="1803400" indent="-201613" algn="l" defTabSz="801688" rtl="0" fontAlgn="base">
        <a:lnSpc>
          <a:spcPct val="140000"/>
        </a:lnSpc>
        <a:spcBef>
          <a:spcPct val="0"/>
        </a:spcBef>
        <a:spcAft>
          <a:spcPct val="0"/>
        </a:spcAft>
        <a:buFont typeface="Arial" charset="0"/>
        <a:buChar char="~"/>
        <a:defRPr>
          <a:solidFill>
            <a:schemeClr val="tx1"/>
          </a:solidFill>
          <a:latin typeface="+mn-lt"/>
          <a:ea typeface="+mn-ea"/>
        </a:defRPr>
      </a:lvl5pPr>
      <a:lvl6pPr marL="2260600" indent="-201613" algn="l" defTabSz="801688" rtl="0" fontAlgn="base">
        <a:lnSpc>
          <a:spcPct val="140000"/>
        </a:lnSpc>
        <a:spcBef>
          <a:spcPct val="0"/>
        </a:spcBef>
        <a:spcAft>
          <a:spcPct val="0"/>
        </a:spcAft>
        <a:buFont typeface="Arial" charset="0"/>
        <a:buChar char="~"/>
        <a:defRPr>
          <a:solidFill>
            <a:schemeClr val="tx1"/>
          </a:solidFill>
          <a:latin typeface="+mn-lt"/>
          <a:ea typeface="+mn-ea"/>
        </a:defRPr>
      </a:lvl6pPr>
      <a:lvl7pPr marL="2717800" indent="-201613" algn="l" defTabSz="801688" rtl="0" fontAlgn="base">
        <a:lnSpc>
          <a:spcPct val="140000"/>
        </a:lnSpc>
        <a:spcBef>
          <a:spcPct val="0"/>
        </a:spcBef>
        <a:spcAft>
          <a:spcPct val="0"/>
        </a:spcAft>
        <a:buFont typeface="Arial" charset="0"/>
        <a:buChar char="~"/>
        <a:defRPr>
          <a:solidFill>
            <a:schemeClr val="tx1"/>
          </a:solidFill>
          <a:latin typeface="+mn-lt"/>
          <a:ea typeface="+mn-ea"/>
        </a:defRPr>
      </a:lvl7pPr>
      <a:lvl8pPr marL="3175000" indent="-201613" algn="l" defTabSz="801688" rtl="0" fontAlgn="base">
        <a:lnSpc>
          <a:spcPct val="140000"/>
        </a:lnSpc>
        <a:spcBef>
          <a:spcPct val="0"/>
        </a:spcBef>
        <a:spcAft>
          <a:spcPct val="0"/>
        </a:spcAft>
        <a:buFont typeface="Arial" charset="0"/>
        <a:buChar char="~"/>
        <a:defRPr>
          <a:solidFill>
            <a:schemeClr val="tx1"/>
          </a:solidFill>
          <a:latin typeface="+mn-lt"/>
          <a:ea typeface="+mn-ea"/>
        </a:defRPr>
      </a:lvl8pPr>
      <a:lvl9pPr marL="3632200" indent="-201613" algn="l" defTabSz="801688" rtl="0" fontAlgn="base">
        <a:lnSpc>
          <a:spcPct val="140000"/>
        </a:lnSpc>
        <a:spcBef>
          <a:spcPct val="0"/>
        </a:spcBef>
        <a:spcAft>
          <a:spcPct val="0"/>
        </a:spcAft>
        <a:buFont typeface="Arial"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3510" name="Picture 22" descr="3"/>
          <p:cNvPicPr>
            <a:picLocks noChangeAspect="1" noChangeArrowheads="1"/>
          </p:cNvPicPr>
          <p:nvPr/>
        </p:nvPicPr>
        <p:blipFill>
          <a:blip r:embed="rId3" cstate="print"/>
          <a:srcRect/>
          <a:stretch>
            <a:fillRect/>
          </a:stretch>
        </p:blipFill>
        <p:spPr bwMode="auto">
          <a:xfrm>
            <a:off x="0" y="0"/>
            <a:ext cx="9144000" cy="6856413"/>
          </a:xfrm>
          <a:prstGeom prst="rect">
            <a:avLst/>
          </a:prstGeom>
          <a:noFill/>
        </p:spPr>
      </p:pic>
      <p:sp>
        <p:nvSpPr>
          <p:cNvPr id="63502" name="Text Box 14"/>
          <p:cNvSpPr txBox="1">
            <a:spLocks noChangeArrowheads="1"/>
          </p:cNvSpPr>
          <p:nvPr/>
        </p:nvSpPr>
        <p:spPr bwMode="auto">
          <a:xfrm>
            <a:off x="301625" y="642938"/>
            <a:ext cx="2432050" cy="914400"/>
          </a:xfrm>
          <a:prstGeom prst="rect">
            <a:avLst/>
          </a:prstGeom>
          <a:noFill/>
          <a:ln w="9525">
            <a:noFill/>
            <a:miter lim="800000"/>
            <a:headEnd/>
            <a:tailEnd/>
          </a:ln>
          <a:effectLst/>
        </p:spPr>
        <p:txBody>
          <a:bodyPr wrap="none">
            <a:spAutoFit/>
          </a:bodyPr>
          <a:lstStyle/>
          <a:p>
            <a:r>
              <a:rPr lang="en-US" altLang="zh-CN" sz="5400">
                <a:latin typeface="Arial" charset="0"/>
                <a:ea typeface="宋体" pitchFamily="2" charset="-122"/>
              </a:rPr>
              <a:t>Thanks</a:t>
            </a:r>
          </a:p>
        </p:txBody>
      </p:sp>
      <p:sp>
        <p:nvSpPr>
          <p:cNvPr id="63504" name="Text Box 16"/>
          <p:cNvSpPr txBox="1">
            <a:spLocks noChangeArrowheads="1"/>
          </p:cNvSpPr>
          <p:nvPr/>
        </p:nvSpPr>
        <p:spPr bwMode="auto">
          <a:xfrm>
            <a:off x="290513" y="5722938"/>
            <a:ext cx="5289550" cy="638175"/>
          </a:xfrm>
          <a:prstGeom prst="rect">
            <a:avLst/>
          </a:prstGeom>
          <a:noFill/>
          <a:ln w="9525">
            <a:noFill/>
            <a:miter lim="800000"/>
            <a:headEnd/>
            <a:tailEnd/>
          </a:ln>
          <a:effectLst/>
        </p:spPr>
        <p:txBody>
          <a:bodyPr>
            <a:spAutoFit/>
          </a:bodyPr>
          <a:lstStyle/>
          <a:p>
            <a:pPr>
              <a:lnSpc>
                <a:spcPct val="120000"/>
              </a:lnSpc>
            </a:pPr>
            <a:r>
              <a:rPr lang="zh-CN" altLang="en-US" sz="1200">
                <a:latin typeface="华文细黑" pitchFamily="2" charset="-122"/>
                <a:ea typeface="华文细黑" pitchFamily="2" charset="-122"/>
              </a:rPr>
              <a:t>北京市海淀区中关村北大街</a:t>
            </a:r>
            <a:r>
              <a:rPr lang="en-US" altLang="zh-CN" sz="1000">
                <a:latin typeface="Arial" charset="0"/>
                <a:ea typeface="华文细黑" pitchFamily="2" charset="-122"/>
              </a:rPr>
              <a:t>127-1</a:t>
            </a:r>
            <a:r>
              <a:rPr lang="zh-CN" altLang="en-US" sz="1200">
                <a:latin typeface="华文细黑" pitchFamily="2" charset="-122"/>
                <a:ea typeface="华文细黑" pitchFamily="2" charset="-122"/>
              </a:rPr>
              <a:t>号北大科技园创新中心</a:t>
            </a:r>
            <a:r>
              <a:rPr lang="en-US" altLang="zh-CN" sz="1000">
                <a:latin typeface="Arial" charset="0"/>
                <a:ea typeface="华文细黑" pitchFamily="2" charset="-122"/>
              </a:rPr>
              <a:t>3</a:t>
            </a:r>
            <a:r>
              <a:rPr lang="zh-CN" altLang="en-US" sz="1200">
                <a:latin typeface="华文细黑" pitchFamily="2" charset="-122"/>
                <a:ea typeface="华文细黑" pitchFamily="2" charset="-122"/>
              </a:rPr>
              <a:t>层 邮编：</a:t>
            </a:r>
            <a:r>
              <a:rPr lang="en-US" altLang="zh-CN" sz="1000">
                <a:latin typeface="Arial" charset="0"/>
                <a:ea typeface="华文细黑" pitchFamily="2" charset="-122"/>
              </a:rPr>
              <a:t>100080</a:t>
            </a:r>
            <a:endParaRPr lang="en-US" altLang="zh-CN" sz="1000">
              <a:latin typeface="Arial" charset="0"/>
              <a:ea typeface="宋体" pitchFamily="2" charset="-122"/>
            </a:endParaRPr>
          </a:p>
          <a:p>
            <a:pPr>
              <a:lnSpc>
                <a:spcPct val="120000"/>
              </a:lnSpc>
            </a:pPr>
            <a:r>
              <a:rPr lang="en-US" altLang="zh-CN" sz="900">
                <a:latin typeface="Arial" charset="0"/>
              </a:rPr>
              <a:t>Peking University Science Park Innovation Center F3</a:t>
            </a:r>
            <a:r>
              <a:rPr lang="zh-CN" altLang="en-US" sz="900">
                <a:latin typeface="Arial" charset="0"/>
              </a:rPr>
              <a:t>，</a:t>
            </a:r>
            <a:r>
              <a:rPr lang="en-US" altLang="zh-CN" sz="900">
                <a:latin typeface="Arial" charset="0"/>
              </a:rPr>
              <a:t>Beijing.100080</a:t>
            </a:r>
            <a:r>
              <a:rPr lang="zh-CN" altLang="en-US" sz="900">
                <a:latin typeface="Arial" charset="0"/>
              </a:rPr>
              <a:t>，</a:t>
            </a:r>
            <a:r>
              <a:rPr lang="en-US" altLang="zh-CN" sz="900">
                <a:latin typeface="Arial" charset="0"/>
              </a:rPr>
              <a:t>P.R.China.</a:t>
            </a:r>
            <a:endParaRPr lang="zh-CN" altLang="en-US" sz="900">
              <a:latin typeface="Arial" charset="0"/>
              <a:ea typeface="华文细黑" pitchFamily="2" charset="-122"/>
            </a:endParaRPr>
          </a:p>
          <a:p>
            <a:pPr>
              <a:lnSpc>
                <a:spcPct val="120000"/>
              </a:lnSpc>
            </a:pPr>
            <a:r>
              <a:rPr lang="en-US" altLang="zh-CN" sz="900">
                <a:latin typeface="Arial" charset="0"/>
                <a:ea typeface="宋体" pitchFamily="2" charset="-122"/>
              </a:rPr>
              <a:t>Tel: +86 10 88888888    Fax: +86 10 88888888</a:t>
            </a:r>
          </a:p>
        </p:txBody>
      </p:sp>
      <p:sp>
        <p:nvSpPr>
          <p:cNvPr id="63505" name="Rectangle 17"/>
          <p:cNvSpPr>
            <a:spLocks noChangeArrowheads="1"/>
          </p:cNvSpPr>
          <p:nvPr/>
        </p:nvSpPr>
        <p:spPr bwMode="auto">
          <a:xfrm>
            <a:off x="-2341563" y="138113"/>
            <a:ext cx="2233613" cy="6170612"/>
          </a:xfrm>
          <a:prstGeom prst="rect">
            <a:avLst/>
          </a:prstGeom>
          <a:noFill/>
          <a:ln w="9525">
            <a:noFill/>
            <a:miter lim="800000"/>
            <a:headEnd/>
            <a:tailEnd/>
          </a:ln>
          <a:effectLst/>
        </p:spPr>
        <p:txBody>
          <a:bodyPr lIns="80124" tIns="40063" rIns="80124" bIns="40063"/>
          <a:lstStyle/>
          <a:p>
            <a:pPr marL="300038" indent="-300038" algn="r" defTabSz="801688">
              <a:lnSpc>
                <a:spcPct val="125000"/>
              </a:lnSpc>
              <a:spcBef>
                <a:spcPct val="20000"/>
              </a:spcBef>
            </a:pPr>
            <a:r>
              <a:rPr lang="zh-CN" altLang="en-US" sz="1200" b="1">
                <a:latin typeface="华文细黑" pitchFamily="2" charset="-122"/>
                <a:ea typeface="华文细黑" pitchFamily="2" charset="-122"/>
              </a:rPr>
              <a:t>英文标题</a:t>
            </a:r>
            <a:r>
              <a:rPr lang="en-US" altLang="zh-CN" sz="1200" b="1">
                <a:latin typeface="华文细黑" pitchFamily="2" charset="-122"/>
                <a:ea typeface="华文细黑" pitchFamily="2" charset="-122"/>
              </a:rPr>
              <a:t>:48-60pt  </a:t>
            </a:r>
            <a:endParaRPr lang="zh-CN" altLang="en-US" sz="1200" b="1">
              <a:latin typeface="华文细黑" pitchFamily="2" charset="-122"/>
              <a:ea typeface="华文细黑" pitchFamily="2" charset="-122"/>
            </a:endParaRPr>
          </a:p>
          <a:p>
            <a:pPr marL="300038" indent="-300038" algn="r" defTabSz="801688">
              <a:lnSpc>
                <a:spcPct val="125000"/>
              </a:lnSpc>
              <a:spcBef>
                <a:spcPct val="20000"/>
              </a:spcBef>
            </a:pPr>
            <a:r>
              <a:rPr lang="zh-CN" altLang="en-US" sz="1200" b="1">
                <a:latin typeface="华文细黑" pitchFamily="2" charset="-122"/>
                <a:ea typeface="华文细黑" pitchFamily="2" charset="-122"/>
              </a:rPr>
              <a:t>字体 </a:t>
            </a:r>
            <a:r>
              <a:rPr lang="en-US" altLang="zh-CN" sz="1200" b="1">
                <a:latin typeface="华文细黑" pitchFamily="2" charset="-122"/>
                <a:ea typeface="华文细黑" pitchFamily="2" charset="-122"/>
              </a:rPr>
              <a:t>:Arial</a:t>
            </a:r>
          </a:p>
          <a:p>
            <a:pPr marL="300038" indent="-300038" algn="r" defTabSz="801688">
              <a:lnSpc>
                <a:spcPct val="125000"/>
              </a:lnSpc>
              <a:spcBef>
                <a:spcPct val="20000"/>
              </a:spcBef>
            </a:pPr>
            <a:r>
              <a:rPr lang="zh-CN" altLang="en-US" sz="1200" b="1">
                <a:latin typeface="华文细黑" pitchFamily="2" charset="-122"/>
                <a:ea typeface="华文细黑" pitchFamily="2" charset="-122"/>
              </a:rPr>
              <a:t>中文标题</a:t>
            </a:r>
            <a:r>
              <a:rPr lang="en-US" altLang="zh-CN" sz="1200" b="1">
                <a:latin typeface="华文细黑" pitchFamily="2" charset="-122"/>
                <a:ea typeface="华文细黑" pitchFamily="2" charset="-122"/>
              </a:rPr>
              <a:t>:48-60pt</a:t>
            </a:r>
          </a:p>
          <a:p>
            <a:pPr marL="300038" indent="-300038" algn="r" defTabSz="801688">
              <a:lnSpc>
                <a:spcPct val="125000"/>
              </a:lnSpc>
              <a:spcBef>
                <a:spcPct val="20000"/>
              </a:spcBef>
            </a:pPr>
            <a:r>
              <a:rPr lang="zh-CN" altLang="en-US" sz="1200" b="1">
                <a:latin typeface="华文细黑" pitchFamily="2" charset="-122"/>
                <a:ea typeface="华文细黑" pitchFamily="2" charset="-122"/>
              </a:rPr>
              <a:t>字体：华文细黑</a:t>
            </a:r>
            <a:r>
              <a:rPr lang="en-US" altLang="zh-CN" sz="1200" b="1">
                <a:latin typeface="华文细黑" pitchFamily="2" charset="-122"/>
                <a:ea typeface="华文细黑" pitchFamily="2" charset="-122"/>
              </a:rPr>
              <a:t> </a:t>
            </a:r>
            <a:endParaRPr lang="zh-CN" altLang="en-US" sz="1200" b="1">
              <a:latin typeface="华文细黑" pitchFamily="2" charset="-122"/>
              <a:ea typeface="华文细黑" pitchFamily="2" charset="-122"/>
            </a:endParaRPr>
          </a:p>
          <a:p>
            <a:pPr marL="300038" indent="-300038" algn="r" defTabSz="801688">
              <a:lnSpc>
                <a:spcPct val="125000"/>
              </a:lnSpc>
              <a:spcBef>
                <a:spcPct val="20000"/>
              </a:spcBef>
            </a:pPr>
            <a:r>
              <a:rPr lang="zh-CN" altLang="en-US" sz="1200" b="1">
                <a:latin typeface="华文细黑" pitchFamily="2" charset="-122"/>
                <a:ea typeface="华文细黑" pitchFamily="2" charset="-122"/>
              </a:rPr>
              <a:t>首选颜色</a:t>
            </a:r>
            <a:r>
              <a:rPr lang="en-US" altLang="zh-CN" sz="1200" b="1">
                <a:latin typeface="华文细黑" pitchFamily="2" charset="-122"/>
                <a:ea typeface="华文细黑" pitchFamily="2" charset="-122"/>
              </a:rPr>
              <a:t>: R255 G255 B255</a:t>
            </a:r>
          </a:p>
          <a:p>
            <a:pPr marL="300038" indent="-300038" algn="r" defTabSz="801688">
              <a:lnSpc>
                <a:spcPct val="125000"/>
              </a:lnSpc>
              <a:spcBef>
                <a:spcPct val="20000"/>
              </a:spcBef>
            </a:pPr>
            <a:endParaRPr lang="en-US" altLang="zh-CN" sz="1200" b="1">
              <a:latin typeface="华文细黑" pitchFamily="2" charset="-122"/>
              <a:ea typeface="华文细黑" pitchFamily="2" charset="-122"/>
            </a:endParaRPr>
          </a:p>
          <a:p>
            <a:pPr marL="300038" indent="-300038" algn="r" defTabSz="801688">
              <a:lnSpc>
                <a:spcPct val="125000"/>
              </a:lnSpc>
              <a:spcBef>
                <a:spcPct val="20000"/>
              </a:spcBef>
            </a:pPr>
            <a:endParaRPr lang="zh-CN" altLang="en-US" sz="1200" b="1">
              <a:latin typeface="华文细黑" pitchFamily="2" charset="-122"/>
              <a:ea typeface="华文细黑" pitchFamily="2" charset="-122"/>
            </a:endParaRPr>
          </a:p>
          <a:p>
            <a:pPr marL="300038" indent="-300038" algn="r" defTabSz="801688">
              <a:lnSpc>
                <a:spcPct val="125000"/>
              </a:lnSpc>
              <a:spcBef>
                <a:spcPct val="20000"/>
              </a:spcBef>
            </a:pPr>
            <a:endParaRPr lang="zh-CN" altLang="en-US" sz="1200" b="1">
              <a:latin typeface="华文细黑" pitchFamily="2" charset="-122"/>
              <a:ea typeface="华文细黑" pitchFamily="2" charset="-122"/>
            </a:endParaRPr>
          </a:p>
          <a:p>
            <a:pPr marL="300038" indent="-300038" algn="r" defTabSz="801688">
              <a:lnSpc>
                <a:spcPct val="125000"/>
              </a:lnSpc>
              <a:spcBef>
                <a:spcPct val="20000"/>
              </a:spcBef>
            </a:pPr>
            <a:r>
              <a:rPr lang="zh-CN" altLang="en-US" sz="1200" b="1">
                <a:latin typeface="华文细黑" pitchFamily="2" charset="-122"/>
                <a:ea typeface="华文细黑" pitchFamily="2" charset="-122"/>
              </a:rPr>
              <a:t>英文联系文字</a:t>
            </a:r>
            <a:r>
              <a:rPr lang="en-US" altLang="zh-CN" sz="1200" b="1">
                <a:latin typeface="华文细黑" pitchFamily="2" charset="-122"/>
                <a:ea typeface="华文细黑" pitchFamily="2" charset="-122"/>
              </a:rPr>
              <a:t>:9-12pt</a:t>
            </a:r>
          </a:p>
          <a:p>
            <a:pPr marL="300038" indent="-300038" algn="r" defTabSz="801688">
              <a:lnSpc>
                <a:spcPct val="125000"/>
              </a:lnSpc>
              <a:spcBef>
                <a:spcPct val="20000"/>
              </a:spcBef>
            </a:pPr>
            <a:r>
              <a:rPr lang="zh-CN" altLang="en-US" sz="1200" b="1">
                <a:latin typeface="华文细黑" pitchFamily="2" charset="-122"/>
                <a:ea typeface="华文细黑" pitchFamily="2" charset="-122"/>
              </a:rPr>
              <a:t>字体 </a:t>
            </a:r>
            <a:r>
              <a:rPr lang="en-US" altLang="zh-CN" sz="1200" b="1">
                <a:latin typeface="华文细黑" pitchFamily="2" charset="-122"/>
                <a:ea typeface="华文细黑" pitchFamily="2" charset="-122"/>
              </a:rPr>
              <a:t>:Arial</a:t>
            </a:r>
            <a:endParaRPr lang="zh-CN" altLang="en-US" sz="1200" b="1">
              <a:latin typeface="华文细黑" pitchFamily="2" charset="-122"/>
              <a:ea typeface="华文细黑" pitchFamily="2" charset="-122"/>
            </a:endParaRPr>
          </a:p>
          <a:p>
            <a:pPr marL="300038" indent="-300038" algn="r" defTabSz="801688">
              <a:lnSpc>
                <a:spcPct val="125000"/>
              </a:lnSpc>
              <a:spcBef>
                <a:spcPct val="20000"/>
              </a:spcBef>
            </a:pPr>
            <a:r>
              <a:rPr lang="zh-CN" altLang="en-US" sz="1200" b="1">
                <a:latin typeface="华文细黑" pitchFamily="2" charset="-122"/>
                <a:ea typeface="华文细黑" pitchFamily="2" charset="-122"/>
              </a:rPr>
              <a:t>中文联系文字</a:t>
            </a:r>
            <a:r>
              <a:rPr lang="en-US" altLang="zh-CN" sz="1200" b="1">
                <a:latin typeface="华文细黑" pitchFamily="2" charset="-122"/>
                <a:ea typeface="华文细黑" pitchFamily="2" charset="-122"/>
              </a:rPr>
              <a:t>:10-12pt</a:t>
            </a:r>
          </a:p>
          <a:p>
            <a:pPr marL="300038" indent="-300038" algn="r" defTabSz="801688">
              <a:lnSpc>
                <a:spcPct val="125000"/>
              </a:lnSpc>
              <a:spcBef>
                <a:spcPct val="20000"/>
              </a:spcBef>
            </a:pPr>
            <a:r>
              <a:rPr lang="zh-CN" altLang="en-US" sz="1200" b="1">
                <a:latin typeface="华文细黑" pitchFamily="2" charset="-122"/>
                <a:ea typeface="华文细黑" pitchFamily="2" charset="-122"/>
              </a:rPr>
              <a:t>字体</a:t>
            </a:r>
            <a:r>
              <a:rPr lang="en-US" altLang="zh-CN" sz="1200" b="1">
                <a:latin typeface="华文细黑" pitchFamily="2" charset="-122"/>
                <a:ea typeface="华文细黑" pitchFamily="2" charset="-122"/>
              </a:rPr>
              <a:t>:</a:t>
            </a:r>
            <a:r>
              <a:rPr lang="zh-CN" altLang="en-US" sz="1200" b="1">
                <a:latin typeface="华文细黑" pitchFamily="2" charset="-122"/>
                <a:ea typeface="华文细黑" pitchFamily="2" charset="-122"/>
              </a:rPr>
              <a:t>华文细黑 </a:t>
            </a:r>
            <a:r>
              <a:rPr lang="en-US" altLang="zh-CN" sz="1200" b="1">
                <a:latin typeface="华文细黑" pitchFamily="2" charset="-122"/>
                <a:ea typeface="华文细黑" pitchFamily="2" charset="-122"/>
              </a:rPr>
              <a:t> </a:t>
            </a:r>
            <a:endParaRPr lang="zh-CN" altLang="en-US" sz="1200" b="1">
              <a:latin typeface="华文细黑" pitchFamily="2" charset="-122"/>
              <a:ea typeface="华文细黑" pitchFamily="2" charset="-122"/>
            </a:endParaRPr>
          </a:p>
          <a:p>
            <a:pPr marL="300038" indent="-300038" algn="r" defTabSz="801688">
              <a:lnSpc>
                <a:spcPct val="125000"/>
              </a:lnSpc>
              <a:spcBef>
                <a:spcPct val="20000"/>
              </a:spcBef>
            </a:pPr>
            <a:r>
              <a:rPr lang="zh-CN" altLang="en-US" sz="1200" b="1">
                <a:latin typeface="华文细黑" pitchFamily="2" charset="-122"/>
                <a:ea typeface="华文细黑" pitchFamily="2" charset="-122"/>
              </a:rPr>
              <a:t>首选颜色</a:t>
            </a:r>
            <a:r>
              <a:rPr lang="en-US" altLang="zh-CN" sz="1200" b="1">
                <a:latin typeface="华文细黑" pitchFamily="2" charset="-122"/>
                <a:ea typeface="华文细黑" pitchFamily="2" charset="-122"/>
              </a:rPr>
              <a:t>: :R255 G255 B255</a:t>
            </a:r>
          </a:p>
          <a:p>
            <a:pPr marL="300038" indent="-300038" algn="r" defTabSz="801688">
              <a:lnSpc>
                <a:spcPct val="125000"/>
              </a:lnSpc>
              <a:spcBef>
                <a:spcPct val="20000"/>
              </a:spcBef>
            </a:pPr>
            <a:endParaRPr lang="en-US" altLang="zh-CN" sz="1200" b="1">
              <a:latin typeface="华文细黑" pitchFamily="2" charset="-122"/>
              <a:ea typeface="华文细黑" pitchFamily="2" charset="-122"/>
            </a:endParaRPr>
          </a:p>
          <a:p>
            <a:pPr marL="300038" indent="-300038" algn="r" defTabSz="801688">
              <a:lnSpc>
                <a:spcPct val="125000"/>
              </a:lnSpc>
              <a:spcBef>
                <a:spcPct val="20000"/>
              </a:spcBef>
            </a:pPr>
            <a:endParaRPr lang="zh-CN" altLang="en-US" sz="1200" b="1">
              <a:solidFill>
                <a:schemeClr val="tx1"/>
              </a:solidFill>
              <a:latin typeface="华文细黑" pitchFamily="2" charset="-122"/>
              <a:ea typeface="华文细黑" pitchFamily="2" charset="-122"/>
            </a:endParaRPr>
          </a:p>
          <a:p>
            <a:pPr marL="300038" indent="-300038" algn="r" defTabSz="801688">
              <a:lnSpc>
                <a:spcPct val="125000"/>
              </a:lnSpc>
              <a:spcBef>
                <a:spcPct val="20000"/>
              </a:spcBef>
            </a:pPr>
            <a:endParaRPr lang="zh-CN" altLang="en-US" sz="1200" b="1">
              <a:solidFill>
                <a:schemeClr val="tx1"/>
              </a:solidFill>
              <a:latin typeface="华文细黑" pitchFamily="2" charset="-122"/>
              <a:ea typeface="华文细黑" pitchFamily="2" charset="-122"/>
            </a:endParaRPr>
          </a:p>
          <a:p>
            <a:pPr marL="300038" indent="-300038" algn="r" defTabSz="801688">
              <a:lnSpc>
                <a:spcPct val="125000"/>
              </a:lnSpc>
              <a:spcBef>
                <a:spcPct val="20000"/>
              </a:spcBef>
            </a:pPr>
            <a:r>
              <a:rPr lang="zh-CN" altLang="en-US" sz="1200" b="1">
                <a:latin typeface="华文细黑" pitchFamily="2" charset="-122"/>
                <a:ea typeface="华文细黑" pitchFamily="2" charset="-122"/>
              </a:rPr>
              <a:t>英文商号文字</a:t>
            </a:r>
            <a:r>
              <a:rPr lang="en-US" altLang="zh-CN" sz="1200" b="1">
                <a:latin typeface="华文细黑" pitchFamily="2" charset="-122"/>
                <a:ea typeface="华文细黑" pitchFamily="2" charset="-122"/>
              </a:rPr>
              <a:t>:12-14pt</a:t>
            </a:r>
          </a:p>
          <a:p>
            <a:pPr marL="300038" indent="-300038" algn="r" defTabSz="801688">
              <a:lnSpc>
                <a:spcPct val="125000"/>
              </a:lnSpc>
              <a:spcBef>
                <a:spcPct val="20000"/>
              </a:spcBef>
            </a:pPr>
            <a:r>
              <a:rPr lang="zh-CN" altLang="en-US" sz="1200" b="1">
                <a:latin typeface="华文细黑" pitchFamily="2" charset="-122"/>
                <a:ea typeface="华文细黑" pitchFamily="2" charset="-122"/>
              </a:rPr>
              <a:t>字体 </a:t>
            </a:r>
            <a:r>
              <a:rPr lang="en-US" altLang="zh-CN" sz="1200" b="1">
                <a:latin typeface="华文细黑" pitchFamily="2" charset="-122"/>
                <a:ea typeface="华文细黑" pitchFamily="2" charset="-122"/>
              </a:rPr>
              <a:t>:Arial</a:t>
            </a:r>
            <a:endParaRPr lang="zh-CN" altLang="en-US" sz="1200" b="1">
              <a:latin typeface="华文细黑" pitchFamily="2" charset="-122"/>
              <a:ea typeface="华文细黑" pitchFamily="2" charset="-122"/>
            </a:endParaRPr>
          </a:p>
          <a:p>
            <a:pPr marL="300038" indent="-300038" algn="r" defTabSz="801688">
              <a:lnSpc>
                <a:spcPct val="125000"/>
              </a:lnSpc>
              <a:spcBef>
                <a:spcPct val="20000"/>
              </a:spcBef>
            </a:pPr>
            <a:r>
              <a:rPr lang="zh-CN" altLang="en-US" sz="1200" b="1">
                <a:latin typeface="华文细黑" pitchFamily="2" charset="-122"/>
                <a:ea typeface="华文细黑" pitchFamily="2" charset="-122"/>
              </a:rPr>
              <a:t>中文商号文字</a:t>
            </a:r>
            <a:r>
              <a:rPr lang="en-US" altLang="zh-CN" sz="1200" b="1">
                <a:latin typeface="华文细黑" pitchFamily="2" charset="-122"/>
                <a:ea typeface="华文细黑" pitchFamily="2" charset="-122"/>
              </a:rPr>
              <a:t>:12-14pt</a:t>
            </a:r>
          </a:p>
          <a:p>
            <a:pPr marL="300038" indent="-300038" algn="r" defTabSz="801688">
              <a:lnSpc>
                <a:spcPct val="125000"/>
              </a:lnSpc>
              <a:spcBef>
                <a:spcPct val="20000"/>
              </a:spcBef>
            </a:pPr>
            <a:r>
              <a:rPr lang="zh-CN" altLang="en-US" sz="1200" b="1">
                <a:latin typeface="华文细黑" pitchFamily="2" charset="-122"/>
                <a:ea typeface="华文细黑" pitchFamily="2" charset="-122"/>
              </a:rPr>
              <a:t>字体</a:t>
            </a:r>
            <a:r>
              <a:rPr lang="en-US" altLang="zh-CN" sz="1200" b="1">
                <a:latin typeface="华文细黑" pitchFamily="2" charset="-122"/>
                <a:ea typeface="华文细黑" pitchFamily="2" charset="-122"/>
              </a:rPr>
              <a:t>:</a:t>
            </a:r>
            <a:r>
              <a:rPr lang="zh-CN" altLang="en-US" sz="1200" b="1">
                <a:latin typeface="华文细黑" pitchFamily="2" charset="-122"/>
                <a:ea typeface="华文细黑" pitchFamily="2" charset="-122"/>
              </a:rPr>
              <a:t>宋体加粗 </a:t>
            </a:r>
            <a:r>
              <a:rPr lang="en-US" altLang="zh-CN" sz="1200" b="1">
                <a:latin typeface="华文细黑" pitchFamily="2" charset="-122"/>
                <a:ea typeface="华文细黑" pitchFamily="2" charset="-122"/>
              </a:rPr>
              <a:t> </a:t>
            </a:r>
            <a:endParaRPr lang="zh-CN" altLang="en-US" sz="1200" b="1">
              <a:latin typeface="华文细黑" pitchFamily="2" charset="-122"/>
              <a:ea typeface="华文细黑" pitchFamily="2" charset="-122"/>
            </a:endParaRPr>
          </a:p>
          <a:p>
            <a:pPr marL="300038" indent="-300038" algn="r" defTabSz="801688">
              <a:lnSpc>
                <a:spcPct val="125000"/>
              </a:lnSpc>
              <a:spcBef>
                <a:spcPct val="20000"/>
              </a:spcBef>
            </a:pPr>
            <a:r>
              <a:rPr lang="zh-CN" altLang="en-US" sz="1200" b="1">
                <a:latin typeface="华文细黑" pitchFamily="2" charset="-122"/>
                <a:ea typeface="华文细黑" pitchFamily="2" charset="-122"/>
              </a:rPr>
              <a:t>首选颜色</a:t>
            </a:r>
            <a:r>
              <a:rPr lang="en-US" altLang="zh-CN" sz="1200" b="1">
                <a:latin typeface="华文细黑" pitchFamily="2" charset="-122"/>
                <a:ea typeface="华文细黑" pitchFamily="2" charset="-122"/>
              </a:rPr>
              <a:t>: :R255 G255 B255</a:t>
            </a:r>
          </a:p>
          <a:p>
            <a:pPr marL="300038" indent="-300038" algn="r" defTabSz="801688">
              <a:lnSpc>
                <a:spcPct val="125000"/>
              </a:lnSpc>
              <a:spcBef>
                <a:spcPct val="20000"/>
              </a:spcBef>
            </a:pPr>
            <a:endParaRPr lang="en-US" altLang="zh-CN" sz="1200" b="1">
              <a:latin typeface="华文细黑" pitchFamily="2" charset="-122"/>
              <a:ea typeface="华文细黑" pitchFamily="2" charset="-122"/>
            </a:endParaRPr>
          </a:p>
          <a:p>
            <a:pPr marL="300038" indent="-300038" algn="r" defTabSz="801688">
              <a:lnSpc>
                <a:spcPct val="125000"/>
              </a:lnSpc>
              <a:spcBef>
                <a:spcPct val="20000"/>
              </a:spcBef>
            </a:pPr>
            <a:endParaRPr lang="zh-CN" altLang="en-US" sz="1200" b="1">
              <a:solidFill>
                <a:schemeClr val="tx1"/>
              </a:solidFill>
              <a:latin typeface="华文细黑" pitchFamily="2" charset="-122"/>
              <a:ea typeface="华文细黑" pitchFamily="2" charset="-122"/>
            </a:endParaRPr>
          </a:p>
          <a:p>
            <a:pPr marL="300038" indent="-300038" algn="r" defTabSz="801688">
              <a:lnSpc>
                <a:spcPct val="125000"/>
              </a:lnSpc>
              <a:spcBef>
                <a:spcPct val="20000"/>
              </a:spcBef>
            </a:pPr>
            <a:endParaRPr lang="zh-CN" altLang="en-US" sz="1200" b="1">
              <a:solidFill>
                <a:schemeClr val="tx1"/>
              </a:solidFill>
              <a:latin typeface="华文细黑" pitchFamily="2" charset="-122"/>
              <a:ea typeface="华文细黑" pitchFamily="2" charset="-122"/>
            </a:endParaRPr>
          </a:p>
        </p:txBody>
      </p:sp>
      <p:sp>
        <p:nvSpPr>
          <p:cNvPr id="63506" name="Rectangle 18"/>
          <p:cNvSpPr>
            <a:spLocks noChangeArrowheads="1"/>
          </p:cNvSpPr>
          <p:nvPr/>
        </p:nvSpPr>
        <p:spPr bwMode="auto">
          <a:xfrm>
            <a:off x="-757238" y="3646488"/>
            <a:ext cx="576263" cy="142875"/>
          </a:xfrm>
          <a:prstGeom prst="rect">
            <a:avLst/>
          </a:prstGeom>
          <a:solidFill>
            <a:srgbClr val="FFFFFF"/>
          </a:solidFill>
          <a:ln w="9525" algn="ctr">
            <a:noFill/>
            <a:miter lim="800000"/>
            <a:headEnd/>
            <a:tailEnd/>
          </a:ln>
          <a:effectLst/>
        </p:spPr>
        <p:txBody>
          <a:bodyPr wrap="none" lIns="79200" tIns="39600" rIns="79200" bIns="39600" anchor="ctr">
            <a:spAutoFit/>
          </a:bodyPr>
          <a:lstStyle/>
          <a:p>
            <a:endParaRPr lang="zh-CN" altLang="en-US"/>
          </a:p>
        </p:txBody>
      </p:sp>
      <p:sp>
        <p:nvSpPr>
          <p:cNvPr id="63509" name="Rectangle 21"/>
          <p:cNvSpPr>
            <a:spLocks noChangeArrowheads="1"/>
          </p:cNvSpPr>
          <p:nvPr/>
        </p:nvSpPr>
        <p:spPr bwMode="auto">
          <a:xfrm>
            <a:off x="-757238" y="1557338"/>
            <a:ext cx="576263" cy="142875"/>
          </a:xfrm>
          <a:prstGeom prst="rect">
            <a:avLst/>
          </a:prstGeom>
          <a:solidFill>
            <a:srgbClr val="FFFFFF"/>
          </a:solidFill>
          <a:ln w="9525" algn="ctr">
            <a:noFill/>
            <a:miter lim="800000"/>
            <a:headEnd/>
            <a:tailEnd/>
          </a:ln>
          <a:effectLst/>
        </p:spPr>
        <p:txBody>
          <a:bodyPr wrap="none" lIns="79200" tIns="39600" rIns="79200" bIns="39600" anchor="ctr">
            <a:spAutoFit/>
          </a:bodyPr>
          <a:lstStyle/>
          <a:p>
            <a:endParaRPr lang="zh-CN" altLang="en-US"/>
          </a:p>
        </p:txBody>
      </p:sp>
      <p:sp>
        <p:nvSpPr>
          <p:cNvPr id="63511" name="Text Box 23"/>
          <p:cNvSpPr txBox="1">
            <a:spLocks noChangeArrowheads="1"/>
          </p:cNvSpPr>
          <p:nvPr/>
        </p:nvSpPr>
        <p:spPr bwMode="auto">
          <a:xfrm>
            <a:off x="374650" y="393700"/>
            <a:ext cx="1504950" cy="338138"/>
          </a:xfrm>
          <a:prstGeom prst="rect">
            <a:avLst/>
          </a:prstGeom>
          <a:noFill/>
          <a:ln w="9525" algn="ctr">
            <a:noFill/>
            <a:miter lim="800000"/>
            <a:headEnd/>
            <a:tailEnd/>
          </a:ln>
          <a:effectLst/>
        </p:spPr>
        <p:txBody>
          <a:bodyPr wrap="none" lIns="79200" tIns="39600" rIns="79200" bIns="39600">
            <a:spAutoFit/>
          </a:bodyPr>
          <a:lstStyle/>
          <a:p>
            <a:pPr defTabSz="801688"/>
            <a:r>
              <a:rPr lang="en-US" altLang="zh-CN" sz="1700">
                <a:latin typeface="Arial" charset="0"/>
              </a:rPr>
              <a:t>www.apabi.cn</a:t>
            </a:r>
          </a:p>
        </p:txBody>
      </p:sp>
      <p:sp>
        <p:nvSpPr>
          <p:cNvPr id="63514" name="Rectangle 26"/>
          <p:cNvSpPr>
            <a:spLocks noChangeArrowheads="1"/>
          </p:cNvSpPr>
          <p:nvPr/>
        </p:nvSpPr>
        <p:spPr bwMode="auto">
          <a:xfrm>
            <a:off x="-757238" y="5807075"/>
            <a:ext cx="576263" cy="142875"/>
          </a:xfrm>
          <a:prstGeom prst="rect">
            <a:avLst/>
          </a:prstGeom>
          <a:solidFill>
            <a:srgbClr val="FFFFFF"/>
          </a:solidFill>
          <a:ln w="9525" algn="ctr">
            <a:noFill/>
            <a:miter lim="800000"/>
            <a:headEnd/>
            <a:tailEnd/>
          </a:ln>
          <a:effectLst/>
        </p:spPr>
        <p:txBody>
          <a:bodyPr wrap="none" lIns="79200" tIns="39600" rIns="79200" bIns="39600" anchor="ctr">
            <a:spAutoFit/>
          </a:bodyPr>
          <a:lstStyle/>
          <a:p>
            <a:endParaRPr lang="zh-CN" altLang="en-US"/>
          </a:p>
        </p:txBody>
      </p:sp>
      <p:sp>
        <p:nvSpPr>
          <p:cNvPr id="63517" name="Text Box 29"/>
          <p:cNvSpPr txBox="1">
            <a:spLocks noChangeArrowheads="1"/>
          </p:cNvSpPr>
          <p:nvPr/>
        </p:nvSpPr>
        <p:spPr bwMode="auto">
          <a:xfrm>
            <a:off x="5003800" y="404813"/>
            <a:ext cx="3738563" cy="642937"/>
          </a:xfrm>
          <a:prstGeom prst="rect">
            <a:avLst/>
          </a:prstGeom>
          <a:noFill/>
          <a:ln w="9525" algn="ctr">
            <a:noFill/>
            <a:miter lim="800000"/>
            <a:headEnd/>
            <a:tailEnd/>
          </a:ln>
          <a:effectLst/>
        </p:spPr>
        <p:txBody>
          <a:bodyPr lIns="79200" tIns="39600" rIns="79200" bIns="39600">
            <a:spAutoFit/>
          </a:bodyPr>
          <a:lstStyle/>
          <a:p>
            <a:pPr algn="dist" defTabSz="801688"/>
            <a:r>
              <a:rPr lang="zh-CN" altLang="en-US" sz="2000" b="1">
                <a:solidFill>
                  <a:srgbClr val="FFFFFF"/>
                </a:solidFill>
                <a:ea typeface="宋体" pitchFamily="2" charset="-122"/>
              </a:rPr>
              <a:t>北京方正阿帕比技术有限公司</a:t>
            </a:r>
            <a:r>
              <a:rPr lang="en-US" altLang="zh-CN" sz="1700">
                <a:solidFill>
                  <a:srgbClr val="FFFFFF"/>
                </a:solidFill>
                <a:latin typeface="Arial" charset="0"/>
              </a:rPr>
              <a:t>Founder Apabi Technology Limited</a:t>
            </a:r>
          </a:p>
        </p:txBody>
      </p:sp>
      <p:pic>
        <p:nvPicPr>
          <p:cNvPr id="63520" name="Picture 32"/>
          <p:cNvPicPr>
            <a:picLocks noChangeAspect="1" noChangeArrowheads="1"/>
          </p:cNvPicPr>
          <p:nvPr/>
        </p:nvPicPr>
        <p:blipFill>
          <a:blip r:embed="rId4" cstate="print"/>
          <a:srcRect l="69685" t="27252" r="8090" b="61327"/>
          <a:stretch>
            <a:fillRect/>
          </a:stretch>
        </p:blipFill>
        <p:spPr bwMode="auto">
          <a:xfrm>
            <a:off x="323850" y="4870450"/>
            <a:ext cx="2087563" cy="758825"/>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76" r:id="rId1"/>
  </p:sldLayoutIdLst>
  <p:txStyles>
    <p:titleStyle>
      <a:lvl1pPr algn="ctr" defTabSz="801688" rtl="0" fontAlgn="base">
        <a:spcBef>
          <a:spcPct val="0"/>
        </a:spcBef>
        <a:spcAft>
          <a:spcPct val="0"/>
        </a:spcAft>
        <a:defRPr sz="3800">
          <a:solidFill>
            <a:schemeClr val="tx2"/>
          </a:solidFill>
          <a:latin typeface="+mj-lt"/>
          <a:ea typeface="+mj-ea"/>
          <a:cs typeface="+mj-cs"/>
        </a:defRPr>
      </a:lvl1pPr>
      <a:lvl2pPr algn="ctr" defTabSz="801688" rtl="0" fontAlgn="base">
        <a:spcBef>
          <a:spcPct val="0"/>
        </a:spcBef>
        <a:spcAft>
          <a:spcPct val="0"/>
        </a:spcAft>
        <a:defRPr sz="3800">
          <a:solidFill>
            <a:schemeClr val="tx2"/>
          </a:solidFill>
          <a:latin typeface="Arial" charset="0"/>
          <a:ea typeface="宋体" pitchFamily="2" charset="-122"/>
        </a:defRPr>
      </a:lvl2pPr>
      <a:lvl3pPr algn="ctr" defTabSz="801688" rtl="0" fontAlgn="base">
        <a:spcBef>
          <a:spcPct val="0"/>
        </a:spcBef>
        <a:spcAft>
          <a:spcPct val="0"/>
        </a:spcAft>
        <a:defRPr sz="3800">
          <a:solidFill>
            <a:schemeClr val="tx2"/>
          </a:solidFill>
          <a:latin typeface="Arial" charset="0"/>
          <a:ea typeface="宋体" pitchFamily="2" charset="-122"/>
        </a:defRPr>
      </a:lvl3pPr>
      <a:lvl4pPr algn="ctr" defTabSz="801688" rtl="0" fontAlgn="base">
        <a:spcBef>
          <a:spcPct val="0"/>
        </a:spcBef>
        <a:spcAft>
          <a:spcPct val="0"/>
        </a:spcAft>
        <a:defRPr sz="3800">
          <a:solidFill>
            <a:schemeClr val="tx2"/>
          </a:solidFill>
          <a:latin typeface="Arial" charset="0"/>
          <a:ea typeface="宋体" pitchFamily="2" charset="-122"/>
        </a:defRPr>
      </a:lvl4pPr>
      <a:lvl5pPr algn="ctr" defTabSz="801688" rtl="0" fontAlgn="base">
        <a:spcBef>
          <a:spcPct val="0"/>
        </a:spcBef>
        <a:spcAft>
          <a:spcPct val="0"/>
        </a:spcAft>
        <a:defRPr sz="3800">
          <a:solidFill>
            <a:schemeClr val="tx2"/>
          </a:solidFill>
          <a:latin typeface="Arial" charset="0"/>
          <a:ea typeface="宋体" pitchFamily="2" charset="-122"/>
        </a:defRPr>
      </a:lvl5pPr>
      <a:lvl6pPr marL="457200" algn="ctr" defTabSz="801688" rtl="0" fontAlgn="base">
        <a:spcBef>
          <a:spcPct val="0"/>
        </a:spcBef>
        <a:spcAft>
          <a:spcPct val="0"/>
        </a:spcAft>
        <a:defRPr sz="3800">
          <a:solidFill>
            <a:schemeClr val="tx2"/>
          </a:solidFill>
          <a:latin typeface="Arial" charset="0"/>
          <a:ea typeface="宋体" pitchFamily="2" charset="-122"/>
        </a:defRPr>
      </a:lvl6pPr>
      <a:lvl7pPr marL="914400" algn="ctr" defTabSz="801688" rtl="0" fontAlgn="base">
        <a:spcBef>
          <a:spcPct val="0"/>
        </a:spcBef>
        <a:spcAft>
          <a:spcPct val="0"/>
        </a:spcAft>
        <a:defRPr sz="3800">
          <a:solidFill>
            <a:schemeClr val="tx2"/>
          </a:solidFill>
          <a:latin typeface="Arial" charset="0"/>
          <a:ea typeface="宋体" pitchFamily="2" charset="-122"/>
        </a:defRPr>
      </a:lvl7pPr>
      <a:lvl8pPr marL="1371600" algn="ctr" defTabSz="801688" rtl="0" fontAlgn="base">
        <a:spcBef>
          <a:spcPct val="0"/>
        </a:spcBef>
        <a:spcAft>
          <a:spcPct val="0"/>
        </a:spcAft>
        <a:defRPr sz="3800">
          <a:solidFill>
            <a:schemeClr val="tx2"/>
          </a:solidFill>
          <a:latin typeface="Arial" charset="0"/>
          <a:ea typeface="宋体" pitchFamily="2" charset="-122"/>
        </a:defRPr>
      </a:lvl8pPr>
      <a:lvl9pPr marL="1828800" algn="ctr" defTabSz="801688" rtl="0" fontAlgn="base">
        <a:spcBef>
          <a:spcPct val="0"/>
        </a:spcBef>
        <a:spcAft>
          <a:spcPct val="0"/>
        </a:spcAft>
        <a:defRPr sz="3800">
          <a:solidFill>
            <a:schemeClr val="tx2"/>
          </a:solidFill>
          <a:latin typeface="Arial" charset="0"/>
          <a:ea typeface="宋体" pitchFamily="2" charset="-122"/>
        </a:defRPr>
      </a:lvl9pPr>
    </p:titleStyle>
    <p:bodyStyle>
      <a:lvl1pPr marL="300038" indent="-300038" algn="l" defTabSz="801688" rtl="0" fontAlgn="base">
        <a:spcBef>
          <a:spcPct val="20000"/>
        </a:spcBef>
        <a:spcAft>
          <a:spcPct val="0"/>
        </a:spcAft>
        <a:buChar char="•"/>
        <a:defRPr sz="2800">
          <a:solidFill>
            <a:schemeClr val="tx1"/>
          </a:solidFill>
          <a:latin typeface="+mn-lt"/>
          <a:ea typeface="+mn-ea"/>
          <a:cs typeface="+mn-cs"/>
        </a:defRPr>
      </a:lvl1pPr>
      <a:lvl2pPr marL="652463" indent="-250825" algn="l" defTabSz="801688" rtl="0" fontAlgn="base">
        <a:spcBef>
          <a:spcPct val="20000"/>
        </a:spcBef>
        <a:spcAft>
          <a:spcPct val="0"/>
        </a:spcAft>
        <a:buChar char="–"/>
        <a:defRPr sz="2500">
          <a:solidFill>
            <a:schemeClr val="tx1"/>
          </a:solidFill>
          <a:latin typeface="+mn-lt"/>
          <a:ea typeface="+mn-ea"/>
        </a:defRPr>
      </a:lvl2pPr>
      <a:lvl3pPr marL="1003300" indent="-201613" algn="l" defTabSz="801688" rtl="0" fontAlgn="base">
        <a:spcBef>
          <a:spcPct val="20000"/>
        </a:spcBef>
        <a:spcAft>
          <a:spcPct val="0"/>
        </a:spcAft>
        <a:buChar char="•"/>
        <a:defRPr sz="2200">
          <a:solidFill>
            <a:schemeClr val="tx1"/>
          </a:solidFill>
          <a:latin typeface="+mn-lt"/>
          <a:ea typeface="+mn-ea"/>
        </a:defRPr>
      </a:lvl3pPr>
      <a:lvl4pPr marL="1401763" indent="-200025" algn="l" defTabSz="801688" rtl="0" fontAlgn="base">
        <a:spcBef>
          <a:spcPct val="20000"/>
        </a:spcBef>
        <a:spcAft>
          <a:spcPct val="0"/>
        </a:spcAft>
        <a:buChar char="–"/>
        <a:defRPr sz="1700">
          <a:solidFill>
            <a:schemeClr val="tx1"/>
          </a:solidFill>
          <a:latin typeface="+mn-lt"/>
          <a:ea typeface="+mn-ea"/>
        </a:defRPr>
      </a:lvl4pPr>
      <a:lvl5pPr marL="1803400" indent="-201613" algn="l" defTabSz="801688" rtl="0" fontAlgn="base">
        <a:spcBef>
          <a:spcPct val="20000"/>
        </a:spcBef>
        <a:spcAft>
          <a:spcPct val="0"/>
        </a:spcAft>
        <a:buChar char="»"/>
        <a:defRPr sz="1700">
          <a:solidFill>
            <a:schemeClr val="tx1"/>
          </a:solidFill>
          <a:latin typeface="+mn-lt"/>
          <a:ea typeface="+mn-ea"/>
        </a:defRPr>
      </a:lvl5pPr>
      <a:lvl6pPr marL="2260600" indent="-201613" algn="l" defTabSz="801688" rtl="0" fontAlgn="base">
        <a:spcBef>
          <a:spcPct val="20000"/>
        </a:spcBef>
        <a:spcAft>
          <a:spcPct val="0"/>
        </a:spcAft>
        <a:buChar char="»"/>
        <a:defRPr sz="1700">
          <a:solidFill>
            <a:schemeClr val="tx1"/>
          </a:solidFill>
          <a:latin typeface="+mn-lt"/>
          <a:ea typeface="+mn-ea"/>
        </a:defRPr>
      </a:lvl6pPr>
      <a:lvl7pPr marL="2717800" indent="-201613" algn="l" defTabSz="801688" rtl="0" fontAlgn="base">
        <a:spcBef>
          <a:spcPct val="20000"/>
        </a:spcBef>
        <a:spcAft>
          <a:spcPct val="0"/>
        </a:spcAft>
        <a:buChar char="»"/>
        <a:defRPr sz="1700">
          <a:solidFill>
            <a:schemeClr val="tx1"/>
          </a:solidFill>
          <a:latin typeface="+mn-lt"/>
          <a:ea typeface="+mn-ea"/>
        </a:defRPr>
      </a:lvl7pPr>
      <a:lvl8pPr marL="3175000" indent="-201613" algn="l" defTabSz="801688" rtl="0" fontAlgn="base">
        <a:spcBef>
          <a:spcPct val="20000"/>
        </a:spcBef>
        <a:spcAft>
          <a:spcPct val="0"/>
        </a:spcAft>
        <a:buChar char="»"/>
        <a:defRPr sz="1700">
          <a:solidFill>
            <a:schemeClr val="tx1"/>
          </a:solidFill>
          <a:latin typeface="+mn-lt"/>
          <a:ea typeface="+mn-ea"/>
        </a:defRPr>
      </a:lvl8pPr>
      <a:lvl9pPr marL="3632200" indent="-201613" algn="l" defTabSz="801688" rtl="0" fontAlgn="base">
        <a:spcBef>
          <a:spcPct val="20000"/>
        </a:spcBef>
        <a:spcAft>
          <a:spcPct val="0"/>
        </a:spcAft>
        <a:buChar char="»"/>
        <a:defRPr sz="17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1" name="Rectangle 33"/>
          <p:cNvSpPr>
            <a:spLocks noGrp="1" noChangeArrowheads="1"/>
          </p:cNvSpPr>
          <p:nvPr>
            <p:ph type="ctrTitle"/>
          </p:nvPr>
        </p:nvSpPr>
        <p:spPr>
          <a:xfrm>
            <a:off x="323850" y="2276475"/>
            <a:ext cx="8352606" cy="2016621"/>
          </a:xfrm>
        </p:spPr>
        <p:txBody>
          <a:bodyPr/>
          <a:lstStyle/>
          <a:p>
            <a:pPr algn="ctr">
              <a:lnSpc>
                <a:spcPct val="150000"/>
              </a:lnSpc>
            </a:pPr>
            <a:r>
              <a:rPr lang="zh-CN" altLang="en-US" sz="5400" b="0" dirty="0" smtClean="0">
                <a:solidFill>
                  <a:schemeClr val="tx1"/>
                </a:solidFill>
                <a:latin typeface="华文行楷" pitchFamily="2" charset="-122"/>
                <a:ea typeface="华文行楷" pitchFamily="2" charset="-122"/>
              </a:rPr>
              <a:t>中华数字书苑</a:t>
            </a:r>
            <a:r>
              <a:rPr lang="en-US" altLang="zh-CN" sz="3600" dirty="0" smtClean="0">
                <a:solidFill>
                  <a:schemeClr val="tx1"/>
                </a:solidFill>
                <a:latin typeface="+mn-ea"/>
                <a:ea typeface="+mn-ea"/>
              </a:rPr>
              <a:t/>
            </a:r>
            <a:br>
              <a:rPr lang="en-US" altLang="zh-CN" sz="3600" dirty="0" smtClean="0">
                <a:solidFill>
                  <a:schemeClr val="tx1"/>
                </a:solidFill>
                <a:latin typeface="+mn-ea"/>
                <a:ea typeface="+mn-ea"/>
              </a:rPr>
            </a:br>
            <a:r>
              <a:rPr lang="en-US" altLang="zh-CN" sz="3600" dirty="0" smtClean="0">
                <a:solidFill>
                  <a:schemeClr val="tx1"/>
                </a:solidFill>
                <a:latin typeface="+mn-ea"/>
                <a:ea typeface="+mn-ea"/>
              </a:rPr>
              <a:t>                            </a:t>
            </a:r>
            <a:r>
              <a:rPr lang="en-US" altLang="zh-CN" sz="2400" b="0" dirty="0" smtClean="0">
                <a:solidFill>
                  <a:schemeClr val="tx1"/>
                </a:solidFill>
                <a:latin typeface="方正小标宋_GBK" pitchFamily="2" charset="-122"/>
                <a:ea typeface="方正小标宋_GBK" pitchFamily="2" charset="-122"/>
              </a:rPr>
              <a:t>——</a:t>
            </a:r>
            <a:r>
              <a:rPr lang="zh-CN" altLang="en-US" sz="2400" b="0" dirty="0" smtClean="0">
                <a:solidFill>
                  <a:schemeClr val="tx1"/>
                </a:solidFill>
                <a:latin typeface="方正小标宋_GBK" pitchFamily="2" charset="-122"/>
                <a:ea typeface="方正小标宋_GBK" pitchFamily="2" charset="-122"/>
              </a:rPr>
              <a:t>全球最大中文正版数字资源库</a:t>
            </a:r>
            <a:endParaRPr lang="zh-CN" altLang="en-US" sz="2400" b="0" dirty="0">
              <a:solidFill>
                <a:schemeClr val="tx1"/>
              </a:solidFill>
              <a:latin typeface="方正小标宋_GBK" pitchFamily="2" charset="-122"/>
              <a:ea typeface="方正小标宋_GBK"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3" descr="F:\2.jpg"/>
          <p:cNvPicPr>
            <a:picLocks noChangeAspect="1" noChangeArrowheads="1"/>
          </p:cNvPicPr>
          <p:nvPr/>
        </p:nvPicPr>
        <p:blipFill>
          <a:blip r:embed="rId2" cstate="print"/>
          <a:srcRect/>
          <a:stretch>
            <a:fillRect/>
          </a:stretch>
        </p:blipFill>
        <p:spPr bwMode="auto">
          <a:xfrm>
            <a:off x="683568" y="1124744"/>
            <a:ext cx="2819400" cy="2325687"/>
          </a:xfrm>
          <a:prstGeom prst="rect">
            <a:avLst/>
          </a:prstGeom>
          <a:noFill/>
          <a:ln w="9525">
            <a:noFill/>
            <a:miter lim="800000"/>
            <a:headEnd/>
            <a:tailEnd/>
          </a:ln>
        </p:spPr>
      </p:pic>
      <p:pic>
        <p:nvPicPr>
          <p:cNvPr id="39942" name="Picture 5" descr="F:\4.jpg"/>
          <p:cNvPicPr>
            <a:picLocks noChangeAspect="1" noChangeArrowheads="1"/>
          </p:cNvPicPr>
          <p:nvPr/>
        </p:nvPicPr>
        <p:blipFill>
          <a:blip r:embed="rId3" cstate="email"/>
          <a:srcRect/>
          <a:stretch>
            <a:fillRect/>
          </a:stretch>
        </p:blipFill>
        <p:spPr bwMode="auto">
          <a:xfrm>
            <a:off x="5148064" y="1124744"/>
            <a:ext cx="2614601" cy="2351968"/>
          </a:xfrm>
          <a:prstGeom prst="rect">
            <a:avLst/>
          </a:prstGeom>
          <a:noFill/>
          <a:ln w="9525">
            <a:noFill/>
            <a:miter lim="800000"/>
            <a:headEnd/>
            <a:tailEnd/>
          </a:ln>
        </p:spPr>
      </p:pic>
      <p:sp>
        <p:nvSpPr>
          <p:cNvPr id="39943" name="TextBox 12"/>
          <p:cNvSpPr txBox="1">
            <a:spLocks noChangeArrowheads="1"/>
          </p:cNvSpPr>
          <p:nvPr/>
        </p:nvSpPr>
        <p:spPr bwMode="auto">
          <a:xfrm>
            <a:off x="392091" y="3789040"/>
            <a:ext cx="8428381" cy="1844095"/>
          </a:xfrm>
          <a:prstGeom prst="rect">
            <a:avLst/>
          </a:prstGeom>
          <a:noFill/>
          <a:ln w="9525">
            <a:noFill/>
            <a:miter lim="800000"/>
            <a:headEnd/>
            <a:tailEnd/>
          </a:ln>
        </p:spPr>
        <p:txBody>
          <a:bodyPr wrap="square">
            <a:spAutoFit/>
          </a:bodyPr>
          <a:lstStyle/>
          <a:p>
            <a:pPr>
              <a:lnSpc>
                <a:spcPts val="2250"/>
              </a:lnSpc>
            </a:pPr>
            <a:r>
              <a:rPr lang="zh-CN" altLang="en-US" sz="2400" b="1" cap="all" dirty="0" smtClean="0">
                <a:solidFill>
                  <a:schemeClr val="tx1"/>
                </a:solidFill>
                <a:latin typeface="微软雅黑" pitchFamily="34" charset="-122"/>
                <a:ea typeface="微软雅黑" pitchFamily="34" charset="-122"/>
              </a:rPr>
              <a:t>中华数字书苑</a:t>
            </a:r>
            <a:r>
              <a:rPr lang="zh-CN" altLang="en-US" sz="1800" dirty="0" smtClean="0">
                <a:solidFill>
                  <a:schemeClr val="tx1"/>
                </a:solidFill>
                <a:latin typeface="微软雅黑" pitchFamily="34" charset="-122"/>
                <a:ea typeface="微软雅黑" pitchFamily="34" charset="-122"/>
                <a:cs typeface="Arial" pitchFamily="34" charset="0"/>
              </a:rPr>
              <a:t>是集优质中文文献和知识发现之大成的数字资源服务解决方案。它整合了</a:t>
            </a:r>
            <a:r>
              <a:rPr lang="en-US" altLang="zh-CN" sz="1800" dirty="0" smtClean="0">
                <a:solidFill>
                  <a:schemeClr val="tx1"/>
                </a:solidFill>
                <a:latin typeface="微软雅黑" pitchFamily="34" charset="-122"/>
                <a:ea typeface="微软雅黑" pitchFamily="34" charset="-122"/>
                <a:cs typeface="Arial" pitchFamily="34" charset="0"/>
              </a:rPr>
              <a:t>80</a:t>
            </a:r>
            <a:r>
              <a:rPr lang="zh-CN" altLang="en-US" sz="1800" dirty="0" smtClean="0">
                <a:solidFill>
                  <a:schemeClr val="tx1"/>
                </a:solidFill>
                <a:latin typeface="微软雅黑" pitchFamily="34" charset="-122"/>
                <a:ea typeface="微软雅黑" pitchFamily="34" charset="-122"/>
                <a:cs typeface="Arial" pitchFamily="34" charset="0"/>
              </a:rPr>
              <a:t>万种图书全文、</a:t>
            </a:r>
            <a:r>
              <a:rPr lang="en-US" altLang="zh-CN" sz="1800" dirty="0" smtClean="0">
                <a:solidFill>
                  <a:schemeClr val="tx1"/>
                </a:solidFill>
                <a:latin typeface="微软雅黑" pitchFamily="34" charset="-122"/>
                <a:ea typeface="微软雅黑" pitchFamily="34" charset="-122"/>
                <a:cs typeface="Arial" pitchFamily="34" charset="0"/>
              </a:rPr>
              <a:t>500</a:t>
            </a:r>
            <a:r>
              <a:rPr lang="zh-CN" altLang="en-US" sz="1800" dirty="0" smtClean="0">
                <a:solidFill>
                  <a:schemeClr val="tx1"/>
                </a:solidFill>
                <a:latin typeface="微软雅黑" pitchFamily="34" charset="-122"/>
                <a:ea typeface="微软雅黑" pitchFamily="34" charset="-122"/>
                <a:cs typeface="Arial" pitchFamily="34" charset="0"/>
              </a:rPr>
              <a:t>份报纸、</a:t>
            </a:r>
            <a:r>
              <a:rPr lang="en-US" altLang="zh-CN" sz="1800" dirty="0" smtClean="0">
                <a:solidFill>
                  <a:schemeClr val="tx1"/>
                </a:solidFill>
                <a:latin typeface="微软雅黑" pitchFamily="34" charset="-122"/>
                <a:ea typeface="微软雅黑" pitchFamily="34" charset="-122"/>
                <a:cs typeface="Arial" pitchFamily="34" charset="0"/>
              </a:rPr>
              <a:t>36</a:t>
            </a:r>
            <a:r>
              <a:rPr lang="zh-CN" altLang="en-US" sz="1800" dirty="0" smtClean="0">
                <a:solidFill>
                  <a:schemeClr val="tx1"/>
                </a:solidFill>
                <a:latin typeface="微软雅黑" pitchFamily="34" charset="-122"/>
                <a:ea typeface="微软雅黑" pitchFamily="34" charset="-122"/>
                <a:cs typeface="Arial" pitchFamily="34" charset="0"/>
              </a:rPr>
              <a:t>万张图片和</a:t>
            </a:r>
            <a:r>
              <a:rPr lang="en-US" altLang="zh-CN" sz="1800" dirty="0" smtClean="0">
                <a:solidFill>
                  <a:schemeClr val="tx1"/>
                </a:solidFill>
                <a:latin typeface="微软雅黑" pitchFamily="34" charset="-122"/>
                <a:ea typeface="微软雅黑" pitchFamily="34" charset="-122"/>
                <a:cs typeface="Arial" pitchFamily="34" charset="0"/>
              </a:rPr>
              <a:t>1.5</a:t>
            </a:r>
            <a:r>
              <a:rPr lang="zh-CN" altLang="en-US" sz="1800" dirty="0" smtClean="0">
                <a:solidFill>
                  <a:schemeClr val="tx1"/>
                </a:solidFill>
                <a:latin typeface="微软雅黑" pitchFamily="34" charset="-122"/>
                <a:ea typeface="微软雅黑" pitchFamily="34" charset="-122"/>
                <a:cs typeface="Arial" pitchFamily="34" charset="0"/>
              </a:rPr>
              <a:t>亿条知识和数据条目，提供高品质的阅读和鉴赏体验。它还利用国际领先的知识服务技术实现了一站式统一检索和知识关联、内容智能重组服务。截至</a:t>
            </a:r>
            <a:r>
              <a:rPr lang="en-US" altLang="zh-CN" sz="1800" dirty="0" smtClean="0">
                <a:solidFill>
                  <a:schemeClr val="tx1"/>
                </a:solidFill>
                <a:latin typeface="微软雅黑" pitchFamily="34" charset="-122"/>
                <a:ea typeface="微软雅黑" pitchFamily="34" charset="-122"/>
                <a:cs typeface="Arial" pitchFamily="34" charset="0"/>
              </a:rPr>
              <a:t>2017</a:t>
            </a:r>
            <a:r>
              <a:rPr lang="zh-CN" altLang="en-US" sz="1800" dirty="0" smtClean="0">
                <a:solidFill>
                  <a:schemeClr val="tx1"/>
                </a:solidFill>
                <a:latin typeface="微软雅黑" pitchFamily="34" charset="-122"/>
                <a:ea typeface="微软雅黑" pitchFamily="34" charset="-122"/>
                <a:cs typeface="Arial" pitchFamily="34" charset="0"/>
              </a:rPr>
              <a:t>年</a:t>
            </a:r>
            <a:r>
              <a:rPr lang="en-US" altLang="zh-CN" sz="1800" dirty="0" smtClean="0">
                <a:solidFill>
                  <a:schemeClr val="tx1"/>
                </a:solidFill>
                <a:latin typeface="微软雅黑" pitchFamily="34" charset="-122"/>
                <a:ea typeface="微软雅黑" pitchFamily="34" charset="-122"/>
                <a:cs typeface="Arial" pitchFamily="34" charset="0"/>
              </a:rPr>
              <a:t>10</a:t>
            </a:r>
            <a:r>
              <a:rPr lang="zh-CN" altLang="en-US" sz="1800" dirty="0" smtClean="0">
                <a:solidFill>
                  <a:schemeClr val="tx1"/>
                </a:solidFill>
                <a:latin typeface="微软雅黑" pitchFamily="34" charset="-122"/>
                <a:ea typeface="微软雅黑" pitchFamily="34" charset="-122"/>
                <a:cs typeface="Arial" pitchFamily="34" charset="0"/>
              </a:rPr>
              <a:t>月，中华数字书苑已经被多位国家领导人先后</a:t>
            </a:r>
            <a:r>
              <a:rPr lang="en-US" altLang="zh-CN" sz="1800" dirty="0" smtClean="0">
                <a:solidFill>
                  <a:schemeClr val="tx1"/>
                </a:solidFill>
                <a:latin typeface="微软雅黑" pitchFamily="34" charset="-122"/>
                <a:ea typeface="微软雅黑" pitchFamily="34" charset="-122"/>
                <a:cs typeface="Arial" pitchFamily="34" charset="0"/>
              </a:rPr>
              <a:t>18</a:t>
            </a:r>
            <a:r>
              <a:rPr lang="zh-CN" altLang="en-US" sz="1800" dirty="0" smtClean="0">
                <a:solidFill>
                  <a:schemeClr val="tx1"/>
                </a:solidFill>
                <a:latin typeface="微软雅黑" pitchFamily="34" charset="-122"/>
                <a:ea typeface="微软雅黑" pitchFamily="34" charset="-122"/>
                <a:cs typeface="Arial" pitchFamily="34" charset="0"/>
              </a:rPr>
              <a:t>次作为国礼赠送给国际友人</a:t>
            </a:r>
            <a:r>
              <a:rPr lang="zh-CN" altLang="en-US" sz="1600" dirty="0" smtClean="0">
                <a:solidFill>
                  <a:schemeClr val="tx1"/>
                </a:solidFill>
                <a:latin typeface="微软雅黑" pitchFamily="34" charset="-122"/>
                <a:ea typeface="微软雅黑" pitchFamily="34" charset="-122"/>
                <a:cs typeface="Arial" pitchFamily="34" charset="0"/>
              </a:rPr>
              <a:t>。 </a:t>
            </a:r>
            <a:endParaRPr lang="zh-CN" altLang="en-US" sz="1600" dirty="0" smtClean="0">
              <a:ln w="11430"/>
              <a:solidFill>
                <a:schemeClr val="tx1"/>
              </a:solidFill>
              <a:latin typeface="微软雅黑" pitchFamily="34" charset="-122"/>
              <a:ea typeface="微软雅黑" pitchFamily="34" charset="-122"/>
            </a:endParaRPr>
          </a:p>
          <a:p>
            <a:endParaRPr lang="zh-CN" altLang="en-US" sz="1800" dirty="0">
              <a:solidFill>
                <a:schemeClr val="tx1"/>
              </a:solidFill>
              <a:latin typeface="微软雅黑" pitchFamily="34" charset="-122"/>
              <a:ea typeface="微软雅黑" pitchFamily="34" charset="-122"/>
            </a:endParaRPr>
          </a:p>
        </p:txBody>
      </p:sp>
      <p:sp>
        <p:nvSpPr>
          <p:cNvPr id="9" name="矩形 3"/>
          <p:cNvSpPr>
            <a:spLocks noChangeArrowheads="1"/>
          </p:cNvSpPr>
          <p:nvPr/>
        </p:nvSpPr>
        <p:spPr bwMode="auto">
          <a:xfrm>
            <a:off x="432073" y="313492"/>
            <a:ext cx="7380287" cy="523220"/>
          </a:xfrm>
          <a:prstGeom prst="rect">
            <a:avLst/>
          </a:prstGeom>
          <a:noFill/>
          <a:ln w="9525">
            <a:noFill/>
            <a:miter lim="800000"/>
            <a:headEnd/>
            <a:tailEnd/>
          </a:ln>
        </p:spPr>
        <p:txBody>
          <a:bodyPr>
            <a:spAutoFit/>
          </a:bodyPr>
          <a:lstStyle/>
          <a:p>
            <a:pPr eaLnBrk="1" hangingPunct="1">
              <a:spcBef>
                <a:spcPct val="50000"/>
              </a:spcBef>
            </a:pPr>
            <a:r>
              <a:rPr lang="zh-CN" altLang="en-US" sz="2800" dirty="0" smtClean="0">
                <a:latin typeface="微软雅黑" pitchFamily="34" charset="-122"/>
                <a:ea typeface="微软雅黑" pitchFamily="34" charset="-122"/>
              </a:rPr>
              <a:t>中华数字书苑</a:t>
            </a:r>
            <a:endParaRPr lang="zh-CN" altLang="en-US" sz="2800" dirty="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slide(fromBottom)">
                                      <p:cBhvr>
                                        <p:cTn id="7" dur="2000"/>
                                        <p:tgtEl>
                                          <p:spTgt spid="39943"/>
                                        </p:tgtEl>
                                      </p:cBhvr>
                                    </p:animEffect>
                                  </p:childTnLst>
                                </p:cTn>
                              </p:par>
                            </p:childTnLst>
                          </p:cTn>
                        </p:par>
                        <p:par>
                          <p:cTn id="8" fill="hold">
                            <p:stCondLst>
                              <p:cond delay="2000"/>
                            </p:stCondLst>
                            <p:childTnLst>
                              <p:par>
                                <p:cTn id="9" presetID="12" presetClass="entr" presetSubtype="4" fill="hold" nodeType="afterEffect">
                                  <p:stCondLst>
                                    <p:cond delay="0"/>
                                  </p:stCondLst>
                                  <p:childTnLst>
                                    <p:set>
                                      <p:cBhvr>
                                        <p:cTn id="10" dur="1" fill="hold">
                                          <p:stCondLst>
                                            <p:cond delay="0"/>
                                          </p:stCondLst>
                                        </p:cTn>
                                        <p:tgtEl>
                                          <p:spTgt spid="39940"/>
                                        </p:tgtEl>
                                        <p:attrNameLst>
                                          <p:attrName>style.visibility</p:attrName>
                                        </p:attrNameLst>
                                      </p:cBhvr>
                                      <p:to>
                                        <p:strVal val="visible"/>
                                      </p:to>
                                    </p:set>
                                    <p:animEffect transition="in" filter="slide(fromBottom)">
                                      <p:cBhvr>
                                        <p:cTn id="11" dur="500"/>
                                        <p:tgtEl>
                                          <p:spTgt spid="39940"/>
                                        </p:tgtEl>
                                      </p:cBhvr>
                                    </p:animEffect>
                                  </p:childTnLst>
                                </p:cTn>
                              </p:par>
                            </p:childTnLst>
                          </p:cTn>
                        </p:par>
                        <p:par>
                          <p:cTn id="12" fill="hold">
                            <p:stCondLst>
                              <p:cond delay="2500"/>
                            </p:stCondLst>
                            <p:childTnLst>
                              <p:par>
                                <p:cTn id="13" presetID="12" presetClass="entr" presetSubtype="4" fill="hold" nodeType="afterEffect">
                                  <p:stCondLst>
                                    <p:cond delay="0"/>
                                  </p:stCondLst>
                                  <p:childTnLst>
                                    <p:set>
                                      <p:cBhvr>
                                        <p:cTn id="14" dur="1" fill="hold">
                                          <p:stCondLst>
                                            <p:cond delay="0"/>
                                          </p:stCondLst>
                                        </p:cTn>
                                        <p:tgtEl>
                                          <p:spTgt spid="39942"/>
                                        </p:tgtEl>
                                        <p:attrNameLst>
                                          <p:attrName>style.visibility</p:attrName>
                                        </p:attrNameLst>
                                      </p:cBhvr>
                                      <p:to>
                                        <p:strVal val="visible"/>
                                      </p:to>
                                    </p:set>
                                    <p:animEffect transition="in" filter="slide(fromBottom)">
                                      <p:cBhvr>
                                        <p:cTn id="15"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0" dirty="0" smtClean="0">
                <a:solidFill>
                  <a:schemeClr val="accent3"/>
                </a:solidFill>
                <a:latin typeface="微软雅黑" pitchFamily="34" charset="-122"/>
                <a:ea typeface="微软雅黑" pitchFamily="34" charset="-122"/>
              </a:rPr>
              <a:t>中华数字书苑</a:t>
            </a:r>
            <a:endParaRPr lang="zh-CN" altLang="en-US" sz="2800" b="0" dirty="0">
              <a:solidFill>
                <a:schemeClr val="accent3"/>
              </a:solidFill>
              <a:latin typeface="微软雅黑" pitchFamily="34" charset="-122"/>
              <a:ea typeface="微软雅黑" pitchFamily="34" charset="-122"/>
            </a:endParaRPr>
          </a:p>
        </p:txBody>
      </p:sp>
      <p:sp>
        <p:nvSpPr>
          <p:cNvPr id="4" name="页脚占位符 3"/>
          <p:cNvSpPr>
            <a:spLocks noGrp="1"/>
          </p:cNvSpPr>
          <p:nvPr>
            <p:ph type="ftr" sz="quarter" idx="10"/>
          </p:nvPr>
        </p:nvSpPr>
        <p:spPr/>
        <p:txBody>
          <a:bodyPr/>
          <a:lstStyle/>
          <a:p>
            <a:r>
              <a:rPr lang="en-US" altLang="zh-CN" smtClean="0"/>
              <a:t>www.apabi.cn</a:t>
            </a:r>
            <a:endParaRPr lang="en-US" altLang="zh-CN" dirty="0"/>
          </a:p>
        </p:txBody>
      </p:sp>
      <p:sp>
        <p:nvSpPr>
          <p:cNvPr id="5" name="灯片编号占位符 4"/>
          <p:cNvSpPr>
            <a:spLocks noGrp="1"/>
          </p:cNvSpPr>
          <p:nvPr>
            <p:ph type="sldNum" sz="quarter" idx="11"/>
          </p:nvPr>
        </p:nvSpPr>
        <p:spPr/>
        <p:txBody>
          <a:bodyPr/>
          <a:lstStyle/>
          <a:p>
            <a:r>
              <a:rPr lang="en-US" altLang="zh-CN" smtClean="0"/>
              <a:t>Page</a:t>
            </a:r>
            <a:fld id="{D1112D27-BEC0-4103-A3DC-6A54D2CA5087}" type="slidenum">
              <a:rPr lang="en-US" altLang="zh-CN" smtClean="0"/>
              <a:pPr/>
              <a:t>11</a:t>
            </a:fld>
            <a:endParaRPr lang="en-US" altLang="zh-CN"/>
          </a:p>
        </p:txBody>
      </p:sp>
      <p:pic>
        <p:nvPicPr>
          <p:cNvPr id="8" name="图片 7"/>
          <p:cNvPicPr/>
          <p:nvPr/>
        </p:nvPicPr>
        <p:blipFill>
          <a:blip r:embed="rId2" cstate="print"/>
          <a:srcRect/>
          <a:stretch>
            <a:fillRect/>
          </a:stretch>
        </p:blipFill>
        <p:spPr bwMode="auto">
          <a:xfrm>
            <a:off x="683568" y="1412776"/>
            <a:ext cx="7632848" cy="4680520"/>
          </a:xfrm>
          <a:prstGeom prst="rect">
            <a:avLst/>
          </a:prstGeom>
          <a:noFill/>
          <a:ln w="9525">
            <a:noFill/>
            <a:miter lim="800000"/>
            <a:headEnd/>
            <a:tailEnd/>
          </a:ln>
        </p:spPr>
      </p:pic>
      <p:sp>
        <p:nvSpPr>
          <p:cNvPr id="9" name="云形标注 8"/>
          <p:cNvSpPr/>
          <p:nvPr/>
        </p:nvSpPr>
        <p:spPr bwMode="auto">
          <a:xfrm>
            <a:off x="4429124" y="1000108"/>
            <a:ext cx="3239220" cy="1433570"/>
          </a:xfrm>
          <a:prstGeom prst="cloudCallout">
            <a:avLst>
              <a:gd name="adj1" fmla="val -63848"/>
              <a:gd name="adj2" fmla="val 21402"/>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9200" tIns="39600" rIns="79200" bIns="39600" numCol="1" rtlCol="0" anchor="t" anchorCtr="0" compatLnSpc="1">
            <a:prstTxWarp prst="textNoShape">
              <a:avLst/>
            </a:prstTxWarp>
            <a:spAutoFit/>
          </a:bodyPr>
          <a:lstStyle/>
          <a:p>
            <a:pPr marL="0" marR="0" indent="0" algn="l" defTabSz="801688"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80</a:t>
            </a: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rPr>
              <a:t>万电子书，</a:t>
            </a:r>
            <a:r>
              <a:rPr lang="en-US" altLang="zh-CN" b="1" dirty="0" smtClean="0">
                <a:solidFill>
                  <a:schemeClr val="tx1"/>
                </a:solidFill>
                <a:latin typeface="微软雅黑" pitchFamily="34" charset="-122"/>
                <a:ea typeface="微软雅黑" pitchFamily="34" charset="-122"/>
              </a:rPr>
              <a:t>500</a:t>
            </a: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rPr>
              <a:t>多种报纸，</a:t>
            </a: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1000</a:t>
            </a: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rPr>
              <a:t>多万工具书词条，</a:t>
            </a:r>
            <a:r>
              <a:rPr lang="en-US" altLang="zh-CN" b="1" dirty="0" smtClean="0">
                <a:solidFill>
                  <a:schemeClr val="tx1"/>
                </a:solidFill>
                <a:latin typeface="微软雅黑" pitchFamily="34" charset="-122"/>
                <a:ea typeface="微软雅黑" pitchFamily="34" charset="-122"/>
              </a:rPr>
              <a:t>36</a:t>
            </a:r>
            <a:r>
              <a:rPr lang="zh-CN" altLang="en-US" b="1" dirty="0" smtClean="0">
                <a:solidFill>
                  <a:schemeClr val="tx1"/>
                </a:solidFill>
                <a:latin typeface="微软雅黑" pitchFamily="34" charset="-122"/>
                <a:ea typeface="微软雅黑" pitchFamily="34" charset="-122"/>
              </a:rPr>
              <a:t>万张艺术珍贵图片。</a:t>
            </a:r>
            <a:endPar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r>
              <a:rPr lang="en-US" altLang="zh-CN" smtClean="0"/>
              <a:t>www.apabi.cn</a:t>
            </a:r>
            <a:endParaRPr lang="en-US" altLang="zh-CN" dirty="0"/>
          </a:p>
        </p:txBody>
      </p:sp>
      <p:sp>
        <p:nvSpPr>
          <p:cNvPr id="5" name="灯片编号占位符 4"/>
          <p:cNvSpPr>
            <a:spLocks noGrp="1"/>
          </p:cNvSpPr>
          <p:nvPr>
            <p:ph type="sldNum" sz="quarter" idx="11"/>
          </p:nvPr>
        </p:nvSpPr>
        <p:spPr/>
        <p:txBody>
          <a:bodyPr/>
          <a:lstStyle/>
          <a:p>
            <a:r>
              <a:rPr lang="en-US" altLang="zh-CN" smtClean="0"/>
              <a:t>Page</a:t>
            </a:r>
            <a:fld id="{D1112D27-BEC0-4103-A3DC-6A54D2CA5087}" type="slidenum">
              <a:rPr lang="en-US" altLang="zh-CN" smtClean="0"/>
              <a:pPr/>
              <a:t>12</a:t>
            </a:fld>
            <a:endParaRPr lang="en-US" altLang="zh-CN"/>
          </a:p>
        </p:txBody>
      </p:sp>
      <p:pic>
        <p:nvPicPr>
          <p:cNvPr id="6" name="图片 5" descr="C:\Users\dongjy\Desktop\中华数字书苑-销售工具\中华数字书苑—数字报.jpg"/>
          <p:cNvPicPr/>
          <p:nvPr/>
        </p:nvPicPr>
        <p:blipFill>
          <a:blip r:embed="rId2" cstate="print"/>
          <a:srcRect/>
          <a:stretch>
            <a:fillRect/>
          </a:stretch>
        </p:blipFill>
        <p:spPr bwMode="auto">
          <a:xfrm>
            <a:off x="1259632" y="1052736"/>
            <a:ext cx="5800268" cy="6714662"/>
          </a:xfrm>
          <a:prstGeom prst="rect">
            <a:avLst/>
          </a:prstGeom>
          <a:noFill/>
          <a:ln w="9525">
            <a:noFill/>
            <a:miter lim="800000"/>
            <a:headEnd/>
            <a:tailEnd/>
          </a:ln>
        </p:spPr>
      </p:pic>
      <p:sp>
        <p:nvSpPr>
          <p:cNvPr id="7" name="云形标注 6"/>
          <p:cNvSpPr/>
          <p:nvPr/>
        </p:nvSpPr>
        <p:spPr bwMode="auto">
          <a:xfrm>
            <a:off x="5715008" y="1428736"/>
            <a:ext cx="2357454" cy="1433570"/>
          </a:xfrm>
          <a:prstGeom prst="cloudCallout">
            <a:avLst>
              <a:gd name="adj1" fmla="val -87418"/>
              <a:gd name="adj2" fmla="val 26355"/>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9200" tIns="39600" rIns="79200" bIns="39600" numCol="1" rtlCol="0" anchor="t" anchorCtr="0" compatLnSpc="1">
            <a:prstTxWarp prst="textNoShape">
              <a:avLst/>
            </a:prstTxWarp>
            <a:spAutoFit/>
          </a:bodyPr>
          <a:lstStyle/>
          <a:p>
            <a:pPr marL="0" marR="0" indent="0" algn="l" defTabSz="801688" rtl="0" eaLnBrk="1" fontAlgn="base" latinLnBrk="0" hangingPunct="1">
              <a:lnSpc>
                <a:spcPct val="100000"/>
              </a:lnSpc>
              <a:spcBef>
                <a:spcPct val="0"/>
              </a:spcBef>
              <a:spcAft>
                <a:spcPct val="0"/>
              </a:spcAft>
              <a:buClrTx/>
              <a:buSzTx/>
              <a:buFontTx/>
              <a:buNone/>
              <a:tabLst/>
            </a:pPr>
            <a:r>
              <a:rPr lang="en-US" altLang="zh-CN" b="1" dirty="0" smtClean="0">
                <a:solidFill>
                  <a:schemeClr val="tx1"/>
                </a:solidFill>
                <a:latin typeface="微软雅黑" pitchFamily="34" charset="-122"/>
                <a:ea typeface="微软雅黑" pitchFamily="34" charset="-122"/>
              </a:rPr>
              <a:t>500</a:t>
            </a: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rPr>
              <a:t>种报纸，</a:t>
            </a: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9000</a:t>
            </a: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rPr>
              <a:t>多万篇新闻，最早回溯至</a:t>
            </a: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1949</a:t>
            </a: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rPr>
              <a:t>年。</a:t>
            </a:r>
          </a:p>
        </p:txBody>
      </p:sp>
      <p:sp>
        <p:nvSpPr>
          <p:cNvPr id="8" name="标题 1"/>
          <p:cNvSpPr>
            <a:spLocks noGrp="1"/>
          </p:cNvSpPr>
          <p:nvPr>
            <p:ph type="title"/>
          </p:nvPr>
        </p:nvSpPr>
        <p:spPr>
          <a:xfrm>
            <a:off x="550863" y="252413"/>
            <a:ext cx="5605462" cy="647700"/>
          </a:xfrm>
        </p:spPr>
        <p:txBody>
          <a:bodyPr/>
          <a:lstStyle/>
          <a:p>
            <a:r>
              <a:rPr lang="zh-CN" altLang="en-US" dirty="0" smtClean="0">
                <a:solidFill>
                  <a:schemeClr val="accent3"/>
                </a:solidFill>
                <a:latin typeface="微软雅黑" pitchFamily="34" charset="-122"/>
                <a:ea typeface="微软雅黑" pitchFamily="34" charset="-122"/>
              </a:rPr>
              <a:t>中华数字书苑</a:t>
            </a:r>
            <a:r>
              <a:rPr lang="en-US" altLang="zh-CN" dirty="0" smtClean="0">
                <a:solidFill>
                  <a:schemeClr val="accent3"/>
                </a:solidFill>
                <a:latin typeface="微软雅黑" pitchFamily="34" charset="-122"/>
                <a:ea typeface="微软雅黑" pitchFamily="34" charset="-122"/>
              </a:rPr>
              <a:t>-</a:t>
            </a:r>
            <a:r>
              <a:rPr lang="zh-CN" altLang="en-US" dirty="0" smtClean="0">
                <a:solidFill>
                  <a:schemeClr val="accent3"/>
                </a:solidFill>
                <a:latin typeface="微软雅黑" pitchFamily="34" charset="-122"/>
                <a:ea typeface="微软雅黑" pitchFamily="34" charset="-122"/>
              </a:rPr>
              <a:t>报纸</a:t>
            </a:r>
            <a:endParaRPr lang="zh-CN" altLang="en-US" dirty="0">
              <a:solidFill>
                <a:schemeClr val="accent3"/>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r>
              <a:rPr lang="en-US" altLang="zh-CN" smtClean="0"/>
              <a:t>www.apabi.cn</a:t>
            </a:r>
            <a:endParaRPr lang="en-US" altLang="zh-CN" dirty="0"/>
          </a:p>
        </p:txBody>
      </p:sp>
      <p:sp>
        <p:nvSpPr>
          <p:cNvPr id="5" name="灯片编号占位符 4"/>
          <p:cNvSpPr>
            <a:spLocks noGrp="1"/>
          </p:cNvSpPr>
          <p:nvPr>
            <p:ph type="sldNum" sz="quarter" idx="11"/>
          </p:nvPr>
        </p:nvSpPr>
        <p:spPr/>
        <p:txBody>
          <a:bodyPr/>
          <a:lstStyle/>
          <a:p>
            <a:r>
              <a:rPr lang="en-US" altLang="zh-CN" smtClean="0"/>
              <a:t>Page</a:t>
            </a:r>
            <a:fld id="{D1112D27-BEC0-4103-A3DC-6A54D2CA5087}" type="slidenum">
              <a:rPr lang="en-US" altLang="zh-CN" smtClean="0"/>
              <a:pPr/>
              <a:t>13</a:t>
            </a:fld>
            <a:endParaRPr lang="en-US" altLang="zh-CN"/>
          </a:p>
        </p:txBody>
      </p:sp>
      <p:pic>
        <p:nvPicPr>
          <p:cNvPr id="6" name="图片 5"/>
          <p:cNvPicPr/>
          <p:nvPr/>
        </p:nvPicPr>
        <p:blipFill>
          <a:blip r:embed="rId2" cstate="print"/>
          <a:srcRect/>
          <a:stretch>
            <a:fillRect/>
          </a:stretch>
        </p:blipFill>
        <p:spPr bwMode="auto">
          <a:xfrm>
            <a:off x="395536" y="1124744"/>
            <a:ext cx="7776864" cy="7535997"/>
          </a:xfrm>
          <a:prstGeom prst="rect">
            <a:avLst/>
          </a:prstGeom>
          <a:noFill/>
          <a:ln w="9525">
            <a:noFill/>
            <a:miter lim="800000"/>
            <a:headEnd/>
            <a:tailEnd/>
          </a:ln>
        </p:spPr>
      </p:pic>
      <p:sp>
        <p:nvSpPr>
          <p:cNvPr id="7" name="云形标注 6"/>
          <p:cNvSpPr/>
          <p:nvPr/>
        </p:nvSpPr>
        <p:spPr bwMode="auto">
          <a:xfrm>
            <a:off x="5715008" y="1428736"/>
            <a:ext cx="2357454" cy="2417443"/>
          </a:xfrm>
          <a:prstGeom prst="cloudCallout">
            <a:avLst>
              <a:gd name="adj1" fmla="val -92590"/>
              <a:gd name="adj2" fmla="val 1233"/>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9200" tIns="39600" rIns="79200" bIns="39600" numCol="1" rtlCol="0" anchor="t" anchorCtr="0" compatLnSpc="1">
            <a:prstTxWarp prst="textNoShape">
              <a:avLst/>
            </a:prstTxWarp>
            <a:spAutoFit/>
          </a:bodyPr>
          <a:lstStyle/>
          <a:p>
            <a:pPr marL="0" marR="0" indent="0" algn="l" defTabSz="801688"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2000</a:t>
            </a: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rPr>
              <a:t>多种工具书</a:t>
            </a:r>
            <a:r>
              <a:rPr lang="en-US" altLang="zh-CN" b="1" dirty="0" smtClean="0">
                <a:solidFill>
                  <a:schemeClr val="tx1"/>
                </a:solidFill>
                <a:latin typeface="微软雅黑" pitchFamily="34" charset="-122"/>
                <a:ea typeface="微软雅黑" pitchFamily="34" charset="-122"/>
              </a:rPr>
              <a:t>2600</a:t>
            </a:r>
            <a:r>
              <a:rPr lang="zh-CN" altLang="en-US" b="1" dirty="0" smtClean="0">
                <a:solidFill>
                  <a:schemeClr val="tx1"/>
                </a:solidFill>
                <a:latin typeface="微软雅黑" pitchFamily="34" charset="-122"/>
                <a:ea typeface="微软雅黑" pitchFamily="34" charset="-122"/>
              </a:rPr>
              <a:t>多卷，</a:t>
            </a: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1000</a:t>
            </a: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rPr>
              <a:t>多万篇词条，覆盖所有的工具书分类，并包含中国大百科、辞海、汉语大辞典。</a:t>
            </a:r>
          </a:p>
        </p:txBody>
      </p:sp>
      <p:sp>
        <p:nvSpPr>
          <p:cNvPr id="8" name="标题 1"/>
          <p:cNvSpPr>
            <a:spLocks noGrp="1"/>
          </p:cNvSpPr>
          <p:nvPr>
            <p:ph type="title"/>
          </p:nvPr>
        </p:nvSpPr>
        <p:spPr>
          <a:xfrm>
            <a:off x="550863" y="252413"/>
            <a:ext cx="5605462" cy="647700"/>
          </a:xfrm>
        </p:spPr>
        <p:txBody>
          <a:bodyPr/>
          <a:lstStyle/>
          <a:p>
            <a:r>
              <a:rPr lang="zh-CN" altLang="en-US" dirty="0" smtClean="0">
                <a:solidFill>
                  <a:schemeClr val="accent3"/>
                </a:solidFill>
                <a:latin typeface="微软雅黑" pitchFamily="34" charset="-122"/>
                <a:ea typeface="微软雅黑" pitchFamily="34" charset="-122"/>
              </a:rPr>
              <a:t>中华数字书苑</a:t>
            </a:r>
            <a:r>
              <a:rPr lang="en-US" altLang="zh-CN" dirty="0" smtClean="0">
                <a:solidFill>
                  <a:schemeClr val="accent3"/>
                </a:solidFill>
                <a:latin typeface="微软雅黑" pitchFamily="34" charset="-122"/>
                <a:ea typeface="微软雅黑" pitchFamily="34" charset="-122"/>
              </a:rPr>
              <a:t>——</a:t>
            </a:r>
            <a:r>
              <a:rPr lang="zh-CN" altLang="en-US" dirty="0" smtClean="0">
                <a:solidFill>
                  <a:schemeClr val="accent3"/>
                </a:solidFill>
                <a:latin typeface="微软雅黑" pitchFamily="34" charset="-122"/>
                <a:ea typeface="微软雅黑" pitchFamily="34" charset="-122"/>
              </a:rPr>
              <a:t>工具书</a:t>
            </a:r>
            <a:endParaRPr lang="zh-CN" altLang="en-US" dirty="0">
              <a:solidFill>
                <a:schemeClr val="accent3"/>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r>
              <a:rPr lang="en-US" altLang="zh-CN" smtClean="0"/>
              <a:t>www.apabi.cn</a:t>
            </a:r>
            <a:endParaRPr lang="en-US" altLang="zh-CN" dirty="0"/>
          </a:p>
        </p:txBody>
      </p:sp>
      <p:sp>
        <p:nvSpPr>
          <p:cNvPr id="5" name="灯片编号占位符 4"/>
          <p:cNvSpPr>
            <a:spLocks noGrp="1"/>
          </p:cNvSpPr>
          <p:nvPr>
            <p:ph type="sldNum" sz="quarter" idx="11"/>
          </p:nvPr>
        </p:nvSpPr>
        <p:spPr/>
        <p:txBody>
          <a:bodyPr/>
          <a:lstStyle/>
          <a:p>
            <a:r>
              <a:rPr lang="en-US" altLang="zh-CN" smtClean="0"/>
              <a:t>Page</a:t>
            </a:r>
            <a:fld id="{D1112D27-BEC0-4103-A3DC-6A54D2CA5087}" type="slidenum">
              <a:rPr lang="en-US" altLang="zh-CN" smtClean="0"/>
              <a:pPr/>
              <a:t>14</a:t>
            </a:fld>
            <a:endParaRPr lang="en-US" altLang="zh-CN"/>
          </a:p>
        </p:txBody>
      </p:sp>
      <p:sp>
        <p:nvSpPr>
          <p:cNvPr id="6" name="标题 1"/>
          <p:cNvSpPr>
            <a:spLocks noGrp="1"/>
          </p:cNvSpPr>
          <p:nvPr>
            <p:ph type="title"/>
          </p:nvPr>
        </p:nvSpPr>
        <p:spPr>
          <a:xfrm>
            <a:off x="550863" y="252413"/>
            <a:ext cx="5605462" cy="647700"/>
          </a:xfrm>
        </p:spPr>
        <p:txBody>
          <a:bodyPr/>
          <a:lstStyle/>
          <a:p>
            <a:r>
              <a:rPr lang="zh-CN" altLang="en-US" dirty="0" smtClean="0">
                <a:solidFill>
                  <a:schemeClr val="accent3"/>
                </a:solidFill>
                <a:latin typeface="微软雅黑" pitchFamily="34" charset="-122"/>
                <a:ea typeface="微软雅黑" pitchFamily="34" charset="-122"/>
              </a:rPr>
              <a:t>中华数字书苑</a:t>
            </a:r>
            <a:r>
              <a:rPr lang="en-US" altLang="zh-CN" dirty="0" smtClean="0">
                <a:solidFill>
                  <a:schemeClr val="accent3"/>
                </a:solidFill>
                <a:latin typeface="微软雅黑" pitchFamily="34" charset="-122"/>
                <a:ea typeface="微软雅黑" pitchFamily="34" charset="-122"/>
              </a:rPr>
              <a:t>——</a:t>
            </a:r>
            <a:r>
              <a:rPr lang="zh-CN" altLang="en-US" dirty="0" smtClean="0">
                <a:solidFill>
                  <a:schemeClr val="accent3"/>
                </a:solidFill>
                <a:latin typeface="微软雅黑" pitchFamily="34" charset="-122"/>
                <a:ea typeface="微软雅黑" pitchFamily="34" charset="-122"/>
              </a:rPr>
              <a:t>图片</a:t>
            </a:r>
            <a:endParaRPr lang="zh-CN" altLang="en-US" dirty="0">
              <a:solidFill>
                <a:schemeClr val="accent3"/>
              </a:solidFill>
              <a:latin typeface="微软雅黑" pitchFamily="34" charset="-122"/>
              <a:ea typeface="微软雅黑" pitchFamily="34" charset="-122"/>
            </a:endParaRPr>
          </a:p>
        </p:txBody>
      </p:sp>
      <p:pic>
        <p:nvPicPr>
          <p:cNvPr id="9" name="图片 8"/>
          <p:cNvPicPr/>
          <p:nvPr/>
        </p:nvPicPr>
        <p:blipFill>
          <a:blip r:embed="rId2" cstate="print"/>
          <a:srcRect/>
          <a:stretch>
            <a:fillRect/>
          </a:stretch>
        </p:blipFill>
        <p:spPr bwMode="auto">
          <a:xfrm>
            <a:off x="899592" y="1124744"/>
            <a:ext cx="7632848" cy="5112568"/>
          </a:xfrm>
          <a:prstGeom prst="rect">
            <a:avLst/>
          </a:prstGeom>
          <a:noFill/>
          <a:ln w="9525">
            <a:noFill/>
            <a:miter lim="800000"/>
            <a:headEnd/>
            <a:tailEnd/>
          </a:ln>
        </p:spPr>
      </p:pic>
      <p:sp>
        <p:nvSpPr>
          <p:cNvPr id="10" name="云形标注 9"/>
          <p:cNvSpPr/>
          <p:nvPr/>
        </p:nvSpPr>
        <p:spPr bwMode="auto">
          <a:xfrm>
            <a:off x="5508104" y="1340768"/>
            <a:ext cx="2571768" cy="1761527"/>
          </a:xfrm>
          <a:prstGeom prst="cloudCallout">
            <a:avLst>
              <a:gd name="adj1" fmla="val -98408"/>
              <a:gd name="adj2" fmla="val 13841"/>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9200" tIns="39600" rIns="79200" bIns="39600" numCol="1" rtlCol="0" anchor="t" anchorCtr="0" compatLnSpc="1">
            <a:prstTxWarp prst="textNoShape">
              <a:avLst/>
            </a:prstTxWarp>
            <a:spAutoFit/>
          </a:bodyPr>
          <a:lstStyle/>
          <a:p>
            <a:pPr marL="0" marR="0" indent="0" algn="l" defTabSz="801688"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36</a:t>
            </a: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rPr>
              <a:t>多万艺术类珍贵图片，</a:t>
            </a: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16</a:t>
            </a: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rPr>
              <a:t>个艺术分馆，覆盖美术、书法、考古、历史设计等艺术领域。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en-US" altLang="zh-CN"/>
              <a:t>Page</a:t>
            </a:r>
            <a:fld id="{AED74693-9055-4E2B-9ACA-EE95BB1F36B6}" type="slidenum">
              <a:rPr lang="en-US" altLang="zh-CN"/>
              <a:pPr>
                <a:defRPr/>
              </a:pPr>
              <a:t>15</a:t>
            </a:fld>
            <a:endParaRPr lang="en-US" altLang="zh-CN"/>
          </a:p>
        </p:txBody>
      </p:sp>
      <p:sp>
        <p:nvSpPr>
          <p:cNvPr id="5" name="页脚占位符 4"/>
          <p:cNvSpPr>
            <a:spLocks noGrp="1"/>
          </p:cNvSpPr>
          <p:nvPr>
            <p:ph type="ftr" sz="quarter" idx="11"/>
          </p:nvPr>
        </p:nvSpPr>
        <p:spPr/>
        <p:txBody>
          <a:bodyPr/>
          <a:lstStyle/>
          <a:p>
            <a:pPr>
              <a:defRPr/>
            </a:pPr>
            <a:r>
              <a:rPr lang="en-US" altLang="zh-CN"/>
              <a:t>www.apabi.cn</a:t>
            </a:r>
          </a:p>
        </p:txBody>
      </p:sp>
      <p:sp>
        <p:nvSpPr>
          <p:cNvPr id="25604" name="Rectangle 2"/>
          <p:cNvSpPr>
            <a:spLocks noGrp="1" noChangeArrowheads="1"/>
          </p:cNvSpPr>
          <p:nvPr>
            <p:ph type="title"/>
          </p:nvPr>
        </p:nvSpPr>
        <p:spPr/>
        <p:txBody>
          <a:bodyPr/>
          <a:lstStyle/>
          <a:p>
            <a:pPr eaLnBrk="1" hangingPunct="1"/>
            <a:r>
              <a:rPr lang="zh-CN" altLang="en-US" b="0" dirty="0" smtClean="0">
                <a:latin typeface="微软雅黑" pitchFamily="34" charset="-122"/>
                <a:ea typeface="微软雅黑" pitchFamily="34" charset="-122"/>
              </a:rPr>
              <a:t>中华数字书苑</a:t>
            </a:r>
            <a:r>
              <a:rPr lang="en-US" altLang="zh-CN" b="0" dirty="0" smtClean="0">
                <a:latin typeface="微软雅黑" pitchFamily="34" charset="-122"/>
                <a:ea typeface="微软雅黑" pitchFamily="34" charset="-122"/>
              </a:rPr>
              <a:t>——</a:t>
            </a:r>
            <a:r>
              <a:rPr lang="zh-CN" altLang="en-US" b="0" dirty="0" smtClean="0">
                <a:latin typeface="微软雅黑" pitchFamily="34" charset="-122"/>
                <a:ea typeface="微软雅黑" pitchFamily="34" charset="-122"/>
              </a:rPr>
              <a:t>资源特点</a:t>
            </a:r>
          </a:p>
        </p:txBody>
      </p:sp>
      <p:grpSp>
        <p:nvGrpSpPr>
          <p:cNvPr id="2" name="组合 15"/>
          <p:cNvGrpSpPr>
            <a:grpSpLocks/>
          </p:cNvGrpSpPr>
          <p:nvPr/>
        </p:nvGrpSpPr>
        <p:grpSpPr bwMode="auto">
          <a:xfrm>
            <a:off x="1290216" y="1357313"/>
            <a:ext cx="1625600" cy="1625600"/>
            <a:chOff x="5857884" y="2071678"/>
            <a:chExt cx="1625397" cy="1625397"/>
          </a:xfrm>
        </p:grpSpPr>
        <p:pic>
          <p:nvPicPr>
            <p:cNvPr id="25633" name="图片 10" descr="57212.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57884" y="2071678"/>
              <a:ext cx="1625397" cy="1625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圆角矩形 11"/>
            <p:cNvSpPr/>
            <p:nvPr/>
          </p:nvSpPr>
          <p:spPr bwMode="auto">
            <a:xfrm>
              <a:off x="6180226" y="2500306"/>
              <a:ext cx="963542" cy="951933"/>
            </a:xfrm>
            <a:prstGeom prst="roundRect">
              <a:avLst/>
            </a:prstGeom>
            <a:solidFill>
              <a:srgbClr val="C00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79200" tIns="39600" rIns="79200" bIns="39600">
              <a:spAutoFit/>
            </a:bodyPr>
            <a:lstStyle/>
            <a:p>
              <a:pPr algn="ctr" defTabSz="801688">
                <a:lnSpc>
                  <a:spcPct val="150000"/>
                </a:lnSpc>
                <a:defRPr/>
              </a:pPr>
              <a:r>
                <a:rPr lang="en-US" altLang="zh-CN" sz="18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mn-ea"/>
                </a:rPr>
                <a:t>80</a:t>
              </a:r>
              <a:r>
                <a:rPr lang="zh-CN" altLang="en-US" sz="18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mn-ea"/>
                </a:rPr>
                <a:t>万图书</a:t>
              </a:r>
              <a:r>
                <a:rPr lang="en-US" altLang="zh-CN" sz="18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mn-ea"/>
                </a:rPr>
                <a:t> </a:t>
              </a:r>
              <a:endParaRPr lang="zh-CN" altLang="en-US" sz="1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mn-ea"/>
              </a:endParaRPr>
            </a:p>
          </p:txBody>
        </p:sp>
      </p:grpSp>
      <p:grpSp>
        <p:nvGrpSpPr>
          <p:cNvPr id="3" name="组合 16"/>
          <p:cNvGrpSpPr>
            <a:grpSpLocks/>
          </p:cNvGrpSpPr>
          <p:nvPr/>
        </p:nvGrpSpPr>
        <p:grpSpPr bwMode="auto">
          <a:xfrm>
            <a:off x="3162424" y="1357313"/>
            <a:ext cx="1625600" cy="1625600"/>
            <a:chOff x="5857884" y="2071678"/>
            <a:chExt cx="1625397" cy="1625397"/>
          </a:xfrm>
        </p:grpSpPr>
        <p:pic>
          <p:nvPicPr>
            <p:cNvPr id="25631" name="图片 17" descr="57212.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57884" y="2071678"/>
              <a:ext cx="1625397" cy="1625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圆角矩形 18"/>
            <p:cNvSpPr/>
            <p:nvPr/>
          </p:nvSpPr>
          <p:spPr bwMode="auto">
            <a:xfrm>
              <a:off x="6180226" y="2500306"/>
              <a:ext cx="963542" cy="998947"/>
            </a:xfrm>
            <a:prstGeom prst="roundRect">
              <a:avLst/>
            </a:prstGeom>
            <a:solidFill>
              <a:srgbClr val="FF99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79200" tIns="39600" rIns="79200" bIns="39600">
              <a:spAutoFit/>
            </a:bodyPr>
            <a:lstStyle/>
            <a:p>
              <a:pPr algn="ctr" defTabSz="801688">
                <a:lnSpc>
                  <a:spcPct val="150000"/>
                </a:lnSpc>
                <a:defRPr/>
              </a:pPr>
              <a:r>
                <a:rPr lang="en-US" altLang="zh-CN" sz="18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mn-ea"/>
                </a:rPr>
                <a:t>500</a:t>
              </a:r>
              <a:r>
                <a:rPr lang="zh-CN" altLang="en-US" sz="18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mn-ea"/>
                </a:rPr>
                <a:t>种</a:t>
              </a:r>
              <a:endParaRPr lang="en-US" altLang="zh-CN" sz="1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mn-ea"/>
              </a:endParaRPr>
            </a:p>
            <a:p>
              <a:pPr algn="ctr" defTabSz="801688">
                <a:lnSpc>
                  <a:spcPct val="150000"/>
                </a:lnSpc>
                <a:defRPr/>
              </a:pPr>
              <a:r>
                <a:rPr lang="zh-CN" altLang="en-US" sz="1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mn-ea"/>
                </a:rPr>
                <a:t>报纸</a:t>
              </a:r>
            </a:p>
          </p:txBody>
        </p:sp>
      </p:grpSp>
      <p:grpSp>
        <p:nvGrpSpPr>
          <p:cNvPr id="6" name="组合 22"/>
          <p:cNvGrpSpPr>
            <a:grpSpLocks/>
          </p:cNvGrpSpPr>
          <p:nvPr/>
        </p:nvGrpSpPr>
        <p:grpSpPr bwMode="auto">
          <a:xfrm>
            <a:off x="5089748" y="1357313"/>
            <a:ext cx="1714500" cy="1625600"/>
            <a:chOff x="5857884" y="2071678"/>
            <a:chExt cx="1625397" cy="1625397"/>
          </a:xfrm>
        </p:grpSpPr>
        <p:pic>
          <p:nvPicPr>
            <p:cNvPr id="25629" name="图片 23" descr="57212.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57884" y="2071678"/>
              <a:ext cx="1625397" cy="1625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圆角矩形 24"/>
            <p:cNvSpPr/>
            <p:nvPr/>
          </p:nvSpPr>
          <p:spPr bwMode="auto">
            <a:xfrm>
              <a:off x="6180226" y="2500306"/>
              <a:ext cx="963542" cy="956804"/>
            </a:xfrm>
            <a:prstGeom prst="roundRect">
              <a:avLst/>
            </a:prstGeom>
            <a:solidFill>
              <a:srgbClr val="00B0F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79200" tIns="39600" rIns="79200" bIns="39600">
              <a:spAutoFit/>
            </a:bodyPr>
            <a:lstStyle/>
            <a:p>
              <a:pPr algn="ctr" defTabSz="801688">
                <a:lnSpc>
                  <a:spcPct val="150000"/>
                </a:lnSpc>
                <a:defRPr/>
              </a:pPr>
              <a:r>
                <a:rPr lang="en-US" altLang="zh-CN" sz="1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mn-ea"/>
                </a:rPr>
                <a:t>2000</a:t>
              </a:r>
              <a:r>
                <a:rPr lang="zh-CN" altLang="en-US" sz="1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mn-ea"/>
                </a:rPr>
                <a:t>种</a:t>
              </a:r>
              <a:endParaRPr lang="en-US" altLang="zh-CN" sz="1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mn-ea"/>
              </a:endParaRPr>
            </a:p>
            <a:p>
              <a:pPr algn="ctr" defTabSz="801688">
                <a:lnSpc>
                  <a:spcPct val="150000"/>
                </a:lnSpc>
                <a:defRPr/>
              </a:pPr>
              <a:r>
                <a:rPr lang="zh-CN" altLang="en-US" sz="1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mn-ea"/>
                </a:rPr>
                <a:t>工具书</a:t>
              </a:r>
            </a:p>
          </p:txBody>
        </p:sp>
      </p:grpSp>
      <p:grpSp>
        <p:nvGrpSpPr>
          <p:cNvPr id="8" name="组合 28"/>
          <p:cNvGrpSpPr>
            <a:grpSpLocks/>
          </p:cNvGrpSpPr>
          <p:nvPr/>
        </p:nvGrpSpPr>
        <p:grpSpPr bwMode="auto">
          <a:xfrm>
            <a:off x="7128488" y="1374775"/>
            <a:ext cx="1836000" cy="1625600"/>
            <a:chOff x="5857884" y="2160793"/>
            <a:chExt cx="1625397" cy="1625397"/>
          </a:xfrm>
        </p:grpSpPr>
        <p:pic>
          <p:nvPicPr>
            <p:cNvPr id="25625" name="图片 29" descr="57212.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57884" y="2160793"/>
              <a:ext cx="1625397" cy="1625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圆角矩形 30"/>
            <p:cNvSpPr/>
            <p:nvPr/>
          </p:nvSpPr>
          <p:spPr bwMode="auto">
            <a:xfrm>
              <a:off x="6180226" y="2619824"/>
              <a:ext cx="963542" cy="952052"/>
            </a:xfrm>
            <a:prstGeom prst="roundRect">
              <a:avLst/>
            </a:prstGeom>
            <a:solidFill>
              <a:srgbClr val="80008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79200" tIns="39600" rIns="79200" bIns="39600">
              <a:spAutoFit/>
            </a:bodyPr>
            <a:lstStyle/>
            <a:p>
              <a:pPr algn="ctr" defTabSz="801688">
                <a:lnSpc>
                  <a:spcPct val="150000"/>
                </a:lnSpc>
                <a:defRPr/>
              </a:pPr>
              <a:r>
                <a:rPr lang="en-US" altLang="zh-CN" sz="18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mn-ea"/>
                </a:rPr>
                <a:t>36</a:t>
              </a:r>
              <a:r>
                <a:rPr lang="zh-CN" altLang="en-US" sz="18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mn-ea"/>
                </a:rPr>
                <a:t>万</a:t>
              </a:r>
              <a:r>
                <a:rPr lang="zh-CN" altLang="en-US" sz="1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mn-ea"/>
                </a:rPr>
                <a:t>张</a:t>
              </a:r>
              <a:endParaRPr lang="en-US" altLang="zh-CN" sz="1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mn-ea"/>
              </a:endParaRPr>
            </a:p>
            <a:p>
              <a:pPr algn="ctr" defTabSz="801688">
                <a:lnSpc>
                  <a:spcPct val="150000"/>
                </a:lnSpc>
                <a:defRPr/>
              </a:pPr>
              <a:r>
                <a:rPr lang="zh-CN" altLang="en-US" sz="16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mn-ea"/>
                </a:rPr>
                <a:t>艺术图片</a:t>
              </a:r>
            </a:p>
          </p:txBody>
        </p:sp>
      </p:grpSp>
      <p:sp>
        <p:nvSpPr>
          <p:cNvPr id="39" name="圆角矩形 38"/>
          <p:cNvSpPr/>
          <p:nvPr/>
        </p:nvSpPr>
        <p:spPr bwMode="auto">
          <a:xfrm>
            <a:off x="1512594" y="3206661"/>
            <a:ext cx="7560000" cy="548182"/>
          </a:xfrm>
          <a:prstGeom prst="roundRect">
            <a:avLst/>
          </a:prstGeom>
          <a:solidFill>
            <a:srgbClr val="C0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lIns="79200" tIns="39600" rIns="79200" bIns="39600" anchor="ctr">
            <a:spAutoFit/>
          </a:bodyPr>
          <a:lstStyle/>
          <a:p>
            <a:pPr defTabSz="801688">
              <a:lnSpc>
                <a:spcPct val="150000"/>
              </a:lnSpc>
              <a:defRPr/>
            </a:pPr>
            <a:r>
              <a:rPr lang="zh-CN" alt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覆盖了建国以来的所有电子书</a:t>
            </a:r>
            <a:r>
              <a:rPr lang="en-US" altLang="zh-CN"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50%</a:t>
            </a:r>
            <a:r>
              <a:rPr lang="zh-CN" alt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以上，并包括外文</a:t>
            </a:r>
            <a:r>
              <a:rPr lang="zh-CN" alt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图书</a:t>
            </a:r>
            <a:r>
              <a:rPr lang="en-US" altLang="zh-CN"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9000</a:t>
            </a:r>
            <a:r>
              <a:rPr lang="zh-CN" alt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多种</a:t>
            </a:r>
          </a:p>
        </p:txBody>
      </p:sp>
      <p:sp>
        <p:nvSpPr>
          <p:cNvPr id="42" name="圆角矩形 41"/>
          <p:cNvSpPr/>
          <p:nvPr/>
        </p:nvSpPr>
        <p:spPr bwMode="auto">
          <a:xfrm>
            <a:off x="1443966" y="3969112"/>
            <a:ext cx="7560000" cy="468000"/>
          </a:xfrm>
          <a:prstGeom prst="roundRect">
            <a:avLst/>
          </a:prstGeom>
          <a:solidFill>
            <a:srgbClr val="FF99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79200" tIns="39600" rIns="79200" bIns="39600" anchor="ctr">
            <a:spAutoFit/>
          </a:bodyPr>
          <a:lstStyle/>
          <a:p>
            <a:pPr defTabSz="801688">
              <a:lnSpc>
                <a:spcPct val="150000"/>
              </a:lnSpc>
              <a:defRPr/>
            </a:pPr>
            <a:r>
              <a:rPr lang="zh-CN" alt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覆盖了</a:t>
            </a:r>
            <a:r>
              <a:rPr lang="en-US" altLang="zh-CN"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30%</a:t>
            </a:r>
            <a:r>
              <a:rPr lang="zh-CN" alt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全国正式发行的报纸，覆盖了</a:t>
            </a:r>
            <a:r>
              <a:rPr lang="en-US" altLang="zh-CN"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100%</a:t>
            </a:r>
            <a:r>
              <a:rPr lang="zh-CN" alt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的报业集团</a:t>
            </a:r>
          </a:p>
        </p:txBody>
      </p:sp>
      <p:sp>
        <p:nvSpPr>
          <p:cNvPr id="43" name="圆角矩形 42"/>
          <p:cNvSpPr/>
          <p:nvPr/>
        </p:nvSpPr>
        <p:spPr bwMode="auto">
          <a:xfrm>
            <a:off x="1443966" y="4689192"/>
            <a:ext cx="7560000" cy="468000"/>
          </a:xfrm>
          <a:prstGeom prst="roundRect">
            <a:avLst/>
          </a:prstGeom>
          <a:solidFill>
            <a:srgbClr val="00B0F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79200" tIns="39600" rIns="79200" bIns="39600" anchor="ctr">
            <a:spAutoFit/>
          </a:bodyPr>
          <a:lstStyle/>
          <a:p>
            <a:pPr defTabSz="801688">
              <a:lnSpc>
                <a:spcPct val="150000"/>
              </a:lnSpc>
              <a:defRPr/>
            </a:pPr>
            <a:r>
              <a:rPr lang="zh-CN" altLang="en-US" sz="1800" dirty="0">
                <a:ln w="18415" cmpd="sng">
                  <a:solidFill>
                    <a:srgbClr val="FFFFFF"/>
                  </a:solidFill>
                  <a:prstDash val="solid"/>
                </a:ln>
                <a:solidFill>
                  <a:schemeClr val="bg1"/>
                </a:solidFill>
                <a:effectLst>
                  <a:outerShdw blurRad="38100" dist="38100" dir="2700000" algn="tl">
                    <a:srgbClr val="000000">
                      <a:alpha val="43137"/>
                    </a:srgbClr>
                  </a:outerShdw>
                </a:effectLst>
                <a:latin typeface="+mn-ea"/>
              </a:rPr>
              <a:t>覆盖了所有的工具书分类，并包含中国大百科、辞海、汉语大辞典</a:t>
            </a:r>
          </a:p>
        </p:txBody>
      </p:sp>
      <p:sp>
        <p:nvSpPr>
          <p:cNvPr id="45" name="圆角矩形 44"/>
          <p:cNvSpPr/>
          <p:nvPr/>
        </p:nvSpPr>
        <p:spPr bwMode="auto">
          <a:xfrm>
            <a:off x="1443966" y="5337264"/>
            <a:ext cx="7560000" cy="468000"/>
          </a:xfrm>
          <a:prstGeom prst="roundRect">
            <a:avLst/>
          </a:prstGeom>
          <a:solidFill>
            <a:srgbClr val="80008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79200" tIns="39600" rIns="79200" bIns="39600" anchor="ctr">
            <a:spAutoFit/>
          </a:bodyPr>
          <a:lstStyle/>
          <a:p>
            <a:pPr defTabSz="801688">
              <a:lnSpc>
                <a:spcPct val="150000"/>
              </a:lnSpc>
              <a:defRPr/>
            </a:pPr>
            <a:r>
              <a:rPr lang="zh-CN" altLang="en-US" sz="1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mn-ea"/>
              </a:rPr>
              <a:t>覆盖了考古、美术、书法、摄影、设计等各个艺术领域</a:t>
            </a:r>
            <a:endParaRPr lang="zh-CN" altLang="en-US" sz="16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mn-ea"/>
            </a:endParaRPr>
          </a:p>
        </p:txBody>
      </p:sp>
      <p:grpSp>
        <p:nvGrpSpPr>
          <p:cNvPr id="10" name="组合 57"/>
          <p:cNvGrpSpPr>
            <a:grpSpLocks/>
          </p:cNvGrpSpPr>
          <p:nvPr/>
        </p:nvGrpSpPr>
        <p:grpSpPr bwMode="auto">
          <a:xfrm>
            <a:off x="395536" y="3035300"/>
            <a:ext cx="8640960" cy="3822700"/>
            <a:chOff x="178987" y="3035298"/>
            <a:chExt cx="8893575" cy="3822726"/>
          </a:xfrm>
        </p:grpSpPr>
        <p:sp>
          <p:nvSpPr>
            <p:cNvPr id="38" name="矩形 37"/>
            <p:cNvSpPr/>
            <p:nvPr/>
          </p:nvSpPr>
          <p:spPr bwMode="auto">
            <a:xfrm>
              <a:off x="1285415" y="3035298"/>
              <a:ext cx="7776033" cy="107951"/>
            </a:xfrm>
            <a:prstGeom prst="rect">
              <a:avLst/>
            </a:prstGeom>
            <a:gradFill>
              <a:gsLst>
                <a:gs pos="0">
                  <a:srgbClr val="FFF200"/>
                </a:gs>
                <a:gs pos="45000">
                  <a:srgbClr val="FF7A00"/>
                </a:gs>
                <a:gs pos="70000">
                  <a:srgbClr val="FF0300"/>
                </a:gs>
                <a:gs pos="100000">
                  <a:srgbClr val="4D0808"/>
                </a:gs>
              </a:gsLst>
              <a:lin ang="0" scaled="1"/>
            </a:gra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lIns="79200" tIns="39600" rIns="79200" bIns="39600">
              <a:spAutoFit/>
            </a:bodyPr>
            <a:lstStyle/>
            <a:p>
              <a:pPr defTabSz="801688">
                <a:defRPr/>
              </a:pPr>
              <a:endParaRPr lang="zh-CN" altLang="en-US">
                <a:solidFill>
                  <a:schemeClr val="bg1"/>
                </a:solidFill>
                <a:latin typeface="FrutigerNext LT Regular" pitchFamily="34" charset="0"/>
                <a:ea typeface="MS PGothic" pitchFamily="34" charset="-128"/>
              </a:endParaRPr>
            </a:p>
          </p:txBody>
        </p:sp>
        <p:sp>
          <p:nvSpPr>
            <p:cNvPr id="54" name="矩形 53"/>
            <p:cNvSpPr/>
            <p:nvPr/>
          </p:nvSpPr>
          <p:spPr bwMode="auto">
            <a:xfrm>
              <a:off x="178987" y="6714024"/>
              <a:ext cx="8893575" cy="144000"/>
            </a:xfrm>
            <a:prstGeom prst="rect">
              <a:avLst/>
            </a:prstGeom>
            <a:gradFill flip="none" rotWithShape="1">
              <a:gsLst>
                <a:gs pos="0">
                  <a:srgbClr val="FFF200"/>
                </a:gs>
                <a:gs pos="45000">
                  <a:srgbClr val="FF7A00"/>
                </a:gs>
                <a:gs pos="70000">
                  <a:srgbClr val="FF0300"/>
                </a:gs>
                <a:gs pos="100000">
                  <a:srgbClr val="4D0808"/>
                </a:gs>
              </a:gsLst>
              <a:path path="circle">
                <a:fillToRect r="100000" b="100000"/>
              </a:path>
              <a:tileRect l="-100000" t="-100000"/>
            </a:gradFill>
            <a:ln w="9525" cap="flat" cmpd="sng" algn="ctr">
              <a:noFill/>
              <a:prstDash val="solid"/>
              <a:round/>
              <a:headEnd type="none" w="med" len="med"/>
              <a:tailEnd type="none" w="med" len="med"/>
            </a:ln>
            <a:effectLst/>
          </p:spPr>
          <p:txBody>
            <a:bodyPr wrap="square" lIns="79200" tIns="39600" rIns="79200" bIns="39600">
              <a:spAutoFit/>
            </a:bodyPr>
            <a:lstStyle/>
            <a:p>
              <a:pPr defTabSz="801688">
                <a:defRPr/>
              </a:pPr>
              <a:endParaRPr lang="zh-CN" altLang="en-US">
                <a:latin typeface="FrutigerNext LT Regular" pitchFamily="34" charset="0"/>
              </a:endParaRPr>
            </a:p>
          </p:txBody>
        </p:sp>
      </p:grpSp>
      <p:grpSp>
        <p:nvGrpSpPr>
          <p:cNvPr id="11" name="组合 22"/>
          <p:cNvGrpSpPr/>
          <p:nvPr/>
        </p:nvGrpSpPr>
        <p:grpSpPr>
          <a:xfrm>
            <a:off x="479846" y="1585695"/>
            <a:ext cx="607457" cy="4762779"/>
            <a:chOff x="597679" y="1587677"/>
            <a:chExt cx="607457" cy="4762779"/>
          </a:xfrm>
        </p:grpSpPr>
        <p:pic>
          <p:nvPicPr>
            <p:cNvPr id="33" name="Picture 16"/>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41808" t="33152" r="54308" b="59295"/>
            <a:stretch/>
          </p:blipFill>
          <p:spPr bwMode="auto">
            <a:xfrm>
              <a:off x="702331" y="2420888"/>
              <a:ext cx="405126" cy="4923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5" name="Picture 16"/>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45486" t="33158" r="50729" b="59295"/>
            <a:stretch/>
          </p:blipFill>
          <p:spPr bwMode="auto">
            <a:xfrm>
              <a:off x="675409" y="3284984"/>
              <a:ext cx="394808" cy="491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6" name="Picture 16"/>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49628" t="33152" r="46487" b="59295"/>
            <a:stretch/>
          </p:blipFill>
          <p:spPr bwMode="auto">
            <a:xfrm>
              <a:off x="702331" y="4149080"/>
              <a:ext cx="405126" cy="4923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7" name="Picture 16"/>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53039" t="33152" r="43094" b="59384"/>
            <a:stretch/>
          </p:blipFill>
          <p:spPr bwMode="auto">
            <a:xfrm>
              <a:off x="632037" y="5013176"/>
              <a:ext cx="403412" cy="486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 name="Picture 16"/>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56987" t="33152" r="37639" b="59295"/>
            <a:stretch/>
          </p:blipFill>
          <p:spPr bwMode="auto">
            <a:xfrm>
              <a:off x="644682" y="5858087"/>
              <a:ext cx="560454" cy="4923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 name="Picture 16"/>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36896" t="33152" r="58578" b="59295"/>
            <a:stretch/>
          </p:blipFill>
          <p:spPr bwMode="auto">
            <a:xfrm>
              <a:off x="597679" y="1587677"/>
              <a:ext cx="472128" cy="4923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 xmlns:p14="http://schemas.microsoft.com/office/powerpoint/2010/main" val="2112091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nodeType="afterGroup">
                            <p:stCondLst>
                              <p:cond delay="1000"/>
                            </p:stCondLst>
                            <p:childTnLst>
                              <p:par>
                                <p:cTn id="22" presetID="2" presetClass="entr" presetSubtype="4"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ppt_x"/>
                                          </p:val>
                                        </p:tav>
                                        <p:tav tm="100000">
                                          <p:val>
                                            <p:strVal val="#ppt_x"/>
                                          </p:val>
                                        </p:tav>
                                      </p:tavLst>
                                    </p:anim>
                                    <p:anim calcmode="lin" valueType="num">
                                      <p:cBhvr additive="base">
                                        <p:cTn id="2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par>
                          <p:cTn id="34" fill="hold" nodeType="afterGroup">
                            <p:stCondLst>
                              <p:cond delay="1000"/>
                            </p:stCondLst>
                            <p:childTnLst>
                              <p:par>
                                <p:cTn id="35" presetID="2" presetClass="entr" presetSubtype="4"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1" presetClass="entr" presetSubtype="0" fill="hold" nodeType="clickEffect">
                                  <p:stCondLst>
                                    <p:cond delay="0"/>
                                  </p:stCondLst>
                                  <p:iterate type="lt">
                                    <p:tmPct val="5000"/>
                                  </p:iterate>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nodeType="afterGroup">
                            <p:stCondLst>
                              <p:cond delay="1000"/>
                            </p:stCondLst>
                            <p:childTnLst>
                              <p:par>
                                <p:cTn id="48" presetID="2" presetClass="entr" presetSubtype="4"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500" fill="hold"/>
                                        <p:tgtEl>
                                          <p:spTgt spid="43"/>
                                        </p:tgtEl>
                                        <p:attrNameLst>
                                          <p:attrName>ppt_x</p:attrName>
                                        </p:attrNameLst>
                                      </p:cBhvr>
                                      <p:tavLst>
                                        <p:tav tm="0">
                                          <p:val>
                                            <p:strVal val="#ppt_x"/>
                                          </p:val>
                                        </p:tav>
                                        <p:tav tm="100000">
                                          <p:val>
                                            <p:strVal val="#ppt_x"/>
                                          </p:val>
                                        </p:tav>
                                      </p:tavLst>
                                    </p:anim>
                                    <p:anim calcmode="lin" valueType="num">
                                      <p:cBhvr additive="base">
                                        <p:cTn id="5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31" presetClass="entr" presetSubtype="0" fill="hold" nodeType="clickEffect">
                                  <p:stCondLst>
                                    <p:cond delay="0"/>
                                  </p:stCondLst>
                                  <p:iterate type="lt">
                                    <p:tmPct val="5000"/>
                                  </p:iterate>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90"/>
                                          </p:val>
                                        </p:tav>
                                        <p:tav tm="100000">
                                          <p:val>
                                            <p:fltVal val="0"/>
                                          </p:val>
                                        </p:tav>
                                      </p:tavLst>
                                    </p:anim>
                                    <p:animEffect transition="in" filter="fade">
                                      <p:cBhvr>
                                        <p:cTn id="59" dur="1000"/>
                                        <p:tgtEl>
                                          <p:spTgt spid="8"/>
                                        </p:tgtEl>
                                      </p:cBhvr>
                                    </p:animEffect>
                                  </p:childTnLst>
                                </p:cTn>
                              </p:par>
                            </p:childTnLst>
                          </p:cTn>
                        </p:par>
                        <p:par>
                          <p:cTn id="60" fill="hold" nodeType="afterGroup">
                            <p:stCondLst>
                              <p:cond delay="1000"/>
                            </p:stCondLst>
                            <p:childTnLst>
                              <p:par>
                                <p:cTn id="61" presetID="2" presetClass="entr" presetSubtype="4"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additive="base">
                                        <p:cTn id="63" dur="500" fill="hold"/>
                                        <p:tgtEl>
                                          <p:spTgt spid="45"/>
                                        </p:tgtEl>
                                        <p:attrNameLst>
                                          <p:attrName>ppt_x</p:attrName>
                                        </p:attrNameLst>
                                      </p:cBhvr>
                                      <p:tavLst>
                                        <p:tav tm="0">
                                          <p:val>
                                            <p:strVal val="#ppt_x"/>
                                          </p:val>
                                        </p:tav>
                                        <p:tav tm="100000">
                                          <p:val>
                                            <p:strVal val="#ppt_x"/>
                                          </p:val>
                                        </p:tav>
                                      </p:tavLst>
                                    </p:anim>
                                    <p:anim calcmode="lin" valueType="num">
                                      <p:cBhvr additive="base">
                                        <p:cTn id="6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dirty="0" smtClean="0">
                <a:latin typeface="微软雅黑" pitchFamily="34" charset="-122"/>
                <a:ea typeface="微软雅黑" pitchFamily="34" charset="-122"/>
              </a:rPr>
              <a:t>中华数字书苑的特色</a:t>
            </a:r>
            <a:endParaRPr lang="zh-CN" altLang="en-US" b="0" dirty="0">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r>
              <a:rPr lang="en-US" altLang="zh-CN" smtClean="0"/>
              <a:t>Page</a:t>
            </a:r>
            <a:fld id="{4FC5CA9E-011B-4A61-BC77-718BA438E4D0}" type="slidenum">
              <a:rPr lang="en-US" altLang="zh-CN" smtClean="0"/>
              <a:pPr/>
              <a:t>16</a:t>
            </a:fld>
            <a:endParaRPr lang="en-US" altLang="zh-CN"/>
          </a:p>
        </p:txBody>
      </p:sp>
      <p:sp>
        <p:nvSpPr>
          <p:cNvPr id="5" name="页脚占位符 4"/>
          <p:cNvSpPr>
            <a:spLocks noGrp="1"/>
          </p:cNvSpPr>
          <p:nvPr>
            <p:ph type="ftr" sz="quarter" idx="11"/>
          </p:nvPr>
        </p:nvSpPr>
        <p:spPr/>
        <p:txBody>
          <a:bodyPr/>
          <a:lstStyle/>
          <a:p>
            <a:r>
              <a:rPr lang="en-US" altLang="zh-CN" smtClean="0"/>
              <a:t>www.apabi.cn</a:t>
            </a:r>
            <a:endParaRPr lang="en-US" altLang="zh-CN"/>
          </a:p>
        </p:txBody>
      </p:sp>
      <p:sp>
        <p:nvSpPr>
          <p:cNvPr id="6" name="内容占位符 2"/>
          <p:cNvSpPr>
            <a:spLocks noGrp="1"/>
          </p:cNvSpPr>
          <p:nvPr>
            <p:ph idx="1"/>
          </p:nvPr>
        </p:nvSpPr>
        <p:spPr>
          <a:xfrm>
            <a:off x="539750" y="1196975"/>
            <a:ext cx="7848600" cy="4741863"/>
          </a:xfrm>
        </p:spPr>
        <p:txBody>
          <a:bodyPr/>
          <a:lstStyle/>
          <a:p>
            <a:r>
              <a:rPr lang="zh-CN" altLang="en-US" b="0" dirty="0" smtClean="0">
                <a:latin typeface="微软雅黑" pitchFamily="34" charset="-122"/>
                <a:ea typeface="微软雅黑" pitchFamily="34" charset="-122"/>
              </a:rPr>
              <a:t>海量优质正版数字资源的统一呈现，</a:t>
            </a:r>
            <a:r>
              <a:rPr lang="zh-CN" altLang="en-US" sz="2400" b="0" dirty="0" smtClean="0">
                <a:solidFill>
                  <a:srgbClr val="FF0000"/>
                </a:solidFill>
                <a:latin typeface="微软雅黑" pitchFamily="34" charset="-122"/>
                <a:ea typeface="微软雅黑" pitchFamily="34" charset="-122"/>
              </a:rPr>
              <a:t>将优质内容一网打尽</a:t>
            </a:r>
            <a:endParaRPr lang="en-US" altLang="zh-CN" b="0" dirty="0" smtClean="0">
              <a:solidFill>
                <a:srgbClr val="FF0000"/>
              </a:solidFill>
              <a:latin typeface="微软雅黑" pitchFamily="34" charset="-122"/>
              <a:ea typeface="微软雅黑" pitchFamily="34" charset="-122"/>
            </a:endParaRPr>
          </a:p>
          <a:p>
            <a:r>
              <a:rPr lang="zh-CN" altLang="en-US" b="0" dirty="0" smtClean="0">
                <a:latin typeface="微软雅黑" pitchFamily="34" charset="-122"/>
                <a:ea typeface="微软雅黑" pitchFamily="34" charset="-122"/>
              </a:rPr>
              <a:t>基于</a:t>
            </a:r>
            <a:r>
              <a:rPr lang="en-US" altLang="zh-CN" b="0" dirty="0" smtClean="0">
                <a:latin typeface="微软雅黑" pitchFamily="34" charset="-122"/>
                <a:ea typeface="微软雅黑" pitchFamily="34" charset="-122"/>
              </a:rPr>
              <a:t>CEBX</a:t>
            </a:r>
            <a:r>
              <a:rPr lang="zh-CN" altLang="en-US" b="0" dirty="0" smtClean="0">
                <a:latin typeface="微软雅黑" pitchFamily="34" charset="-122"/>
                <a:ea typeface="微软雅黑" pitchFamily="34" charset="-122"/>
              </a:rPr>
              <a:t>全球领先版式技术，同时支持集版式和流式，</a:t>
            </a:r>
            <a:r>
              <a:rPr lang="zh-CN" altLang="en-US" sz="2400" b="0" dirty="0" smtClean="0">
                <a:solidFill>
                  <a:srgbClr val="FF0000"/>
                </a:solidFill>
                <a:latin typeface="微软雅黑" pitchFamily="34" charset="-122"/>
                <a:ea typeface="微软雅黑" pitchFamily="34" charset="-122"/>
              </a:rPr>
              <a:t>让手机屏读和</a:t>
            </a:r>
            <a:r>
              <a:rPr lang="en-US" altLang="zh-CN" sz="2400" b="0" dirty="0" smtClean="0">
                <a:solidFill>
                  <a:srgbClr val="FF0000"/>
                </a:solidFill>
                <a:latin typeface="微软雅黑" pitchFamily="34" charset="-122"/>
                <a:ea typeface="微软雅黑" pitchFamily="34" charset="-122"/>
              </a:rPr>
              <a:t>PC</a:t>
            </a:r>
            <a:r>
              <a:rPr lang="zh-CN" altLang="en-US" sz="2400" b="0" dirty="0" smtClean="0">
                <a:solidFill>
                  <a:srgbClr val="FF0000"/>
                </a:solidFill>
                <a:latin typeface="微软雅黑" pitchFamily="34" charset="-122"/>
                <a:ea typeface="微软雅黑" pitchFamily="34" charset="-122"/>
              </a:rPr>
              <a:t>屏读一样舒适</a:t>
            </a:r>
            <a:endParaRPr lang="en-US" altLang="zh-CN" sz="2400" b="0" dirty="0" smtClean="0">
              <a:solidFill>
                <a:srgbClr val="FF0000"/>
              </a:solidFill>
              <a:latin typeface="微软雅黑" pitchFamily="34" charset="-122"/>
              <a:ea typeface="微软雅黑" pitchFamily="34" charset="-122"/>
            </a:endParaRPr>
          </a:p>
          <a:p>
            <a:r>
              <a:rPr lang="zh-CN" altLang="en-US" b="0" dirty="0" smtClean="0">
                <a:latin typeface="微软雅黑" pitchFamily="34" charset="-122"/>
                <a:ea typeface="微软雅黑" pitchFamily="34" charset="-122"/>
              </a:rPr>
              <a:t>基于全球领先的</a:t>
            </a:r>
            <a:r>
              <a:rPr lang="en-US" altLang="zh-CN" b="0" dirty="0" smtClean="0">
                <a:latin typeface="微软雅黑" pitchFamily="34" charset="-122"/>
                <a:ea typeface="微软雅黑" pitchFamily="34" charset="-122"/>
              </a:rPr>
              <a:t>DRM</a:t>
            </a:r>
            <a:r>
              <a:rPr lang="zh-CN" altLang="en-US" b="0" dirty="0" smtClean="0">
                <a:latin typeface="微软雅黑" pitchFamily="34" charset="-122"/>
                <a:ea typeface="微软雅黑" pitchFamily="34" charset="-122"/>
              </a:rPr>
              <a:t>技术，</a:t>
            </a:r>
            <a:r>
              <a:rPr lang="zh-CN" altLang="en-US" sz="2400" b="0" dirty="0" smtClean="0">
                <a:solidFill>
                  <a:srgbClr val="FF0000"/>
                </a:solidFill>
                <a:latin typeface="微软雅黑" pitchFamily="34" charset="-122"/>
                <a:ea typeface="微软雅黑" pitchFamily="34" charset="-122"/>
              </a:rPr>
              <a:t>让作者和读者的共同权益得到尊重和保护</a:t>
            </a:r>
            <a:endParaRPr lang="en-US" altLang="zh-CN" b="0" dirty="0" smtClean="0">
              <a:latin typeface="微软雅黑" pitchFamily="34" charset="-122"/>
              <a:ea typeface="微软雅黑" pitchFamily="34" charset="-122"/>
            </a:endParaRPr>
          </a:p>
          <a:p>
            <a:r>
              <a:rPr lang="zh-CN" altLang="en-US" b="0" dirty="0" smtClean="0">
                <a:latin typeface="微软雅黑" pitchFamily="34" charset="-122"/>
                <a:ea typeface="微软雅黑" pitchFamily="34" charset="-122"/>
              </a:rPr>
              <a:t>基于各种移动终端的移动阅读服务，</a:t>
            </a:r>
            <a:r>
              <a:rPr lang="zh-CN" altLang="en-US" sz="2400" b="0" dirty="0" smtClean="0">
                <a:solidFill>
                  <a:srgbClr val="FF0000"/>
                </a:solidFill>
                <a:latin typeface="微软雅黑" pitchFamily="34" charset="-122"/>
                <a:ea typeface="微软雅黑" pitchFamily="34" charset="-122"/>
              </a:rPr>
              <a:t>让阅读如影随形</a:t>
            </a:r>
            <a:endParaRPr lang="en-US" altLang="zh-CN" sz="2400" b="0" dirty="0" smtClean="0">
              <a:solidFill>
                <a:srgbClr val="FF0000"/>
              </a:solidFill>
              <a:latin typeface="微软雅黑" pitchFamily="34" charset="-122"/>
              <a:ea typeface="微软雅黑" pitchFamily="34" charset="-122"/>
            </a:endParaRPr>
          </a:p>
          <a:p>
            <a:r>
              <a:rPr lang="zh-CN" altLang="en-US" b="0" dirty="0" smtClean="0">
                <a:latin typeface="微软雅黑" pitchFamily="34" charset="-122"/>
                <a:ea typeface="微软雅黑" pitchFamily="34" charset="-122"/>
              </a:rPr>
              <a:t>跨越各种资源的统一全文检索和知识服务，</a:t>
            </a:r>
            <a:r>
              <a:rPr lang="zh-CN" altLang="en-US" sz="2400" b="0" dirty="0" smtClean="0">
                <a:solidFill>
                  <a:srgbClr val="FF0000"/>
                </a:solidFill>
                <a:latin typeface="微软雅黑" pitchFamily="34" charset="-122"/>
                <a:ea typeface="微软雅黑" pitchFamily="34" charset="-122"/>
              </a:rPr>
              <a:t>让知识聚合更快速</a:t>
            </a:r>
            <a:endParaRPr lang="en-US" altLang="zh-CN" sz="2400" b="0" dirty="0" smtClean="0">
              <a:solidFill>
                <a:srgbClr val="FF0000"/>
              </a:solidFill>
              <a:latin typeface="微软雅黑" pitchFamily="34" charset="-122"/>
              <a:ea typeface="微软雅黑" pitchFamily="34" charset="-122"/>
            </a:endParaRPr>
          </a:p>
          <a:p>
            <a:pPr lvl="0"/>
            <a:r>
              <a:rPr lang="zh-CN" altLang="en-US" b="0" dirty="0" smtClean="0">
                <a:latin typeface="微软雅黑" pitchFamily="34" charset="-122"/>
                <a:ea typeface="微软雅黑" pitchFamily="34" charset="-122"/>
              </a:rPr>
              <a:t>面向机构和读者的个性化服务，</a:t>
            </a:r>
            <a:r>
              <a:rPr lang="zh-CN" altLang="en-US" sz="2400" b="0" dirty="0" smtClean="0">
                <a:solidFill>
                  <a:srgbClr val="FF0000"/>
                </a:solidFill>
                <a:latin typeface="微软雅黑" pitchFamily="34" charset="-122"/>
                <a:ea typeface="微软雅黑" pitchFamily="34" charset="-122"/>
              </a:rPr>
              <a:t>让定制变得非常简单</a:t>
            </a:r>
            <a:endParaRPr lang="zh-CN" altLang="en-US" b="0" dirty="0" smtClean="0">
              <a:latin typeface="微软雅黑" pitchFamily="34" charset="-122"/>
              <a:ea typeface="微软雅黑" pitchFamily="34" charset="-122"/>
            </a:endParaRPr>
          </a:p>
          <a:p>
            <a:r>
              <a:rPr lang="zh-CN" altLang="en-US" b="0" dirty="0" smtClean="0">
                <a:latin typeface="微软雅黑" pitchFamily="34" charset="-122"/>
                <a:ea typeface="微软雅黑" pitchFamily="34" charset="-122"/>
              </a:rPr>
              <a:t>全球读者社区交流分享服务，</a:t>
            </a:r>
            <a:r>
              <a:rPr lang="zh-CN" altLang="en-US" sz="2400" b="0" dirty="0" smtClean="0">
                <a:solidFill>
                  <a:srgbClr val="FF0000"/>
                </a:solidFill>
                <a:latin typeface="微软雅黑" pitchFamily="34" charset="-122"/>
                <a:ea typeface="微软雅黑" pitchFamily="34" charset="-122"/>
              </a:rPr>
              <a:t>让分享没有界限</a:t>
            </a:r>
            <a:endParaRPr lang="zh-CN" altLang="en-US" b="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pPr eaLnBrk="1" hangingPunct="1"/>
            <a:r>
              <a:rPr lang="zh-CN" altLang="en-US" sz="2800" dirty="0" smtClean="0"/>
              <a:t>目 录</a:t>
            </a:r>
          </a:p>
        </p:txBody>
      </p:sp>
      <p:grpSp>
        <p:nvGrpSpPr>
          <p:cNvPr id="2" name="Group 83"/>
          <p:cNvGrpSpPr>
            <a:grpSpLocks/>
          </p:cNvGrpSpPr>
          <p:nvPr/>
        </p:nvGrpSpPr>
        <p:grpSpPr bwMode="auto">
          <a:xfrm>
            <a:off x="1426045" y="1556792"/>
            <a:ext cx="5810251" cy="555625"/>
            <a:chOff x="1351" y="1268"/>
            <a:chExt cx="3660" cy="350"/>
          </a:xfrm>
        </p:grpSpPr>
        <p:sp>
          <p:nvSpPr>
            <p:cNvPr id="25" name="Line 65"/>
            <p:cNvSpPr>
              <a:spLocks noChangeShapeType="1"/>
            </p:cNvSpPr>
            <p:nvPr/>
          </p:nvSpPr>
          <p:spPr bwMode="gray">
            <a:xfrm flipV="1">
              <a:off x="1536" y="1601"/>
              <a:ext cx="3475" cy="17"/>
            </a:xfrm>
            <a:prstGeom prst="line">
              <a:avLst/>
            </a:prstGeom>
            <a:noFill/>
            <a:ln w="25400">
              <a:solidFill>
                <a:srgbClr val="C0C0C0"/>
              </a:solidFill>
              <a:prstDash val="sysDot"/>
              <a:round/>
              <a:headEnd/>
              <a:tailEnd type="oval" w="med" len="med"/>
            </a:ln>
            <a:effectLst/>
          </p:spPr>
          <p:txBody>
            <a:bodyPr wrap="none" anchor="ctr"/>
            <a:lstStyle/>
            <a:p>
              <a:pPr fontAlgn="auto">
                <a:spcBef>
                  <a:spcPts val="0"/>
                </a:spcBef>
                <a:spcAft>
                  <a:spcPts val="0"/>
                </a:spcAft>
                <a:defRPr/>
              </a:pPr>
              <a:endParaRPr lang="zh-CN" altLang="en-US" sz="1800" kern="0">
                <a:solidFill>
                  <a:sysClr val="windowText" lastClr="000000"/>
                </a:solidFill>
                <a:latin typeface="FrutigerNext LT Regular" pitchFamily="34" charset="0"/>
              </a:endParaRPr>
            </a:p>
          </p:txBody>
        </p:sp>
        <p:sp>
          <p:nvSpPr>
            <p:cNvPr id="26" name="Rectangle 64"/>
            <p:cNvSpPr>
              <a:spLocks noChangeArrowheads="1"/>
            </p:cNvSpPr>
            <p:nvPr/>
          </p:nvSpPr>
          <p:spPr bwMode="gray">
            <a:xfrm rot="3419336">
              <a:off x="1364" y="1255"/>
              <a:ext cx="302" cy="328"/>
            </a:xfrm>
            <a:prstGeom prst="rect">
              <a:avLst/>
            </a:prstGeom>
            <a:gradFill rotWithShape="1">
              <a:gsLst>
                <a:gs pos="0">
                  <a:srgbClr val="F1900F"/>
                </a:gs>
                <a:gs pos="100000">
                  <a:srgbClr val="F1900F">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1900F"/>
              </a:extrusionClr>
            </a:sp3d>
          </p:spPr>
          <p:txBody>
            <a:bodyPr wrap="none" anchor="ctr">
              <a:flatTx/>
            </a:bodyPr>
            <a:lstStyle/>
            <a:p>
              <a:pPr fontAlgn="auto">
                <a:spcBef>
                  <a:spcPts val="0"/>
                </a:spcBef>
                <a:spcAft>
                  <a:spcPts val="0"/>
                </a:spcAft>
                <a:defRPr/>
              </a:pPr>
              <a:endParaRPr lang="zh-CN" altLang="en-US" sz="1800" kern="0">
                <a:solidFill>
                  <a:sysClr val="windowText" lastClr="000000"/>
                </a:solidFill>
                <a:latin typeface="FrutigerNext LT Regular" pitchFamily="34" charset="0"/>
              </a:endParaRPr>
            </a:p>
          </p:txBody>
        </p:sp>
        <p:sp>
          <p:nvSpPr>
            <p:cNvPr id="27" name="Text Box 66"/>
            <p:cNvSpPr txBox="1">
              <a:spLocks noChangeArrowheads="1"/>
            </p:cNvSpPr>
            <p:nvPr/>
          </p:nvSpPr>
          <p:spPr bwMode="gray">
            <a:xfrm>
              <a:off x="1872" y="1310"/>
              <a:ext cx="3139" cy="291"/>
            </a:xfrm>
            <a:prstGeom prst="rect">
              <a:avLst/>
            </a:prstGeom>
            <a:noFill/>
            <a:ln w="9525" algn="ctr">
              <a:noFill/>
              <a:miter lim="800000"/>
              <a:headEnd/>
              <a:tailEnd/>
            </a:ln>
            <a:effectLst/>
          </p:spPr>
          <p:txBody>
            <a:bodyPr wrap="square">
              <a:spAutoFit/>
            </a:bodyPr>
            <a:lstStyle/>
            <a:p>
              <a:pPr algn="ctr" eaLnBrk="0" fontAlgn="auto" hangingPunct="0">
                <a:spcBef>
                  <a:spcPts val="0"/>
                </a:spcBef>
                <a:spcAft>
                  <a:spcPts val="0"/>
                </a:spcAft>
                <a:defRPr/>
              </a:pPr>
              <a:r>
                <a:rPr lang="zh-CN" altLang="en-US" sz="2400" dirty="0" smtClean="0">
                  <a:solidFill>
                    <a:schemeClr val="tx1"/>
                  </a:solidFill>
                  <a:latin typeface="微软雅黑" pitchFamily="34" charset="-122"/>
                  <a:ea typeface="微软雅黑" pitchFamily="34" charset="-122"/>
                </a:rPr>
                <a:t>方正阿帕比简介</a:t>
              </a:r>
              <a:endParaRPr lang="en-US" altLang="zh-CN" sz="2400" dirty="0">
                <a:solidFill>
                  <a:schemeClr val="tx1"/>
                </a:solidFill>
                <a:latin typeface="微软雅黑" pitchFamily="34" charset="-122"/>
                <a:ea typeface="微软雅黑" pitchFamily="34" charset="-122"/>
              </a:endParaRPr>
            </a:p>
          </p:txBody>
        </p:sp>
        <p:sp>
          <p:nvSpPr>
            <p:cNvPr id="28" name="Text Box 67"/>
            <p:cNvSpPr txBox="1">
              <a:spLocks noChangeArrowheads="1"/>
            </p:cNvSpPr>
            <p:nvPr/>
          </p:nvSpPr>
          <p:spPr bwMode="gray">
            <a:xfrm>
              <a:off x="1413" y="1275"/>
              <a:ext cx="223" cy="288"/>
            </a:xfrm>
            <a:prstGeom prst="rect">
              <a:avLst/>
            </a:prstGeom>
            <a:noFill/>
            <a:ln w="9525" algn="ctr">
              <a:noFill/>
              <a:miter lim="800000"/>
              <a:headEnd/>
              <a:tailEnd/>
            </a:ln>
            <a:effectLst/>
          </p:spPr>
          <p:txBody>
            <a:bodyPr wrap="none">
              <a:spAutoFit/>
            </a:bodyPr>
            <a:lstStyle>
              <a:lvl1pPr eaLnBrk="0" hangingPunct="0">
                <a:defRPr sz="1400">
                  <a:solidFill>
                    <a:schemeClr val="bg1"/>
                  </a:solidFill>
                  <a:latin typeface="FrutigerNext LT Regular"/>
                  <a:ea typeface="MS PGothic" pitchFamily="34" charset="-128"/>
                </a:defRPr>
              </a:lvl1pPr>
              <a:lvl2pPr marL="742950" indent="-285750" eaLnBrk="0" hangingPunct="0">
                <a:defRPr sz="1400">
                  <a:solidFill>
                    <a:schemeClr val="bg1"/>
                  </a:solidFill>
                  <a:latin typeface="FrutigerNext LT Regular"/>
                  <a:ea typeface="MS PGothic" pitchFamily="34" charset="-128"/>
                </a:defRPr>
              </a:lvl2pPr>
              <a:lvl3pPr marL="1143000" indent="-228600" eaLnBrk="0" hangingPunct="0">
                <a:defRPr sz="1400">
                  <a:solidFill>
                    <a:schemeClr val="bg1"/>
                  </a:solidFill>
                  <a:latin typeface="FrutigerNext LT Regular"/>
                  <a:ea typeface="MS PGothic" pitchFamily="34" charset="-128"/>
                </a:defRPr>
              </a:lvl3pPr>
              <a:lvl4pPr marL="1600200" indent="-228600" eaLnBrk="0" hangingPunct="0">
                <a:defRPr sz="1400">
                  <a:solidFill>
                    <a:schemeClr val="bg1"/>
                  </a:solidFill>
                  <a:latin typeface="FrutigerNext LT Regular"/>
                  <a:ea typeface="MS PGothic" pitchFamily="34" charset="-128"/>
                </a:defRPr>
              </a:lvl4pPr>
              <a:lvl5pPr marL="2057400" indent="-228600" eaLnBrk="0" hangingPunct="0">
                <a:defRPr sz="1400">
                  <a:solidFill>
                    <a:schemeClr val="bg1"/>
                  </a:solidFill>
                  <a:latin typeface="FrutigerNext LT Regular"/>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a:ea typeface="MS PGothic" pitchFamily="34" charset="-128"/>
                </a:defRPr>
              </a:lvl9pPr>
            </a:lstStyle>
            <a:p>
              <a:pPr algn="ctr"/>
              <a:r>
                <a:rPr lang="en-US" altLang="zh-CN" sz="2400" b="1" dirty="0">
                  <a:solidFill>
                    <a:srgbClr val="FFFFFF"/>
                  </a:solidFill>
                  <a:ea typeface="宋体" pitchFamily="2" charset="-122"/>
                </a:rPr>
                <a:t>1</a:t>
              </a:r>
            </a:p>
          </p:txBody>
        </p:sp>
      </p:grpSp>
      <p:grpSp>
        <p:nvGrpSpPr>
          <p:cNvPr id="3" name="Group 84"/>
          <p:cNvGrpSpPr>
            <a:grpSpLocks/>
          </p:cNvGrpSpPr>
          <p:nvPr/>
        </p:nvGrpSpPr>
        <p:grpSpPr bwMode="auto">
          <a:xfrm>
            <a:off x="1426045" y="2513335"/>
            <a:ext cx="5810251" cy="555625"/>
            <a:chOff x="1351" y="1858"/>
            <a:chExt cx="3660" cy="350"/>
          </a:xfrm>
        </p:grpSpPr>
        <p:sp>
          <p:nvSpPr>
            <p:cNvPr id="30" name="Line 70"/>
            <p:cNvSpPr>
              <a:spLocks noChangeShapeType="1"/>
            </p:cNvSpPr>
            <p:nvPr/>
          </p:nvSpPr>
          <p:spPr bwMode="gray">
            <a:xfrm flipV="1">
              <a:off x="1536" y="2191"/>
              <a:ext cx="3475" cy="17"/>
            </a:xfrm>
            <a:prstGeom prst="line">
              <a:avLst/>
            </a:prstGeom>
            <a:noFill/>
            <a:ln w="25400">
              <a:solidFill>
                <a:srgbClr val="C0C0C0"/>
              </a:solidFill>
              <a:prstDash val="sysDot"/>
              <a:round/>
              <a:headEnd/>
              <a:tailEnd type="oval" w="med" len="med"/>
            </a:ln>
            <a:effectLst/>
          </p:spPr>
          <p:txBody>
            <a:bodyPr wrap="none" anchor="ctr"/>
            <a:lstStyle/>
            <a:p>
              <a:pPr fontAlgn="auto">
                <a:spcBef>
                  <a:spcPts val="0"/>
                </a:spcBef>
                <a:spcAft>
                  <a:spcPts val="0"/>
                </a:spcAft>
                <a:defRPr/>
              </a:pPr>
              <a:endParaRPr lang="zh-CN" altLang="en-US" sz="1800" kern="0">
                <a:solidFill>
                  <a:sysClr val="windowText" lastClr="000000"/>
                </a:solidFill>
                <a:latin typeface="FrutigerNext LT Regular" pitchFamily="34" charset="0"/>
              </a:endParaRPr>
            </a:p>
          </p:txBody>
        </p:sp>
        <p:sp>
          <p:nvSpPr>
            <p:cNvPr id="31" name="Rectangle 69"/>
            <p:cNvSpPr>
              <a:spLocks noChangeArrowheads="1"/>
            </p:cNvSpPr>
            <p:nvPr/>
          </p:nvSpPr>
          <p:spPr bwMode="gray">
            <a:xfrm rot="3419336">
              <a:off x="1364" y="1845"/>
              <a:ext cx="302" cy="328"/>
            </a:xfrm>
            <a:prstGeom prst="rect">
              <a:avLst/>
            </a:prstGeom>
            <a:gradFill rotWithShape="1">
              <a:gsLst>
                <a:gs pos="0">
                  <a:srgbClr val="008080"/>
                </a:gs>
                <a:gs pos="100000">
                  <a:srgbClr val="0080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8080"/>
              </a:extrusionClr>
            </a:sp3d>
          </p:spPr>
          <p:txBody>
            <a:bodyPr wrap="none" anchor="ctr">
              <a:flatTx/>
            </a:bodyPr>
            <a:lstStyle/>
            <a:p>
              <a:pPr fontAlgn="auto">
                <a:spcBef>
                  <a:spcPts val="0"/>
                </a:spcBef>
                <a:spcAft>
                  <a:spcPts val="0"/>
                </a:spcAft>
                <a:defRPr/>
              </a:pPr>
              <a:endParaRPr lang="zh-CN" altLang="en-US" sz="1800" kern="0">
                <a:solidFill>
                  <a:sysClr val="windowText" lastClr="000000"/>
                </a:solidFill>
                <a:latin typeface="FrutigerNext LT Regular" pitchFamily="34" charset="0"/>
              </a:endParaRPr>
            </a:p>
          </p:txBody>
        </p:sp>
        <p:sp>
          <p:nvSpPr>
            <p:cNvPr id="32" name="Text Box 71"/>
            <p:cNvSpPr txBox="1">
              <a:spLocks noChangeArrowheads="1"/>
            </p:cNvSpPr>
            <p:nvPr/>
          </p:nvSpPr>
          <p:spPr bwMode="gray">
            <a:xfrm>
              <a:off x="1872" y="1900"/>
              <a:ext cx="3139" cy="291"/>
            </a:xfrm>
            <a:prstGeom prst="rect">
              <a:avLst/>
            </a:prstGeom>
            <a:noFill/>
            <a:ln w="9525" algn="ctr">
              <a:noFill/>
              <a:miter lim="800000"/>
              <a:headEnd/>
              <a:tailEnd/>
            </a:ln>
            <a:effectLst/>
          </p:spPr>
          <p:txBody>
            <a:bodyPr wrap="square">
              <a:spAutoFit/>
            </a:bodyPr>
            <a:lstStyle/>
            <a:p>
              <a:pPr algn="ctr" eaLnBrk="0" fontAlgn="auto" hangingPunct="0">
                <a:spcBef>
                  <a:spcPts val="0"/>
                </a:spcBef>
                <a:spcAft>
                  <a:spcPts val="0"/>
                </a:spcAft>
                <a:defRPr/>
              </a:pPr>
              <a:r>
                <a:rPr lang="zh-CN" altLang="en-US" sz="2400" dirty="0" smtClean="0">
                  <a:solidFill>
                    <a:schemeClr val="tx1"/>
                  </a:solidFill>
                  <a:latin typeface="微软雅黑" pitchFamily="34" charset="-122"/>
                  <a:ea typeface="微软雅黑" pitchFamily="34" charset="-122"/>
                </a:rPr>
                <a:t>中华数字书苑概况</a:t>
              </a:r>
              <a:endParaRPr lang="en-US" altLang="zh-CN" sz="2400" dirty="0">
                <a:solidFill>
                  <a:schemeClr val="tx1"/>
                </a:solidFill>
                <a:latin typeface="微软雅黑" pitchFamily="34" charset="-122"/>
                <a:ea typeface="微软雅黑" pitchFamily="34" charset="-122"/>
              </a:endParaRPr>
            </a:p>
          </p:txBody>
        </p:sp>
        <p:sp>
          <p:nvSpPr>
            <p:cNvPr id="33" name="Text Box 72"/>
            <p:cNvSpPr txBox="1">
              <a:spLocks noChangeArrowheads="1"/>
            </p:cNvSpPr>
            <p:nvPr/>
          </p:nvSpPr>
          <p:spPr bwMode="gray">
            <a:xfrm>
              <a:off x="1413" y="1865"/>
              <a:ext cx="223" cy="288"/>
            </a:xfrm>
            <a:prstGeom prst="rect">
              <a:avLst/>
            </a:prstGeom>
            <a:noFill/>
            <a:ln w="9525" algn="ctr">
              <a:noFill/>
              <a:miter lim="800000"/>
              <a:headEnd/>
              <a:tailEnd/>
            </a:ln>
            <a:effectLst/>
          </p:spPr>
          <p:txBody>
            <a:bodyPr wrap="none">
              <a:spAutoFit/>
            </a:bodyPr>
            <a:lstStyle>
              <a:lvl1pPr eaLnBrk="0" hangingPunct="0">
                <a:defRPr sz="1400">
                  <a:solidFill>
                    <a:schemeClr val="bg1"/>
                  </a:solidFill>
                  <a:latin typeface="FrutigerNext LT Regular"/>
                  <a:ea typeface="MS PGothic" pitchFamily="34" charset="-128"/>
                </a:defRPr>
              </a:lvl1pPr>
              <a:lvl2pPr marL="742950" indent="-285750" eaLnBrk="0" hangingPunct="0">
                <a:defRPr sz="1400">
                  <a:solidFill>
                    <a:schemeClr val="bg1"/>
                  </a:solidFill>
                  <a:latin typeface="FrutigerNext LT Regular"/>
                  <a:ea typeface="MS PGothic" pitchFamily="34" charset="-128"/>
                </a:defRPr>
              </a:lvl2pPr>
              <a:lvl3pPr marL="1143000" indent="-228600" eaLnBrk="0" hangingPunct="0">
                <a:defRPr sz="1400">
                  <a:solidFill>
                    <a:schemeClr val="bg1"/>
                  </a:solidFill>
                  <a:latin typeface="FrutigerNext LT Regular"/>
                  <a:ea typeface="MS PGothic" pitchFamily="34" charset="-128"/>
                </a:defRPr>
              </a:lvl3pPr>
              <a:lvl4pPr marL="1600200" indent="-228600" eaLnBrk="0" hangingPunct="0">
                <a:defRPr sz="1400">
                  <a:solidFill>
                    <a:schemeClr val="bg1"/>
                  </a:solidFill>
                  <a:latin typeface="FrutigerNext LT Regular"/>
                  <a:ea typeface="MS PGothic" pitchFamily="34" charset="-128"/>
                </a:defRPr>
              </a:lvl4pPr>
              <a:lvl5pPr marL="2057400" indent="-228600" eaLnBrk="0" hangingPunct="0">
                <a:defRPr sz="1400">
                  <a:solidFill>
                    <a:schemeClr val="bg1"/>
                  </a:solidFill>
                  <a:latin typeface="FrutigerNext LT Regular"/>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a:ea typeface="MS PGothic" pitchFamily="34" charset="-128"/>
                </a:defRPr>
              </a:lvl9pPr>
            </a:lstStyle>
            <a:p>
              <a:pPr algn="ctr"/>
              <a:r>
                <a:rPr lang="en-US" altLang="zh-CN" sz="2400" b="1">
                  <a:solidFill>
                    <a:srgbClr val="FFFFFF"/>
                  </a:solidFill>
                  <a:ea typeface="宋体" pitchFamily="2" charset="-122"/>
                </a:rPr>
                <a:t>2</a:t>
              </a:r>
            </a:p>
          </p:txBody>
        </p:sp>
      </p:grpSp>
      <p:grpSp>
        <p:nvGrpSpPr>
          <p:cNvPr id="5" name="Group 85"/>
          <p:cNvGrpSpPr>
            <a:grpSpLocks/>
          </p:cNvGrpSpPr>
          <p:nvPr/>
        </p:nvGrpSpPr>
        <p:grpSpPr bwMode="auto">
          <a:xfrm>
            <a:off x="1426045" y="3501008"/>
            <a:ext cx="5810251" cy="582613"/>
            <a:chOff x="1351" y="2468"/>
            <a:chExt cx="3660" cy="367"/>
          </a:xfrm>
        </p:grpSpPr>
        <p:sp>
          <p:nvSpPr>
            <p:cNvPr id="34" name="Line 75"/>
            <p:cNvSpPr>
              <a:spLocks noChangeShapeType="1"/>
            </p:cNvSpPr>
            <p:nvPr/>
          </p:nvSpPr>
          <p:spPr bwMode="gray">
            <a:xfrm>
              <a:off x="1536" y="2818"/>
              <a:ext cx="3475" cy="17"/>
            </a:xfrm>
            <a:prstGeom prst="line">
              <a:avLst/>
            </a:prstGeom>
            <a:noFill/>
            <a:ln w="25400">
              <a:solidFill>
                <a:srgbClr val="C0C0C0"/>
              </a:solidFill>
              <a:prstDash val="sysDot"/>
              <a:round/>
              <a:headEnd/>
              <a:tailEnd type="oval" w="med" len="med"/>
            </a:ln>
            <a:effectLst/>
          </p:spPr>
          <p:txBody>
            <a:bodyPr wrap="none" anchor="ctr"/>
            <a:lstStyle/>
            <a:p>
              <a:pPr fontAlgn="auto">
                <a:spcBef>
                  <a:spcPts val="0"/>
                </a:spcBef>
                <a:spcAft>
                  <a:spcPts val="0"/>
                </a:spcAft>
                <a:defRPr/>
              </a:pPr>
              <a:endParaRPr lang="zh-CN" altLang="en-US" sz="1800" kern="0">
                <a:solidFill>
                  <a:sysClr val="windowText" lastClr="000000"/>
                </a:solidFill>
                <a:latin typeface="FrutigerNext LT Regular" pitchFamily="34" charset="0"/>
              </a:endParaRPr>
            </a:p>
          </p:txBody>
        </p:sp>
        <p:sp>
          <p:nvSpPr>
            <p:cNvPr id="39" name="Rectangle 74"/>
            <p:cNvSpPr>
              <a:spLocks noChangeArrowheads="1"/>
            </p:cNvSpPr>
            <p:nvPr/>
          </p:nvSpPr>
          <p:spPr bwMode="gray">
            <a:xfrm rot="3419336">
              <a:off x="1364" y="2455"/>
              <a:ext cx="302" cy="328"/>
            </a:xfrm>
            <a:prstGeom prst="rect">
              <a:avLst/>
            </a:prstGeom>
            <a:gradFill rotWithShape="1">
              <a:gsLst>
                <a:gs pos="0">
                  <a:srgbClr val="F1900F"/>
                </a:gs>
                <a:gs pos="100000">
                  <a:srgbClr val="F1900F">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1900F"/>
              </a:extrusionClr>
            </a:sp3d>
          </p:spPr>
          <p:txBody>
            <a:bodyPr wrap="none" anchor="ctr">
              <a:flatTx/>
            </a:bodyPr>
            <a:lstStyle/>
            <a:p>
              <a:pPr fontAlgn="auto">
                <a:spcBef>
                  <a:spcPts val="0"/>
                </a:spcBef>
                <a:spcAft>
                  <a:spcPts val="0"/>
                </a:spcAft>
                <a:defRPr/>
              </a:pPr>
              <a:endParaRPr lang="zh-CN" altLang="en-US" sz="1800" kern="0">
                <a:solidFill>
                  <a:sysClr val="windowText" lastClr="000000"/>
                </a:solidFill>
                <a:latin typeface="FrutigerNext LT Regular" pitchFamily="34" charset="0"/>
              </a:endParaRPr>
            </a:p>
          </p:txBody>
        </p:sp>
        <p:sp>
          <p:nvSpPr>
            <p:cNvPr id="40" name="Text Box 76"/>
            <p:cNvSpPr txBox="1">
              <a:spLocks noChangeArrowheads="1"/>
            </p:cNvSpPr>
            <p:nvPr/>
          </p:nvSpPr>
          <p:spPr bwMode="gray">
            <a:xfrm>
              <a:off x="1872" y="2510"/>
              <a:ext cx="3139" cy="291"/>
            </a:xfrm>
            <a:prstGeom prst="rect">
              <a:avLst/>
            </a:prstGeom>
            <a:noFill/>
            <a:ln w="9525" algn="ctr">
              <a:noFill/>
              <a:miter lim="800000"/>
              <a:headEnd/>
              <a:tailEnd/>
            </a:ln>
            <a:effectLst/>
          </p:spPr>
          <p:txBody>
            <a:bodyPr wrap="square">
              <a:spAutoFit/>
            </a:bodyPr>
            <a:lstStyle/>
            <a:p>
              <a:pPr algn="ctr" eaLnBrk="0" fontAlgn="auto" hangingPunct="0">
                <a:spcBef>
                  <a:spcPts val="0"/>
                </a:spcBef>
                <a:spcAft>
                  <a:spcPts val="0"/>
                </a:spcAft>
                <a:defRPr/>
              </a:pPr>
              <a:r>
                <a:rPr lang="zh-CN" altLang="en-US" sz="2400" dirty="0" smtClean="0">
                  <a:solidFill>
                    <a:schemeClr val="tx2"/>
                  </a:solidFill>
                  <a:latin typeface="微软雅黑" pitchFamily="34" charset="-122"/>
                  <a:ea typeface="微软雅黑" pitchFamily="34" charset="-122"/>
                </a:rPr>
                <a:t>数字报</a:t>
              </a:r>
              <a:endParaRPr lang="en-US" altLang="zh-CN" sz="2400" dirty="0">
                <a:solidFill>
                  <a:schemeClr val="tx2"/>
                </a:solidFill>
                <a:latin typeface="微软雅黑" pitchFamily="34" charset="-122"/>
                <a:ea typeface="微软雅黑" pitchFamily="34" charset="-122"/>
              </a:endParaRPr>
            </a:p>
          </p:txBody>
        </p:sp>
        <p:sp>
          <p:nvSpPr>
            <p:cNvPr id="41" name="Text Box 77"/>
            <p:cNvSpPr txBox="1">
              <a:spLocks noChangeArrowheads="1"/>
            </p:cNvSpPr>
            <p:nvPr/>
          </p:nvSpPr>
          <p:spPr bwMode="gray">
            <a:xfrm>
              <a:off x="1413" y="2475"/>
              <a:ext cx="223" cy="288"/>
            </a:xfrm>
            <a:prstGeom prst="rect">
              <a:avLst/>
            </a:prstGeom>
            <a:noFill/>
            <a:ln w="9525" algn="ctr">
              <a:noFill/>
              <a:miter lim="800000"/>
              <a:headEnd/>
              <a:tailEnd/>
            </a:ln>
            <a:effectLst/>
          </p:spPr>
          <p:txBody>
            <a:bodyPr wrap="none">
              <a:spAutoFit/>
            </a:bodyPr>
            <a:lstStyle>
              <a:lvl1pPr eaLnBrk="0" hangingPunct="0">
                <a:defRPr sz="1400">
                  <a:solidFill>
                    <a:schemeClr val="bg1"/>
                  </a:solidFill>
                  <a:latin typeface="FrutigerNext LT Regular"/>
                  <a:ea typeface="MS PGothic" pitchFamily="34" charset="-128"/>
                </a:defRPr>
              </a:lvl1pPr>
              <a:lvl2pPr marL="742950" indent="-285750" eaLnBrk="0" hangingPunct="0">
                <a:defRPr sz="1400">
                  <a:solidFill>
                    <a:schemeClr val="bg1"/>
                  </a:solidFill>
                  <a:latin typeface="FrutigerNext LT Regular"/>
                  <a:ea typeface="MS PGothic" pitchFamily="34" charset="-128"/>
                </a:defRPr>
              </a:lvl2pPr>
              <a:lvl3pPr marL="1143000" indent="-228600" eaLnBrk="0" hangingPunct="0">
                <a:defRPr sz="1400">
                  <a:solidFill>
                    <a:schemeClr val="bg1"/>
                  </a:solidFill>
                  <a:latin typeface="FrutigerNext LT Regular"/>
                  <a:ea typeface="MS PGothic" pitchFamily="34" charset="-128"/>
                </a:defRPr>
              </a:lvl3pPr>
              <a:lvl4pPr marL="1600200" indent="-228600" eaLnBrk="0" hangingPunct="0">
                <a:defRPr sz="1400">
                  <a:solidFill>
                    <a:schemeClr val="bg1"/>
                  </a:solidFill>
                  <a:latin typeface="FrutigerNext LT Regular"/>
                  <a:ea typeface="MS PGothic" pitchFamily="34" charset="-128"/>
                </a:defRPr>
              </a:lvl4pPr>
              <a:lvl5pPr marL="2057400" indent="-228600" eaLnBrk="0" hangingPunct="0">
                <a:defRPr sz="1400">
                  <a:solidFill>
                    <a:schemeClr val="bg1"/>
                  </a:solidFill>
                  <a:latin typeface="FrutigerNext LT Regular"/>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a:ea typeface="MS PGothic" pitchFamily="34" charset="-128"/>
                </a:defRPr>
              </a:lvl9pPr>
            </a:lstStyle>
            <a:p>
              <a:pPr algn="ctr"/>
              <a:r>
                <a:rPr lang="en-US" altLang="zh-CN" sz="2400" b="1">
                  <a:solidFill>
                    <a:srgbClr val="FFFFFF"/>
                  </a:solidFill>
                  <a:ea typeface="宋体" pitchFamily="2" charset="-122"/>
                </a:rPr>
                <a:t>3</a:t>
              </a:r>
            </a:p>
          </p:txBody>
        </p:sp>
      </p:grpSp>
    </p:spTree>
    <p:extLst>
      <p:ext uri="{BB962C8B-B14F-4D97-AF65-F5344CB8AC3E}">
        <p14:creationId xmlns="" xmlns:p14="http://schemas.microsoft.com/office/powerpoint/2010/main" val="1497491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zh-CN" altLang="en-US" b="0" dirty="0" smtClean="0">
                <a:latin typeface="微软雅黑" pitchFamily="34" charset="-122"/>
                <a:ea typeface="微软雅黑" pitchFamily="34" charset="-122"/>
              </a:rPr>
              <a:t>中华数字书苑数字报</a:t>
            </a:r>
            <a:endParaRPr lang="zh-CN" altLang="en-US" b="0" dirty="0">
              <a:latin typeface="微软雅黑" pitchFamily="34" charset="-122"/>
              <a:ea typeface="微软雅黑" pitchFamily="34" charset="-122"/>
            </a:endParaRPr>
          </a:p>
        </p:txBody>
      </p:sp>
      <p:sp>
        <p:nvSpPr>
          <p:cNvPr id="3" name="内容占位符 2"/>
          <p:cNvSpPr>
            <a:spLocks noGrp="1"/>
          </p:cNvSpPr>
          <p:nvPr>
            <p:ph idx="1"/>
          </p:nvPr>
        </p:nvSpPr>
        <p:spPr>
          <a:xfrm>
            <a:off x="285750" y="1214438"/>
            <a:ext cx="8429625" cy="4525962"/>
          </a:xfrm>
        </p:spPr>
        <p:txBody>
          <a:bodyPr/>
          <a:lstStyle/>
          <a:p>
            <a:pPr>
              <a:spcBef>
                <a:spcPts val="600"/>
              </a:spcBef>
              <a:spcAft>
                <a:spcPts val="600"/>
              </a:spcAft>
              <a:defRPr/>
            </a:pPr>
            <a:r>
              <a:rPr lang="zh-CN" altLang="en-US" sz="2000" b="0" dirty="0" smtClean="0">
                <a:latin typeface="微软雅黑" pitchFamily="34" charset="-122"/>
                <a:ea typeface="微软雅黑" pitchFamily="34" charset="-122"/>
              </a:rPr>
              <a:t>与</a:t>
            </a:r>
            <a:r>
              <a:rPr lang="en-US" altLang="zh-CN" sz="2000" dirty="0" smtClean="0">
                <a:solidFill>
                  <a:schemeClr val="tx2"/>
                </a:solidFill>
                <a:latin typeface="微软雅黑" pitchFamily="34" charset="-122"/>
                <a:ea typeface="微软雅黑" pitchFamily="34" charset="-122"/>
              </a:rPr>
              <a:t>300</a:t>
            </a:r>
            <a:r>
              <a:rPr lang="zh-CN" altLang="en-US" sz="2000" dirty="0" smtClean="0">
                <a:solidFill>
                  <a:schemeClr val="tx2"/>
                </a:solidFill>
                <a:latin typeface="微软雅黑" pitchFamily="34" charset="-122"/>
                <a:ea typeface="微软雅黑" pitchFamily="34" charset="-122"/>
              </a:rPr>
              <a:t>多家</a:t>
            </a:r>
            <a:r>
              <a:rPr lang="zh-CN" altLang="en-US" sz="2000" b="0" dirty="0" smtClean="0">
                <a:latin typeface="微软雅黑" pitchFamily="34" charset="-122"/>
                <a:ea typeface="微软雅黑" pitchFamily="34" charset="-122"/>
              </a:rPr>
              <a:t>报社合作</a:t>
            </a:r>
            <a:r>
              <a:rPr lang="en-US" altLang="zh-CN" sz="2000" b="0" dirty="0" smtClean="0">
                <a:latin typeface="微软雅黑" pitchFamily="34" charset="-122"/>
                <a:ea typeface="微软雅黑" pitchFamily="34" charset="-122"/>
              </a:rPr>
              <a:t>,</a:t>
            </a:r>
            <a:r>
              <a:rPr lang="zh-CN" altLang="en-US" sz="2000" b="0" dirty="0" smtClean="0">
                <a:latin typeface="微软雅黑" pitchFamily="34" charset="-122"/>
                <a:ea typeface="微软雅黑" pitchFamily="34" charset="-122"/>
              </a:rPr>
              <a:t>已获得报纸授权</a:t>
            </a:r>
            <a:r>
              <a:rPr lang="en-US" altLang="zh-CN" sz="2000" dirty="0" smtClean="0">
                <a:solidFill>
                  <a:schemeClr val="tx2"/>
                </a:solidFill>
                <a:latin typeface="微软雅黑" pitchFamily="34" charset="-122"/>
                <a:ea typeface="微软雅黑" pitchFamily="34" charset="-122"/>
              </a:rPr>
              <a:t>500</a:t>
            </a:r>
            <a:r>
              <a:rPr lang="zh-CN" altLang="en-US" sz="2000" dirty="0" smtClean="0">
                <a:solidFill>
                  <a:schemeClr val="tx2"/>
                </a:solidFill>
                <a:latin typeface="微软雅黑" pitchFamily="34" charset="-122"/>
                <a:ea typeface="微软雅黑" pitchFamily="34" charset="-122"/>
              </a:rPr>
              <a:t>多种</a:t>
            </a:r>
            <a:r>
              <a:rPr lang="zh-CN" altLang="en-US" sz="2000" dirty="0" smtClean="0">
                <a:latin typeface="微软雅黑" pitchFamily="34" charset="-122"/>
                <a:ea typeface="微软雅黑" pitchFamily="34" charset="-122"/>
              </a:rPr>
              <a:t>，</a:t>
            </a:r>
            <a:r>
              <a:rPr lang="zh-CN" altLang="en-US" sz="2000" b="0" dirty="0" smtClean="0">
                <a:latin typeface="微软雅黑" pitchFamily="34" charset="-122"/>
                <a:ea typeface="微软雅黑" pitchFamily="34" charset="-122"/>
              </a:rPr>
              <a:t>几乎覆盖了所有的报业集团。</a:t>
            </a:r>
            <a:endParaRPr lang="en-US" altLang="zh-CN" sz="2000" b="0" dirty="0" smtClean="0">
              <a:latin typeface="微软雅黑" pitchFamily="34" charset="-122"/>
              <a:ea typeface="微软雅黑" pitchFamily="34" charset="-122"/>
            </a:endParaRPr>
          </a:p>
          <a:p>
            <a:pPr eaLnBrk="1" hangingPunct="1">
              <a:spcBef>
                <a:spcPts val="600"/>
              </a:spcBef>
              <a:spcAft>
                <a:spcPts val="600"/>
              </a:spcAft>
              <a:defRPr/>
            </a:pPr>
            <a:r>
              <a:rPr lang="zh-CN" altLang="en-US" sz="2000" b="0" dirty="0" smtClean="0">
                <a:latin typeface="微软雅黑" pitchFamily="34" charset="-122"/>
                <a:ea typeface="微软雅黑" pitchFamily="34" charset="-122"/>
              </a:rPr>
              <a:t>大部分报纸可在纸报出版日当日更新， </a:t>
            </a:r>
            <a:r>
              <a:rPr lang="en-US" altLang="zh-CN" sz="2000" b="0" dirty="0" smtClean="0">
                <a:latin typeface="微软雅黑" pitchFamily="34" charset="-122"/>
                <a:ea typeface="微软雅黑" pitchFamily="34" charset="-122"/>
              </a:rPr>
              <a:t>50</a:t>
            </a:r>
            <a:r>
              <a:rPr lang="zh-CN" altLang="en-US" sz="2000" b="0" dirty="0" smtClean="0">
                <a:latin typeface="微软雅黑" pitchFamily="34" charset="-122"/>
                <a:ea typeface="微软雅黑" pitchFamily="34" charset="-122"/>
              </a:rPr>
              <a:t>多种报纸已进行了从创刊号开始的回溯数字化</a:t>
            </a:r>
            <a:endParaRPr lang="en-US" altLang="zh-CN" sz="2000" b="0" dirty="0" smtClean="0">
              <a:latin typeface="微软雅黑" pitchFamily="34" charset="-122"/>
              <a:ea typeface="微软雅黑" pitchFamily="34" charset="-122"/>
            </a:endParaRPr>
          </a:p>
          <a:p>
            <a:pPr eaLnBrk="1" hangingPunct="1">
              <a:spcBef>
                <a:spcPts val="600"/>
              </a:spcBef>
              <a:spcAft>
                <a:spcPts val="600"/>
              </a:spcAft>
              <a:defRPr/>
            </a:pPr>
            <a:r>
              <a:rPr lang="zh-CN" altLang="en-US" sz="2000" dirty="0" smtClean="0">
                <a:solidFill>
                  <a:schemeClr val="tx2"/>
                </a:solidFill>
                <a:latin typeface="微软雅黑" pitchFamily="34" charset="-122"/>
                <a:ea typeface="微软雅黑" pitchFamily="34" charset="-122"/>
              </a:rPr>
              <a:t>所有报纸整报收录、版面完整、原版原式，并提供专业的检索和导航服务。是国内首个整报完整收录的报纸全文数据库！首个集文章内容全文检索和在线报纸原版翻阅为一体的报纸全文数据库！</a:t>
            </a:r>
            <a:endParaRPr lang="en-US" altLang="zh-CN" sz="2000" dirty="0" smtClean="0">
              <a:solidFill>
                <a:schemeClr val="tx2"/>
              </a:solidFill>
              <a:latin typeface="微软雅黑" pitchFamily="34" charset="-122"/>
              <a:ea typeface="微软雅黑" pitchFamily="34" charset="-122"/>
            </a:endParaRPr>
          </a:p>
          <a:p>
            <a:pPr eaLnBrk="1" hangingPunct="1">
              <a:spcBef>
                <a:spcPts val="600"/>
              </a:spcBef>
              <a:spcAft>
                <a:spcPts val="600"/>
              </a:spcAft>
              <a:defRPr/>
            </a:pPr>
            <a:endParaRPr lang="zh-CN" altLang="en-US" sz="2200" b="0" dirty="0" smtClean="0">
              <a:latin typeface="+mn-ea"/>
            </a:endParaRPr>
          </a:p>
          <a:p>
            <a:pPr eaLnBrk="1" hangingPunct="1">
              <a:defRPr/>
            </a:pPr>
            <a:endParaRPr lang="zh-CN" altLang="en-US" sz="2200" b="0" dirty="0" smtClean="0">
              <a:latin typeface="+mn-ea"/>
            </a:endParaRPr>
          </a:p>
        </p:txBody>
      </p:sp>
      <p:sp>
        <p:nvSpPr>
          <p:cNvPr id="4" name="灯片编号占位符 3"/>
          <p:cNvSpPr>
            <a:spLocks noGrp="1"/>
          </p:cNvSpPr>
          <p:nvPr>
            <p:ph type="sldNum" sz="quarter" idx="10"/>
          </p:nvPr>
        </p:nvSpPr>
        <p:spPr/>
        <p:txBody>
          <a:bodyPr/>
          <a:lstStyle/>
          <a:p>
            <a:pPr>
              <a:defRPr/>
            </a:pPr>
            <a:r>
              <a:rPr lang="en-US" altLang="zh-CN" dirty="0" smtClean="0"/>
              <a:t>Page</a:t>
            </a:r>
            <a:fld id="{61DF4036-FAD2-45E9-B0EB-6651672D7076}" type="slidenum">
              <a:rPr lang="en-US" altLang="zh-CN" smtClean="0"/>
              <a:pPr>
                <a:defRPr/>
              </a:pPr>
              <a:t>18</a:t>
            </a:fld>
            <a:endParaRPr lang="en-US" altLang="zh-CN" dirty="0"/>
          </a:p>
        </p:txBody>
      </p:sp>
      <p:sp>
        <p:nvSpPr>
          <p:cNvPr id="5" name="页脚占位符 4"/>
          <p:cNvSpPr>
            <a:spLocks noGrp="1"/>
          </p:cNvSpPr>
          <p:nvPr>
            <p:ph type="ftr" sz="quarter" idx="11"/>
          </p:nvPr>
        </p:nvSpPr>
        <p:spPr/>
        <p:txBody>
          <a:bodyPr/>
          <a:lstStyle/>
          <a:p>
            <a:pPr>
              <a:defRPr/>
            </a:pPr>
            <a:r>
              <a:rPr lang="en-US" altLang="zh-CN" dirty="0" smtClean="0"/>
              <a:t>www.apabi.cn</a:t>
            </a:r>
            <a:endParaRPr lang="en-US" altLang="zh-CN" dirty="0"/>
          </a:p>
        </p:txBody>
      </p:sp>
    </p:spTree>
    <p:extLst>
      <p:ext uri="{BB962C8B-B14F-4D97-AF65-F5344CB8AC3E}">
        <p14:creationId xmlns="" xmlns:p14="http://schemas.microsoft.com/office/powerpoint/2010/main" val="1148352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人民日报.png"/>
          <p:cNvPicPr>
            <a:picLocks noChangeAspect="1"/>
          </p:cNvPicPr>
          <p:nvPr/>
        </p:nvPicPr>
        <p:blipFill>
          <a:blip r:embed="rId2" cstate="print"/>
          <a:stretch>
            <a:fillRect/>
          </a:stretch>
        </p:blipFill>
        <p:spPr>
          <a:xfrm>
            <a:off x="251520" y="1124744"/>
            <a:ext cx="2762250" cy="4349750"/>
          </a:xfrm>
          <a:prstGeom prst="rect">
            <a:avLst/>
          </a:prstGeom>
        </p:spPr>
      </p:pic>
      <p:sp>
        <p:nvSpPr>
          <p:cNvPr id="2" name="标题 1"/>
          <p:cNvSpPr>
            <a:spLocks noGrp="1"/>
          </p:cNvSpPr>
          <p:nvPr>
            <p:ph type="title"/>
          </p:nvPr>
        </p:nvSpPr>
        <p:spPr/>
        <p:txBody>
          <a:bodyPr/>
          <a:lstStyle/>
          <a:p>
            <a:r>
              <a:rPr lang="zh-CN" altLang="en-US" b="0" dirty="0" smtClean="0">
                <a:latin typeface="微软雅黑" pitchFamily="34" charset="-122"/>
                <a:ea typeface="微软雅黑" pitchFamily="34" charset="-122"/>
              </a:rPr>
              <a:t>合作报纸</a:t>
            </a:r>
            <a:endParaRPr lang="zh-CN" altLang="en-US" b="0" dirty="0">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r>
              <a:rPr lang="en-US" altLang="zh-CN" smtClean="0"/>
              <a:t>Page</a:t>
            </a:r>
            <a:fld id="{4FC5CA9E-011B-4A61-BC77-718BA438E4D0}" type="slidenum">
              <a:rPr lang="en-US" altLang="zh-CN" smtClean="0"/>
              <a:pPr/>
              <a:t>19</a:t>
            </a:fld>
            <a:endParaRPr lang="en-US" altLang="zh-CN"/>
          </a:p>
        </p:txBody>
      </p:sp>
      <p:sp>
        <p:nvSpPr>
          <p:cNvPr id="5" name="页脚占位符 4"/>
          <p:cNvSpPr>
            <a:spLocks noGrp="1"/>
          </p:cNvSpPr>
          <p:nvPr>
            <p:ph type="ftr" sz="quarter" idx="11"/>
          </p:nvPr>
        </p:nvSpPr>
        <p:spPr/>
        <p:txBody>
          <a:bodyPr/>
          <a:lstStyle/>
          <a:p>
            <a:r>
              <a:rPr lang="en-US" altLang="zh-CN" smtClean="0"/>
              <a:t>www.apabi.cn</a:t>
            </a:r>
            <a:endParaRPr lang="en-US" altLang="zh-CN"/>
          </a:p>
        </p:txBody>
      </p:sp>
      <p:pic>
        <p:nvPicPr>
          <p:cNvPr id="7" name="图片 6" descr="环球时报.png"/>
          <p:cNvPicPr>
            <a:picLocks noChangeAspect="1"/>
          </p:cNvPicPr>
          <p:nvPr/>
        </p:nvPicPr>
        <p:blipFill>
          <a:blip r:embed="rId3" cstate="print"/>
          <a:stretch>
            <a:fillRect/>
          </a:stretch>
        </p:blipFill>
        <p:spPr>
          <a:xfrm>
            <a:off x="1691680" y="1124744"/>
            <a:ext cx="2679700" cy="4273550"/>
          </a:xfrm>
          <a:prstGeom prst="rect">
            <a:avLst/>
          </a:prstGeom>
        </p:spPr>
      </p:pic>
      <p:pic>
        <p:nvPicPr>
          <p:cNvPr id="8" name="图片 7" descr="解放日报.png"/>
          <p:cNvPicPr>
            <a:picLocks noChangeAspect="1"/>
          </p:cNvPicPr>
          <p:nvPr/>
        </p:nvPicPr>
        <p:blipFill>
          <a:blip r:embed="rId4" cstate="print"/>
          <a:stretch>
            <a:fillRect/>
          </a:stretch>
        </p:blipFill>
        <p:spPr>
          <a:xfrm>
            <a:off x="3059832" y="1124744"/>
            <a:ext cx="2806700" cy="4368800"/>
          </a:xfrm>
          <a:prstGeom prst="rect">
            <a:avLst/>
          </a:prstGeom>
        </p:spPr>
      </p:pic>
      <p:pic>
        <p:nvPicPr>
          <p:cNvPr id="6" name="图片 5" descr="21世纪经济报道.png"/>
          <p:cNvPicPr>
            <a:picLocks noChangeAspect="1"/>
          </p:cNvPicPr>
          <p:nvPr/>
        </p:nvPicPr>
        <p:blipFill>
          <a:blip r:embed="rId5" cstate="print"/>
          <a:stretch>
            <a:fillRect/>
          </a:stretch>
        </p:blipFill>
        <p:spPr>
          <a:xfrm>
            <a:off x="4499992" y="1124744"/>
            <a:ext cx="2762250" cy="4330700"/>
          </a:xfrm>
          <a:prstGeom prst="rect">
            <a:avLst/>
          </a:prstGeom>
        </p:spPr>
      </p:pic>
      <p:pic>
        <p:nvPicPr>
          <p:cNvPr id="9" name="图片 8" descr="南方周末.png"/>
          <p:cNvPicPr>
            <a:picLocks noChangeAspect="1"/>
          </p:cNvPicPr>
          <p:nvPr/>
        </p:nvPicPr>
        <p:blipFill>
          <a:blip r:embed="rId6" cstate="print"/>
          <a:stretch>
            <a:fillRect/>
          </a:stretch>
        </p:blipFill>
        <p:spPr>
          <a:xfrm>
            <a:off x="5868144" y="1124744"/>
            <a:ext cx="2743200" cy="4324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pPr eaLnBrk="1" hangingPunct="1"/>
            <a:r>
              <a:rPr lang="zh-CN" altLang="en-US" sz="2800" dirty="0" smtClean="0"/>
              <a:t>目 录</a:t>
            </a:r>
          </a:p>
        </p:txBody>
      </p:sp>
      <p:grpSp>
        <p:nvGrpSpPr>
          <p:cNvPr id="2" name="Group 83"/>
          <p:cNvGrpSpPr>
            <a:grpSpLocks/>
          </p:cNvGrpSpPr>
          <p:nvPr/>
        </p:nvGrpSpPr>
        <p:grpSpPr bwMode="auto">
          <a:xfrm>
            <a:off x="1426045" y="1556792"/>
            <a:ext cx="5810251" cy="555625"/>
            <a:chOff x="1351" y="1268"/>
            <a:chExt cx="3660" cy="350"/>
          </a:xfrm>
        </p:grpSpPr>
        <p:sp>
          <p:nvSpPr>
            <p:cNvPr id="25" name="Line 65"/>
            <p:cNvSpPr>
              <a:spLocks noChangeShapeType="1"/>
            </p:cNvSpPr>
            <p:nvPr/>
          </p:nvSpPr>
          <p:spPr bwMode="gray">
            <a:xfrm flipV="1">
              <a:off x="1536" y="1601"/>
              <a:ext cx="3475" cy="17"/>
            </a:xfrm>
            <a:prstGeom prst="line">
              <a:avLst/>
            </a:prstGeom>
            <a:noFill/>
            <a:ln w="25400">
              <a:solidFill>
                <a:srgbClr val="C0C0C0"/>
              </a:solidFill>
              <a:prstDash val="sysDot"/>
              <a:round/>
              <a:headEnd/>
              <a:tailEnd type="oval" w="med" len="med"/>
            </a:ln>
            <a:effectLst/>
          </p:spPr>
          <p:txBody>
            <a:bodyPr wrap="none" anchor="ctr"/>
            <a:lstStyle/>
            <a:p>
              <a:pPr fontAlgn="auto">
                <a:spcBef>
                  <a:spcPts val="0"/>
                </a:spcBef>
                <a:spcAft>
                  <a:spcPts val="0"/>
                </a:spcAft>
                <a:defRPr/>
              </a:pPr>
              <a:endParaRPr lang="zh-CN" altLang="en-US" sz="1800" kern="0">
                <a:solidFill>
                  <a:sysClr val="windowText" lastClr="000000"/>
                </a:solidFill>
                <a:latin typeface="FrutigerNext LT Regular" pitchFamily="34" charset="0"/>
              </a:endParaRPr>
            </a:p>
          </p:txBody>
        </p:sp>
        <p:sp>
          <p:nvSpPr>
            <p:cNvPr id="26" name="Rectangle 64"/>
            <p:cNvSpPr>
              <a:spLocks noChangeArrowheads="1"/>
            </p:cNvSpPr>
            <p:nvPr/>
          </p:nvSpPr>
          <p:spPr bwMode="gray">
            <a:xfrm rot="3419336">
              <a:off x="1364" y="1255"/>
              <a:ext cx="302" cy="328"/>
            </a:xfrm>
            <a:prstGeom prst="rect">
              <a:avLst/>
            </a:prstGeom>
            <a:gradFill rotWithShape="1">
              <a:gsLst>
                <a:gs pos="0">
                  <a:srgbClr val="F1900F"/>
                </a:gs>
                <a:gs pos="100000">
                  <a:srgbClr val="F1900F">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1900F"/>
              </a:extrusionClr>
            </a:sp3d>
          </p:spPr>
          <p:txBody>
            <a:bodyPr wrap="none" anchor="ctr">
              <a:flatTx/>
            </a:bodyPr>
            <a:lstStyle/>
            <a:p>
              <a:pPr fontAlgn="auto">
                <a:spcBef>
                  <a:spcPts val="0"/>
                </a:spcBef>
                <a:spcAft>
                  <a:spcPts val="0"/>
                </a:spcAft>
                <a:defRPr/>
              </a:pPr>
              <a:endParaRPr lang="zh-CN" altLang="en-US" sz="1800" kern="0">
                <a:solidFill>
                  <a:sysClr val="windowText" lastClr="000000"/>
                </a:solidFill>
                <a:latin typeface="FrutigerNext LT Regular" pitchFamily="34" charset="0"/>
              </a:endParaRPr>
            </a:p>
          </p:txBody>
        </p:sp>
        <p:sp>
          <p:nvSpPr>
            <p:cNvPr id="27" name="Text Box 66"/>
            <p:cNvSpPr txBox="1">
              <a:spLocks noChangeArrowheads="1"/>
            </p:cNvSpPr>
            <p:nvPr/>
          </p:nvSpPr>
          <p:spPr bwMode="gray">
            <a:xfrm>
              <a:off x="1872" y="1310"/>
              <a:ext cx="3139" cy="291"/>
            </a:xfrm>
            <a:prstGeom prst="rect">
              <a:avLst/>
            </a:prstGeom>
            <a:noFill/>
            <a:ln w="9525" algn="ctr">
              <a:noFill/>
              <a:miter lim="800000"/>
              <a:headEnd/>
              <a:tailEnd/>
            </a:ln>
            <a:effectLst/>
          </p:spPr>
          <p:txBody>
            <a:bodyPr wrap="square">
              <a:spAutoFit/>
            </a:bodyPr>
            <a:lstStyle/>
            <a:p>
              <a:pPr algn="ctr" eaLnBrk="0" fontAlgn="auto" hangingPunct="0">
                <a:spcBef>
                  <a:spcPts val="0"/>
                </a:spcBef>
                <a:spcAft>
                  <a:spcPts val="0"/>
                </a:spcAft>
                <a:defRPr/>
              </a:pPr>
              <a:r>
                <a:rPr lang="zh-CN" altLang="en-US" sz="2400" dirty="0" smtClean="0">
                  <a:solidFill>
                    <a:srgbClr val="C00000"/>
                  </a:solidFill>
                  <a:latin typeface="微软雅黑" pitchFamily="34" charset="-122"/>
                  <a:ea typeface="微软雅黑" pitchFamily="34" charset="-122"/>
                </a:rPr>
                <a:t>方正阿帕比公司简介</a:t>
              </a:r>
              <a:endParaRPr lang="en-US" altLang="zh-CN" sz="2400" dirty="0">
                <a:solidFill>
                  <a:srgbClr val="C00000"/>
                </a:solidFill>
                <a:latin typeface="微软雅黑" pitchFamily="34" charset="-122"/>
                <a:ea typeface="微软雅黑" pitchFamily="34" charset="-122"/>
              </a:endParaRPr>
            </a:p>
          </p:txBody>
        </p:sp>
        <p:sp>
          <p:nvSpPr>
            <p:cNvPr id="28" name="Text Box 67"/>
            <p:cNvSpPr txBox="1">
              <a:spLocks noChangeArrowheads="1"/>
            </p:cNvSpPr>
            <p:nvPr/>
          </p:nvSpPr>
          <p:spPr bwMode="gray">
            <a:xfrm>
              <a:off x="1413" y="1275"/>
              <a:ext cx="223" cy="288"/>
            </a:xfrm>
            <a:prstGeom prst="rect">
              <a:avLst/>
            </a:prstGeom>
            <a:noFill/>
            <a:ln w="9525" algn="ctr">
              <a:noFill/>
              <a:miter lim="800000"/>
              <a:headEnd/>
              <a:tailEnd/>
            </a:ln>
            <a:effectLst/>
          </p:spPr>
          <p:txBody>
            <a:bodyPr wrap="none">
              <a:spAutoFit/>
            </a:bodyPr>
            <a:lstStyle>
              <a:lvl1pPr eaLnBrk="0" hangingPunct="0">
                <a:defRPr sz="1400">
                  <a:solidFill>
                    <a:schemeClr val="bg1"/>
                  </a:solidFill>
                  <a:latin typeface="FrutigerNext LT Regular"/>
                  <a:ea typeface="MS PGothic" pitchFamily="34" charset="-128"/>
                </a:defRPr>
              </a:lvl1pPr>
              <a:lvl2pPr marL="742950" indent="-285750" eaLnBrk="0" hangingPunct="0">
                <a:defRPr sz="1400">
                  <a:solidFill>
                    <a:schemeClr val="bg1"/>
                  </a:solidFill>
                  <a:latin typeface="FrutigerNext LT Regular"/>
                  <a:ea typeface="MS PGothic" pitchFamily="34" charset="-128"/>
                </a:defRPr>
              </a:lvl2pPr>
              <a:lvl3pPr marL="1143000" indent="-228600" eaLnBrk="0" hangingPunct="0">
                <a:defRPr sz="1400">
                  <a:solidFill>
                    <a:schemeClr val="bg1"/>
                  </a:solidFill>
                  <a:latin typeface="FrutigerNext LT Regular"/>
                  <a:ea typeface="MS PGothic" pitchFamily="34" charset="-128"/>
                </a:defRPr>
              </a:lvl3pPr>
              <a:lvl4pPr marL="1600200" indent="-228600" eaLnBrk="0" hangingPunct="0">
                <a:defRPr sz="1400">
                  <a:solidFill>
                    <a:schemeClr val="bg1"/>
                  </a:solidFill>
                  <a:latin typeface="FrutigerNext LT Regular"/>
                  <a:ea typeface="MS PGothic" pitchFamily="34" charset="-128"/>
                </a:defRPr>
              </a:lvl4pPr>
              <a:lvl5pPr marL="2057400" indent="-228600" eaLnBrk="0" hangingPunct="0">
                <a:defRPr sz="1400">
                  <a:solidFill>
                    <a:schemeClr val="bg1"/>
                  </a:solidFill>
                  <a:latin typeface="FrutigerNext LT Regular"/>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a:ea typeface="MS PGothic" pitchFamily="34" charset="-128"/>
                </a:defRPr>
              </a:lvl9pPr>
            </a:lstStyle>
            <a:p>
              <a:pPr algn="ctr"/>
              <a:r>
                <a:rPr lang="en-US" altLang="zh-CN" sz="2400" b="1" dirty="0">
                  <a:solidFill>
                    <a:srgbClr val="FFFFFF"/>
                  </a:solidFill>
                  <a:ea typeface="宋体" pitchFamily="2" charset="-122"/>
                </a:rPr>
                <a:t>1</a:t>
              </a:r>
            </a:p>
          </p:txBody>
        </p:sp>
      </p:grpSp>
      <p:grpSp>
        <p:nvGrpSpPr>
          <p:cNvPr id="3" name="Group 84"/>
          <p:cNvGrpSpPr>
            <a:grpSpLocks/>
          </p:cNvGrpSpPr>
          <p:nvPr/>
        </p:nvGrpSpPr>
        <p:grpSpPr bwMode="auto">
          <a:xfrm>
            <a:off x="1426045" y="2513335"/>
            <a:ext cx="5810251" cy="555625"/>
            <a:chOff x="1351" y="1858"/>
            <a:chExt cx="3660" cy="350"/>
          </a:xfrm>
        </p:grpSpPr>
        <p:sp>
          <p:nvSpPr>
            <p:cNvPr id="30" name="Line 70"/>
            <p:cNvSpPr>
              <a:spLocks noChangeShapeType="1"/>
            </p:cNvSpPr>
            <p:nvPr/>
          </p:nvSpPr>
          <p:spPr bwMode="gray">
            <a:xfrm flipV="1">
              <a:off x="1536" y="2191"/>
              <a:ext cx="3475" cy="17"/>
            </a:xfrm>
            <a:prstGeom prst="line">
              <a:avLst/>
            </a:prstGeom>
            <a:noFill/>
            <a:ln w="25400">
              <a:solidFill>
                <a:srgbClr val="C0C0C0"/>
              </a:solidFill>
              <a:prstDash val="sysDot"/>
              <a:round/>
              <a:headEnd/>
              <a:tailEnd type="oval" w="med" len="med"/>
            </a:ln>
            <a:effectLst/>
          </p:spPr>
          <p:txBody>
            <a:bodyPr wrap="none" anchor="ctr"/>
            <a:lstStyle/>
            <a:p>
              <a:pPr fontAlgn="auto">
                <a:spcBef>
                  <a:spcPts val="0"/>
                </a:spcBef>
                <a:spcAft>
                  <a:spcPts val="0"/>
                </a:spcAft>
                <a:defRPr/>
              </a:pPr>
              <a:endParaRPr lang="zh-CN" altLang="en-US" sz="1800" kern="0">
                <a:solidFill>
                  <a:sysClr val="windowText" lastClr="000000"/>
                </a:solidFill>
                <a:latin typeface="FrutigerNext LT Regular" pitchFamily="34" charset="0"/>
              </a:endParaRPr>
            </a:p>
          </p:txBody>
        </p:sp>
        <p:sp>
          <p:nvSpPr>
            <p:cNvPr id="31" name="Rectangle 69"/>
            <p:cNvSpPr>
              <a:spLocks noChangeArrowheads="1"/>
            </p:cNvSpPr>
            <p:nvPr/>
          </p:nvSpPr>
          <p:spPr bwMode="gray">
            <a:xfrm rot="3419336">
              <a:off x="1364" y="1845"/>
              <a:ext cx="302" cy="328"/>
            </a:xfrm>
            <a:prstGeom prst="rect">
              <a:avLst/>
            </a:prstGeom>
            <a:gradFill rotWithShape="1">
              <a:gsLst>
                <a:gs pos="0">
                  <a:srgbClr val="008080"/>
                </a:gs>
                <a:gs pos="100000">
                  <a:srgbClr val="0080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8080"/>
              </a:extrusionClr>
            </a:sp3d>
          </p:spPr>
          <p:txBody>
            <a:bodyPr wrap="none" anchor="ctr">
              <a:flatTx/>
            </a:bodyPr>
            <a:lstStyle/>
            <a:p>
              <a:pPr fontAlgn="auto">
                <a:spcBef>
                  <a:spcPts val="0"/>
                </a:spcBef>
                <a:spcAft>
                  <a:spcPts val="0"/>
                </a:spcAft>
                <a:defRPr/>
              </a:pPr>
              <a:endParaRPr lang="zh-CN" altLang="en-US" sz="1800" kern="0">
                <a:solidFill>
                  <a:sysClr val="windowText" lastClr="000000"/>
                </a:solidFill>
                <a:latin typeface="FrutigerNext LT Regular" pitchFamily="34" charset="0"/>
              </a:endParaRPr>
            </a:p>
          </p:txBody>
        </p:sp>
        <p:sp>
          <p:nvSpPr>
            <p:cNvPr id="32" name="Text Box 71"/>
            <p:cNvSpPr txBox="1">
              <a:spLocks noChangeArrowheads="1"/>
            </p:cNvSpPr>
            <p:nvPr/>
          </p:nvSpPr>
          <p:spPr bwMode="gray">
            <a:xfrm>
              <a:off x="1872" y="1900"/>
              <a:ext cx="3139" cy="291"/>
            </a:xfrm>
            <a:prstGeom prst="rect">
              <a:avLst/>
            </a:prstGeom>
            <a:noFill/>
            <a:ln w="9525" algn="ctr">
              <a:noFill/>
              <a:miter lim="800000"/>
              <a:headEnd/>
              <a:tailEnd/>
            </a:ln>
            <a:effectLst/>
          </p:spPr>
          <p:txBody>
            <a:bodyPr wrap="square">
              <a:spAutoFit/>
            </a:bodyPr>
            <a:lstStyle/>
            <a:p>
              <a:pPr algn="ctr" eaLnBrk="0" fontAlgn="auto" hangingPunct="0">
                <a:spcBef>
                  <a:spcPts val="0"/>
                </a:spcBef>
                <a:spcAft>
                  <a:spcPts val="0"/>
                </a:spcAft>
                <a:defRPr/>
              </a:pPr>
              <a:r>
                <a:rPr lang="zh-CN" altLang="en-US" sz="2400" dirty="0" smtClean="0">
                  <a:solidFill>
                    <a:schemeClr val="tx1"/>
                  </a:solidFill>
                  <a:latin typeface="微软雅黑" pitchFamily="34" charset="-122"/>
                  <a:ea typeface="微软雅黑" pitchFamily="34" charset="-122"/>
                </a:rPr>
                <a:t>中华数字书苑概况</a:t>
              </a:r>
              <a:endParaRPr lang="en-US" altLang="zh-CN" sz="2400" dirty="0">
                <a:solidFill>
                  <a:schemeClr val="tx1"/>
                </a:solidFill>
                <a:latin typeface="微软雅黑" pitchFamily="34" charset="-122"/>
                <a:ea typeface="微软雅黑" pitchFamily="34" charset="-122"/>
              </a:endParaRPr>
            </a:p>
          </p:txBody>
        </p:sp>
        <p:sp>
          <p:nvSpPr>
            <p:cNvPr id="33" name="Text Box 72"/>
            <p:cNvSpPr txBox="1">
              <a:spLocks noChangeArrowheads="1"/>
            </p:cNvSpPr>
            <p:nvPr/>
          </p:nvSpPr>
          <p:spPr bwMode="gray">
            <a:xfrm>
              <a:off x="1413" y="1865"/>
              <a:ext cx="223" cy="288"/>
            </a:xfrm>
            <a:prstGeom prst="rect">
              <a:avLst/>
            </a:prstGeom>
            <a:noFill/>
            <a:ln w="9525" algn="ctr">
              <a:noFill/>
              <a:miter lim="800000"/>
              <a:headEnd/>
              <a:tailEnd/>
            </a:ln>
            <a:effectLst/>
          </p:spPr>
          <p:txBody>
            <a:bodyPr wrap="none">
              <a:spAutoFit/>
            </a:bodyPr>
            <a:lstStyle>
              <a:lvl1pPr eaLnBrk="0" hangingPunct="0">
                <a:defRPr sz="1400">
                  <a:solidFill>
                    <a:schemeClr val="bg1"/>
                  </a:solidFill>
                  <a:latin typeface="FrutigerNext LT Regular"/>
                  <a:ea typeface="MS PGothic" pitchFamily="34" charset="-128"/>
                </a:defRPr>
              </a:lvl1pPr>
              <a:lvl2pPr marL="742950" indent="-285750" eaLnBrk="0" hangingPunct="0">
                <a:defRPr sz="1400">
                  <a:solidFill>
                    <a:schemeClr val="bg1"/>
                  </a:solidFill>
                  <a:latin typeface="FrutigerNext LT Regular"/>
                  <a:ea typeface="MS PGothic" pitchFamily="34" charset="-128"/>
                </a:defRPr>
              </a:lvl2pPr>
              <a:lvl3pPr marL="1143000" indent="-228600" eaLnBrk="0" hangingPunct="0">
                <a:defRPr sz="1400">
                  <a:solidFill>
                    <a:schemeClr val="bg1"/>
                  </a:solidFill>
                  <a:latin typeface="FrutigerNext LT Regular"/>
                  <a:ea typeface="MS PGothic" pitchFamily="34" charset="-128"/>
                </a:defRPr>
              </a:lvl3pPr>
              <a:lvl4pPr marL="1600200" indent="-228600" eaLnBrk="0" hangingPunct="0">
                <a:defRPr sz="1400">
                  <a:solidFill>
                    <a:schemeClr val="bg1"/>
                  </a:solidFill>
                  <a:latin typeface="FrutigerNext LT Regular"/>
                  <a:ea typeface="MS PGothic" pitchFamily="34" charset="-128"/>
                </a:defRPr>
              </a:lvl4pPr>
              <a:lvl5pPr marL="2057400" indent="-228600" eaLnBrk="0" hangingPunct="0">
                <a:defRPr sz="1400">
                  <a:solidFill>
                    <a:schemeClr val="bg1"/>
                  </a:solidFill>
                  <a:latin typeface="FrutigerNext LT Regular"/>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a:ea typeface="MS PGothic" pitchFamily="34" charset="-128"/>
                </a:defRPr>
              </a:lvl9pPr>
            </a:lstStyle>
            <a:p>
              <a:pPr algn="ctr"/>
              <a:r>
                <a:rPr lang="en-US" altLang="zh-CN" sz="2400" b="1">
                  <a:solidFill>
                    <a:srgbClr val="FFFFFF"/>
                  </a:solidFill>
                  <a:ea typeface="宋体" pitchFamily="2" charset="-122"/>
                </a:rPr>
                <a:t>2</a:t>
              </a:r>
            </a:p>
          </p:txBody>
        </p:sp>
      </p:grpSp>
      <p:grpSp>
        <p:nvGrpSpPr>
          <p:cNvPr id="5" name="Group 85"/>
          <p:cNvGrpSpPr>
            <a:grpSpLocks/>
          </p:cNvGrpSpPr>
          <p:nvPr/>
        </p:nvGrpSpPr>
        <p:grpSpPr bwMode="auto">
          <a:xfrm>
            <a:off x="1426045" y="3501008"/>
            <a:ext cx="5810251" cy="582613"/>
            <a:chOff x="1351" y="2468"/>
            <a:chExt cx="3660" cy="367"/>
          </a:xfrm>
        </p:grpSpPr>
        <p:sp>
          <p:nvSpPr>
            <p:cNvPr id="34" name="Line 75"/>
            <p:cNvSpPr>
              <a:spLocks noChangeShapeType="1"/>
            </p:cNvSpPr>
            <p:nvPr/>
          </p:nvSpPr>
          <p:spPr bwMode="gray">
            <a:xfrm>
              <a:off x="1536" y="2818"/>
              <a:ext cx="3475" cy="17"/>
            </a:xfrm>
            <a:prstGeom prst="line">
              <a:avLst/>
            </a:prstGeom>
            <a:noFill/>
            <a:ln w="25400">
              <a:solidFill>
                <a:srgbClr val="C0C0C0"/>
              </a:solidFill>
              <a:prstDash val="sysDot"/>
              <a:round/>
              <a:headEnd/>
              <a:tailEnd type="oval" w="med" len="med"/>
            </a:ln>
            <a:effectLst/>
          </p:spPr>
          <p:txBody>
            <a:bodyPr wrap="none" anchor="ctr"/>
            <a:lstStyle/>
            <a:p>
              <a:pPr fontAlgn="auto">
                <a:spcBef>
                  <a:spcPts val="0"/>
                </a:spcBef>
                <a:spcAft>
                  <a:spcPts val="0"/>
                </a:spcAft>
                <a:defRPr/>
              </a:pPr>
              <a:endParaRPr lang="zh-CN" altLang="en-US" sz="1800" kern="0">
                <a:solidFill>
                  <a:sysClr val="windowText" lastClr="000000"/>
                </a:solidFill>
                <a:latin typeface="FrutigerNext LT Regular" pitchFamily="34" charset="0"/>
              </a:endParaRPr>
            </a:p>
          </p:txBody>
        </p:sp>
        <p:sp>
          <p:nvSpPr>
            <p:cNvPr id="39" name="Rectangle 74"/>
            <p:cNvSpPr>
              <a:spLocks noChangeArrowheads="1"/>
            </p:cNvSpPr>
            <p:nvPr/>
          </p:nvSpPr>
          <p:spPr bwMode="gray">
            <a:xfrm rot="3419336">
              <a:off x="1364" y="2455"/>
              <a:ext cx="302" cy="328"/>
            </a:xfrm>
            <a:prstGeom prst="rect">
              <a:avLst/>
            </a:prstGeom>
            <a:gradFill rotWithShape="1">
              <a:gsLst>
                <a:gs pos="0">
                  <a:srgbClr val="F1900F"/>
                </a:gs>
                <a:gs pos="100000">
                  <a:srgbClr val="F1900F">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1900F"/>
              </a:extrusionClr>
            </a:sp3d>
          </p:spPr>
          <p:txBody>
            <a:bodyPr wrap="none" anchor="ctr">
              <a:flatTx/>
            </a:bodyPr>
            <a:lstStyle/>
            <a:p>
              <a:pPr fontAlgn="auto">
                <a:spcBef>
                  <a:spcPts val="0"/>
                </a:spcBef>
                <a:spcAft>
                  <a:spcPts val="0"/>
                </a:spcAft>
                <a:defRPr/>
              </a:pPr>
              <a:endParaRPr lang="zh-CN" altLang="en-US" sz="1800" kern="0">
                <a:solidFill>
                  <a:sysClr val="windowText" lastClr="000000"/>
                </a:solidFill>
                <a:latin typeface="FrutigerNext LT Regular" pitchFamily="34" charset="0"/>
              </a:endParaRPr>
            </a:p>
          </p:txBody>
        </p:sp>
        <p:sp>
          <p:nvSpPr>
            <p:cNvPr id="40" name="Text Box 76"/>
            <p:cNvSpPr txBox="1">
              <a:spLocks noChangeArrowheads="1"/>
            </p:cNvSpPr>
            <p:nvPr/>
          </p:nvSpPr>
          <p:spPr bwMode="gray">
            <a:xfrm>
              <a:off x="1872" y="2510"/>
              <a:ext cx="3139" cy="291"/>
            </a:xfrm>
            <a:prstGeom prst="rect">
              <a:avLst/>
            </a:prstGeom>
            <a:noFill/>
            <a:ln w="9525" algn="ctr">
              <a:noFill/>
              <a:miter lim="800000"/>
              <a:headEnd/>
              <a:tailEnd/>
            </a:ln>
            <a:effectLst/>
          </p:spPr>
          <p:txBody>
            <a:bodyPr wrap="square">
              <a:spAutoFit/>
            </a:bodyPr>
            <a:lstStyle/>
            <a:p>
              <a:pPr algn="ctr" eaLnBrk="0" fontAlgn="auto" hangingPunct="0">
                <a:spcBef>
                  <a:spcPts val="0"/>
                </a:spcBef>
                <a:spcAft>
                  <a:spcPts val="0"/>
                </a:spcAft>
                <a:defRPr/>
              </a:pPr>
              <a:r>
                <a:rPr lang="zh-CN" altLang="en-US" sz="2400" dirty="0" smtClean="0">
                  <a:solidFill>
                    <a:schemeClr val="tx1"/>
                  </a:solidFill>
                  <a:latin typeface="微软雅黑" pitchFamily="34" charset="-122"/>
                  <a:ea typeface="微软雅黑" pitchFamily="34" charset="-122"/>
                </a:rPr>
                <a:t>数字报</a:t>
              </a:r>
              <a:endParaRPr lang="en-US" altLang="zh-CN" sz="2400" dirty="0">
                <a:solidFill>
                  <a:schemeClr val="tx1"/>
                </a:solidFill>
                <a:latin typeface="微软雅黑" pitchFamily="34" charset="-122"/>
                <a:ea typeface="微软雅黑" pitchFamily="34" charset="-122"/>
              </a:endParaRPr>
            </a:p>
          </p:txBody>
        </p:sp>
        <p:sp>
          <p:nvSpPr>
            <p:cNvPr id="41" name="Text Box 77"/>
            <p:cNvSpPr txBox="1">
              <a:spLocks noChangeArrowheads="1"/>
            </p:cNvSpPr>
            <p:nvPr/>
          </p:nvSpPr>
          <p:spPr bwMode="gray">
            <a:xfrm>
              <a:off x="1413" y="2475"/>
              <a:ext cx="223" cy="288"/>
            </a:xfrm>
            <a:prstGeom prst="rect">
              <a:avLst/>
            </a:prstGeom>
            <a:noFill/>
            <a:ln w="9525" algn="ctr">
              <a:noFill/>
              <a:miter lim="800000"/>
              <a:headEnd/>
              <a:tailEnd/>
            </a:ln>
            <a:effectLst/>
          </p:spPr>
          <p:txBody>
            <a:bodyPr wrap="none">
              <a:spAutoFit/>
            </a:bodyPr>
            <a:lstStyle>
              <a:lvl1pPr eaLnBrk="0" hangingPunct="0">
                <a:defRPr sz="1400">
                  <a:solidFill>
                    <a:schemeClr val="bg1"/>
                  </a:solidFill>
                  <a:latin typeface="FrutigerNext LT Regular"/>
                  <a:ea typeface="MS PGothic" pitchFamily="34" charset="-128"/>
                </a:defRPr>
              </a:lvl1pPr>
              <a:lvl2pPr marL="742950" indent="-285750" eaLnBrk="0" hangingPunct="0">
                <a:defRPr sz="1400">
                  <a:solidFill>
                    <a:schemeClr val="bg1"/>
                  </a:solidFill>
                  <a:latin typeface="FrutigerNext LT Regular"/>
                  <a:ea typeface="MS PGothic" pitchFamily="34" charset="-128"/>
                </a:defRPr>
              </a:lvl2pPr>
              <a:lvl3pPr marL="1143000" indent="-228600" eaLnBrk="0" hangingPunct="0">
                <a:defRPr sz="1400">
                  <a:solidFill>
                    <a:schemeClr val="bg1"/>
                  </a:solidFill>
                  <a:latin typeface="FrutigerNext LT Regular"/>
                  <a:ea typeface="MS PGothic" pitchFamily="34" charset="-128"/>
                </a:defRPr>
              </a:lvl3pPr>
              <a:lvl4pPr marL="1600200" indent="-228600" eaLnBrk="0" hangingPunct="0">
                <a:defRPr sz="1400">
                  <a:solidFill>
                    <a:schemeClr val="bg1"/>
                  </a:solidFill>
                  <a:latin typeface="FrutigerNext LT Regular"/>
                  <a:ea typeface="MS PGothic" pitchFamily="34" charset="-128"/>
                </a:defRPr>
              </a:lvl4pPr>
              <a:lvl5pPr marL="2057400" indent="-228600" eaLnBrk="0" hangingPunct="0">
                <a:defRPr sz="1400">
                  <a:solidFill>
                    <a:schemeClr val="bg1"/>
                  </a:solidFill>
                  <a:latin typeface="FrutigerNext LT Regular"/>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a:ea typeface="MS PGothic" pitchFamily="34" charset="-128"/>
                </a:defRPr>
              </a:lvl9pPr>
            </a:lstStyle>
            <a:p>
              <a:pPr algn="ctr"/>
              <a:r>
                <a:rPr lang="en-US" altLang="zh-CN" sz="2400" b="1">
                  <a:solidFill>
                    <a:srgbClr val="FFFFFF"/>
                  </a:solidFill>
                  <a:ea typeface="宋体" pitchFamily="2" charset="-122"/>
                </a:rPr>
                <a:t>3</a:t>
              </a:r>
            </a:p>
          </p:txBody>
        </p:sp>
      </p:grpSp>
    </p:spTree>
    <p:extLst>
      <p:ext uri="{BB962C8B-B14F-4D97-AF65-F5344CB8AC3E}">
        <p14:creationId xmlns="" xmlns:p14="http://schemas.microsoft.com/office/powerpoint/2010/main" val="1497491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cstate="print"/>
          <a:srcRect/>
          <a:stretch>
            <a:fillRect/>
          </a:stretch>
        </p:blipFill>
        <p:spPr bwMode="auto">
          <a:xfrm>
            <a:off x="179512" y="1052736"/>
            <a:ext cx="8850201" cy="5334017"/>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zh-CN" altLang="en-US" b="0" dirty="0" smtClean="0">
                <a:latin typeface="微软雅黑" pitchFamily="34" charset="-122"/>
                <a:ea typeface="微软雅黑" pitchFamily="34" charset="-122"/>
              </a:rPr>
              <a:t>中华数字书苑数字报</a:t>
            </a:r>
            <a:endParaRPr lang="zh-CN" altLang="en-US" dirty="0"/>
          </a:p>
        </p:txBody>
      </p:sp>
      <p:sp>
        <p:nvSpPr>
          <p:cNvPr id="3" name="内容占位符 2"/>
          <p:cNvSpPr>
            <a:spLocks noGrp="1"/>
          </p:cNvSpPr>
          <p:nvPr>
            <p:ph idx="1"/>
          </p:nvPr>
        </p:nvSpPr>
        <p:spPr>
          <a:xfrm>
            <a:off x="539552" y="1196752"/>
            <a:ext cx="7848600" cy="4741863"/>
          </a:xfrm>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smtClean="0"/>
              <a:t>Page</a:t>
            </a:r>
            <a:fld id="{4FC5CA9E-011B-4A61-BC77-718BA438E4D0}" type="slidenum">
              <a:rPr lang="en-US" altLang="zh-CN" smtClean="0"/>
              <a:pPr/>
              <a:t>20</a:t>
            </a:fld>
            <a:endParaRPr lang="en-US" altLang="zh-CN"/>
          </a:p>
        </p:txBody>
      </p:sp>
      <p:sp>
        <p:nvSpPr>
          <p:cNvPr id="5" name="页脚占位符 4"/>
          <p:cNvSpPr>
            <a:spLocks noGrp="1"/>
          </p:cNvSpPr>
          <p:nvPr>
            <p:ph type="ftr" sz="quarter" idx="11"/>
          </p:nvPr>
        </p:nvSpPr>
        <p:spPr/>
        <p:txBody>
          <a:bodyPr/>
          <a:lstStyle/>
          <a:p>
            <a:r>
              <a:rPr lang="en-US" altLang="zh-CN" smtClean="0"/>
              <a:t>www.apabi.cn</a:t>
            </a:r>
            <a:endParaRPr lang="en-US" altLang="zh-CN"/>
          </a:p>
        </p:txBody>
      </p:sp>
      <p:sp>
        <p:nvSpPr>
          <p:cNvPr id="8" name="圆角矩形 7"/>
          <p:cNvSpPr/>
          <p:nvPr/>
        </p:nvSpPr>
        <p:spPr bwMode="auto">
          <a:xfrm>
            <a:off x="5580112" y="1988840"/>
            <a:ext cx="2304256" cy="63331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spAutoFit/>
          </a:bodyPr>
          <a:lstStyle/>
          <a:p>
            <a:pPr marL="0" marR="0" indent="0" algn="ctr" defTabSz="801688"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dirty="0" smtClean="0">
                <a:ln>
                  <a:noFill/>
                </a:ln>
                <a:effectLst/>
                <a:latin typeface="微软雅黑" pitchFamily="34" charset="-122"/>
                <a:ea typeface="微软雅黑" pitchFamily="34" charset="-122"/>
              </a:rPr>
              <a:t>数量大</a:t>
            </a:r>
          </a:p>
        </p:txBody>
      </p:sp>
      <p:sp>
        <p:nvSpPr>
          <p:cNvPr id="9" name="圆角矩形 8"/>
          <p:cNvSpPr/>
          <p:nvPr/>
        </p:nvSpPr>
        <p:spPr bwMode="auto">
          <a:xfrm>
            <a:off x="5580112" y="2852936"/>
            <a:ext cx="2304256" cy="63331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spAutoFit/>
          </a:bodyPr>
          <a:lstStyle/>
          <a:p>
            <a:pPr marL="0" marR="0" indent="0" algn="ctr" defTabSz="801688"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dirty="0" smtClean="0">
                <a:ln>
                  <a:noFill/>
                </a:ln>
                <a:effectLst/>
                <a:latin typeface="微软雅黑" pitchFamily="34" charset="-122"/>
                <a:ea typeface="微软雅黑" pitchFamily="34" charset="-122"/>
              </a:rPr>
              <a:t>更新快</a:t>
            </a:r>
          </a:p>
        </p:txBody>
      </p:sp>
      <p:sp>
        <p:nvSpPr>
          <p:cNvPr id="10" name="圆角矩形 9"/>
          <p:cNvSpPr/>
          <p:nvPr/>
        </p:nvSpPr>
        <p:spPr bwMode="auto">
          <a:xfrm>
            <a:off x="5580112" y="3933056"/>
            <a:ext cx="2304256" cy="63331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spAutoFit/>
          </a:bodyPr>
          <a:lstStyle/>
          <a:p>
            <a:pPr marL="0" marR="0" indent="0" algn="ctr" defTabSz="801688"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dirty="0" smtClean="0">
                <a:ln>
                  <a:noFill/>
                </a:ln>
                <a:effectLst/>
                <a:latin typeface="微软雅黑" pitchFamily="34" charset="-122"/>
                <a:ea typeface="微软雅黑" pitchFamily="34" charset="-122"/>
              </a:rPr>
              <a:t>内容广</a:t>
            </a:r>
          </a:p>
        </p:txBody>
      </p:sp>
      <p:pic>
        <p:nvPicPr>
          <p:cNvPr id="6" name="Picture 4"/>
          <p:cNvPicPr>
            <a:picLocks noChangeAspect="1" noChangeArrowheads="1"/>
          </p:cNvPicPr>
          <p:nvPr/>
        </p:nvPicPr>
        <p:blipFill>
          <a:blip r:embed="rId3" cstate="print"/>
          <a:srcRect/>
          <a:stretch>
            <a:fillRect/>
          </a:stretch>
        </p:blipFill>
        <p:spPr bwMode="auto">
          <a:xfrm>
            <a:off x="179512" y="1052736"/>
            <a:ext cx="8858280" cy="5294604"/>
          </a:xfrm>
          <a:prstGeom prst="rect">
            <a:avLst/>
          </a:prstGeom>
          <a:noFill/>
          <a:ln w="9525">
            <a:noFill/>
            <a:miter lim="800000"/>
            <a:headEnd/>
            <a:tailEnd/>
          </a:ln>
          <a:effectLst/>
        </p:spPr>
      </p:pic>
      <p:sp>
        <p:nvSpPr>
          <p:cNvPr id="11" name="圆角矩形 10"/>
          <p:cNvSpPr/>
          <p:nvPr/>
        </p:nvSpPr>
        <p:spPr bwMode="auto">
          <a:xfrm>
            <a:off x="5732512" y="2141240"/>
            <a:ext cx="2304256" cy="63331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spAutoFit/>
          </a:bodyPr>
          <a:lstStyle/>
          <a:p>
            <a:pPr marL="0" marR="0" indent="0" algn="ctr" defTabSz="801688"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dirty="0" smtClean="0">
                <a:ln>
                  <a:noFill/>
                </a:ln>
                <a:effectLst/>
                <a:latin typeface="微软雅黑" pitchFamily="34" charset="-122"/>
                <a:ea typeface="微软雅黑" pitchFamily="34" charset="-122"/>
              </a:rPr>
              <a:t>权威性强</a:t>
            </a:r>
          </a:p>
        </p:txBody>
      </p:sp>
      <p:sp>
        <p:nvSpPr>
          <p:cNvPr id="12" name="圆角矩形 11"/>
          <p:cNvSpPr/>
          <p:nvPr/>
        </p:nvSpPr>
        <p:spPr bwMode="auto">
          <a:xfrm>
            <a:off x="5796136" y="3284984"/>
            <a:ext cx="2304256" cy="117814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spAutoFit/>
          </a:bodyPr>
          <a:lstStyle/>
          <a:p>
            <a:pPr marL="0" marR="0" indent="0" algn="ctr" defTabSz="801688"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dirty="0" smtClean="0">
                <a:ln>
                  <a:noFill/>
                </a:ln>
                <a:effectLst/>
                <a:latin typeface="微软雅黑" pitchFamily="34" charset="-122"/>
                <a:ea typeface="微软雅黑" pitchFamily="34" charset="-122"/>
              </a:rPr>
              <a:t>正式出版物可佐证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4"/>
          <p:cNvSpPr txBox="1">
            <a:spLocks/>
          </p:cNvSpPr>
          <p:nvPr/>
        </p:nvSpPr>
        <p:spPr>
          <a:xfrm>
            <a:off x="10369551" y="8561917"/>
            <a:ext cx="1488016" cy="635000"/>
          </a:xfrm>
          <a:prstGeom prst="rect">
            <a:avLst/>
          </a:prstGeom>
        </p:spPr>
        <p:txBody>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defRPr/>
            </a:pPr>
            <a:r>
              <a:rPr lang="en-US" altLang="zh-CN"/>
              <a:t>Page</a:t>
            </a:r>
            <a:fld id="{9AB159F3-44D5-4CAE-A07C-596295D8098C}" type="slidenum">
              <a:rPr lang="en-US" altLang="zh-CN" smtClean="0"/>
              <a:pPr>
                <a:defRPr/>
              </a:pPr>
              <a:t>21</a:t>
            </a:fld>
            <a:endParaRPr lang="en-US" altLang="zh-CN"/>
          </a:p>
        </p:txBody>
      </p:sp>
      <p:sp>
        <p:nvSpPr>
          <p:cNvPr id="33" name="文本框 8"/>
          <p:cNvSpPr txBox="1"/>
          <p:nvPr/>
        </p:nvSpPr>
        <p:spPr>
          <a:xfrm>
            <a:off x="1044131" y="1816247"/>
            <a:ext cx="3960440" cy="372410"/>
          </a:xfrm>
          <a:prstGeom prst="rect">
            <a:avLst/>
          </a:prstGeom>
          <a:noFill/>
        </p:spPr>
        <p:txBody>
          <a:bodyPr wrap="square" rtlCol="0">
            <a:spAutoFit/>
          </a:bodyPr>
          <a:lstStyle/>
          <a:p>
            <a:pPr marL="285750" indent="-285750">
              <a:lnSpc>
                <a:spcPct val="130000"/>
              </a:lnSpc>
              <a:buFont typeface="Wingdings" panose="05000000000000000000" pitchFamily="2" charset="2"/>
              <a:buChar char="Ø"/>
            </a:pPr>
            <a:r>
              <a:rPr lang="zh-CN" altLang="en-US" b="1" dirty="0">
                <a:latin typeface="微软雅黑" panose="020B0503020204020204" pitchFamily="34" charset="-122"/>
                <a:ea typeface="微软雅黑" panose="020B0503020204020204" pitchFamily="34" charset="-122"/>
              </a:rPr>
              <a:t>提升软、硬件稳定性</a:t>
            </a:r>
            <a:endParaRPr lang="en-US" altLang="zh-CN" b="1" dirty="0">
              <a:latin typeface="微软雅黑" panose="020B0503020204020204" pitchFamily="34" charset="-122"/>
              <a:ea typeface="微软雅黑" panose="020B0503020204020204" pitchFamily="34" charset="-122"/>
            </a:endParaRPr>
          </a:p>
        </p:txBody>
      </p:sp>
      <p:pic>
        <p:nvPicPr>
          <p:cNvPr id="34" name="图片 3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43042" y="1142984"/>
            <a:ext cx="4857784" cy="5286412"/>
          </a:xfrm>
          <a:prstGeom prst="rect">
            <a:avLst/>
          </a:prstGeom>
        </p:spPr>
      </p:pic>
      <p:sp>
        <p:nvSpPr>
          <p:cNvPr id="17" name="文本框 38"/>
          <p:cNvSpPr txBox="1"/>
          <p:nvPr/>
        </p:nvSpPr>
        <p:spPr>
          <a:xfrm>
            <a:off x="928662" y="527432"/>
            <a:ext cx="6572296" cy="461665"/>
          </a:xfrm>
          <a:prstGeom prst="rect">
            <a:avLst/>
          </a:prstGeom>
          <a:noFill/>
        </p:spPr>
        <p:txBody>
          <a:bodyPr wrap="square" rtlCol="0">
            <a:spAutoFit/>
          </a:bodyPr>
          <a:lstStyle/>
          <a:p>
            <a:pPr marL="0" lvl="2" eaLnBrk="0" hangingPunct="0">
              <a:spcBef>
                <a:spcPct val="30000"/>
              </a:spcBef>
              <a:defRPr/>
            </a:pPr>
            <a:r>
              <a:rPr lang="zh-CN" altLang="en-US" sz="2400" b="1" dirty="0">
                <a:solidFill>
                  <a:srgbClr val="EA541F"/>
                </a:solidFill>
                <a:latin typeface="微软雅黑" panose="020B0503020204020204" pitchFamily="34" charset="-122"/>
                <a:ea typeface="微软雅黑" panose="020B0503020204020204" pitchFamily="34" charset="-122"/>
              </a:rPr>
              <a:t>系统全面升级安全稳定，服务体系高效专业</a:t>
            </a:r>
            <a:endParaRPr lang="en-US" altLang="zh-CN" sz="2400" b="1" dirty="0">
              <a:solidFill>
                <a:srgbClr val="EA541F"/>
              </a:solidFill>
              <a:latin typeface="微软雅黑" panose="020B0503020204020204" pitchFamily="34" charset="-122"/>
              <a:ea typeface="微软雅黑" panose="020B0503020204020204" pitchFamily="34" charset="-122"/>
            </a:endParaRPr>
          </a:p>
        </p:txBody>
      </p:sp>
      <p:grpSp>
        <p:nvGrpSpPr>
          <p:cNvPr id="3" name="组合 17"/>
          <p:cNvGrpSpPr/>
          <p:nvPr/>
        </p:nvGrpSpPr>
        <p:grpSpPr>
          <a:xfrm>
            <a:off x="379401" y="485588"/>
            <a:ext cx="473766" cy="636784"/>
            <a:chOff x="3041651" y="3326606"/>
            <a:chExt cx="631825" cy="636588"/>
          </a:xfrm>
        </p:grpSpPr>
        <p:sp>
          <p:nvSpPr>
            <p:cNvPr id="19" name="Oval 9"/>
            <p:cNvSpPr>
              <a:spLocks noChangeArrowheads="1"/>
            </p:cNvSpPr>
            <p:nvPr/>
          </p:nvSpPr>
          <p:spPr bwMode="auto">
            <a:xfrm>
              <a:off x="3041651" y="3326606"/>
              <a:ext cx="631825" cy="636588"/>
            </a:xfrm>
            <a:prstGeom prst="ellipse">
              <a:avLst/>
            </a:prstGeom>
            <a:solidFill>
              <a:srgbClr val="E86B24"/>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80808"/>
                </a:solidFill>
                <a:effectLst/>
                <a:uLnTx/>
                <a:uFillTx/>
                <a:latin typeface="+mj-ea"/>
                <a:ea typeface="+mj-ea"/>
              </a:endParaRPr>
            </a:p>
          </p:txBody>
        </p:sp>
        <p:sp>
          <p:nvSpPr>
            <p:cNvPr id="20" name="Freeform 10"/>
            <p:cNvSpPr>
              <a:spLocks/>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80808"/>
                </a:solidFill>
                <a:effectLst/>
                <a:uLnTx/>
                <a:uFillTx/>
                <a:latin typeface="+mj-ea"/>
                <a:ea typeface="+mj-ea"/>
              </a:endParaRPr>
            </a:p>
          </p:txBody>
        </p:sp>
        <p:sp>
          <p:nvSpPr>
            <p:cNvPr id="21" name="Freeform 11"/>
            <p:cNvSpPr>
              <a:spLocks/>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80808"/>
                </a:solidFill>
                <a:effectLst/>
                <a:uLnTx/>
                <a:uFillTx/>
                <a:latin typeface="+mj-ea"/>
                <a:ea typeface="+mj-ea"/>
              </a:endParaRPr>
            </a:p>
          </p:txBody>
        </p:sp>
      </p:grpSp>
    </p:spTree>
    <p:extLst>
      <p:ext uri="{BB962C8B-B14F-4D97-AF65-F5344CB8AC3E}">
        <p14:creationId xmlns:p14="http://schemas.microsoft.com/office/powerpoint/2010/main" xmlns="" val="4056271475"/>
      </p:ext>
    </p:extLst>
  </p:cSld>
  <p:clrMapOvr>
    <a:masterClrMapping/>
  </p:clrMapOvr>
  <mc:AlternateContent xmlns:mc="http://schemas.openxmlformats.org/markup-compatibility/2006">
    <mc:Choice xmlns:p14="http://schemas.microsoft.com/office/powerpoint/2010/main" xmlns="" Requires="p14">
      <p:transition spd="slow" advClick="0">
        <p14:flas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par>
                          <p:cTn id="16" fill="hold">
                            <p:stCondLst>
                              <p:cond delay="1000"/>
                            </p:stCondLst>
                            <p:childTnLst>
                              <p:par>
                                <p:cTn id="17" presetID="2" presetClass="entr" presetSubtype="8" fill="hold" grpId="0" nodeType="afterEffect">
                                  <p:stCondLst>
                                    <p:cond delay="0"/>
                                  </p:stCondLst>
                                  <p:iterate type="wd">
                                    <p:tmPct val="10000"/>
                                  </p:iterate>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452670"/>
            <a:ext cx="33843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400" b="1" dirty="0">
                <a:solidFill>
                  <a:srgbClr val="EA541F"/>
                </a:solidFill>
                <a:latin typeface="微软雅黑" panose="020B0503020204020204" pitchFamily="34" charset="-122"/>
                <a:ea typeface="微软雅黑" panose="020B0503020204020204" pitchFamily="34" charset="-122"/>
              </a:rPr>
              <a:t>3. </a:t>
            </a:r>
            <a:r>
              <a:rPr lang="zh-CN" altLang="en-US" sz="2400" b="1" dirty="0">
                <a:solidFill>
                  <a:srgbClr val="EA541F"/>
                </a:solidFill>
                <a:latin typeface="微软雅黑" panose="020B0503020204020204" pitchFamily="34" charset="-122"/>
                <a:ea typeface="微软雅黑" panose="020B0503020204020204" pitchFamily="34" charset="-122"/>
              </a:rPr>
              <a:t>产品功能</a:t>
            </a:r>
          </a:p>
        </p:txBody>
      </p:sp>
      <p:pic>
        <p:nvPicPr>
          <p:cNvPr id="8" name="图片 7"/>
          <p:cNvPicPr/>
          <p:nvPr/>
        </p:nvPicPr>
        <p:blipFill>
          <a:blip r:embed="rId3" cstate="print">
            <a:extLst>
              <a:ext uri="{28A0092B-C50C-407E-A947-70E740481C1C}">
                <a14:useLocalDpi xmlns:a14="http://schemas.microsoft.com/office/drawing/2010/main" xmlns="" val="0"/>
              </a:ext>
            </a:extLst>
          </a:blip>
          <a:stretch>
            <a:fillRect/>
          </a:stretch>
        </p:blipFill>
        <p:spPr>
          <a:xfrm>
            <a:off x="1071538" y="1643051"/>
            <a:ext cx="6929486" cy="4786346"/>
          </a:xfrm>
          <a:prstGeom prst="rect">
            <a:avLst/>
          </a:prstGeom>
        </p:spPr>
      </p:pic>
      <p:sp>
        <p:nvSpPr>
          <p:cNvPr id="9" name="矩形 8"/>
          <p:cNvSpPr/>
          <p:nvPr/>
        </p:nvSpPr>
        <p:spPr>
          <a:xfrm>
            <a:off x="1357290" y="1071546"/>
            <a:ext cx="6234985" cy="400110"/>
          </a:xfrm>
          <a:prstGeom prst="rect">
            <a:avLst/>
          </a:prstGeom>
        </p:spPr>
        <p:txBody>
          <a:bodyPr wrap="square">
            <a:spAutoFit/>
          </a:bodyPr>
          <a:lstStyle/>
          <a:p>
            <a:pPr algn="ctr"/>
            <a:r>
              <a:rPr lang="zh-CN" altLang="zh-CN" sz="2000" b="1" kern="100" dirty="0">
                <a:solidFill>
                  <a:schemeClr val="tx1"/>
                </a:solidFill>
                <a:latin typeface="+mj-ea"/>
                <a:ea typeface="+mj-ea"/>
                <a:cs typeface="Times New Roman" panose="02020603050405020304" pitchFamily="18" charset="0"/>
              </a:rPr>
              <a:t>首页</a:t>
            </a:r>
            <a:r>
              <a:rPr lang="zh-CN" altLang="en-US" sz="2000" b="1" kern="100" dirty="0">
                <a:solidFill>
                  <a:schemeClr val="tx1"/>
                </a:solidFill>
                <a:latin typeface="+mj-ea"/>
                <a:ea typeface="+mj-ea"/>
                <a:cs typeface="Times New Roman" panose="02020603050405020304" pitchFamily="18" charset="0"/>
              </a:rPr>
              <a:t>（推荐页）：机构展示、专题推荐、读者服务</a:t>
            </a:r>
            <a:endParaRPr lang="zh-CN" altLang="en-US" sz="2000" b="1" dirty="0">
              <a:solidFill>
                <a:schemeClr val="tx1"/>
              </a:solidFill>
              <a:latin typeface="+mj-ea"/>
              <a:ea typeface="+mj-ea"/>
            </a:endParaRPr>
          </a:p>
        </p:txBody>
      </p:sp>
      <p:grpSp>
        <p:nvGrpSpPr>
          <p:cNvPr id="3" name="组合 25"/>
          <p:cNvGrpSpPr/>
          <p:nvPr/>
        </p:nvGrpSpPr>
        <p:grpSpPr>
          <a:xfrm>
            <a:off x="0" y="5072074"/>
            <a:ext cx="1928826" cy="1262068"/>
            <a:chOff x="357158" y="3500444"/>
            <a:chExt cx="1928826" cy="438581"/>
          </a:xfrm>
        </p:grpSpPr>
        <p:cxnSp>
          <p:nvCxnSpPr>
            <p:cNvPr id="10" name="直接箭头连接符 9"/>
            <p:cNvCxnSpPr/>
            <p:nvPr/>
          </p:nvCxnSpPr>
          <p:spPr bwMode="auto">
            <a:xfrm rot="10800000" flipV="1">
              <a:off x="1357292" y="3500444"/>
              <a:ext cx="928692" cy="214314"/>
            </a:xfrm>
            <a:prstGeom prst="straightConnector1">
              <a:avLst/>
            </a:prstGeom>
            <a:noFill/>
            <a:ln w="19050" cap="flat" cmpd="sng" algn="ctr">
              <a:solidFill>
                <a:srgbClr val="EA541F"/>
              </a:solidFill>
              <a:prstDash val="solid"/>
              <a:round/>
              <a:headEnd type="none" w="med" len="med"/>
              <a:tailEnd type="triangle"/>
            </a:ln>
          </p:spPr>
        </p:cxnSp>
        <p:sp>
          <p:nvSpPr>
            <p:cNvPr id="14" name="文本框 13"/>
            <p:cNvSpPr txBox="1"/>
            <p:nvPr/>
          </p:nvSpPr>
          <p:spPr>
            <a:xfrm>
              <a:off x="357158" y="3500444"/>
              <a:ext cx="1188738" cy="438581"/>
            </a:xfrm>
            <a:prstGeom prst="rect">
              <a:avLst/>
            </a:prstGeom>
            <a:noFill/>
          </p:spPr>
          <p:txBody>
            <a:bodyPr wrap="square" rtlCol="0">
              <a:spAutoFit/>
            </a:bodyPr>
            <a:lstStyle/>
            <a:p>
              <a:r>
                <a:rPr lang="zh-CN" altLang="en-US" sz="1600" b="1" dirty="0">
                  <a:solidFill>
                    <a:srgbClr val="EA541F"/>
                  </a:solidFill>
                  <a:latin typeface="+mj-ea"/>
                  <a:ea typeface="+mj-ea"/>
                </a:rPr>
                <a:t>优质图书</a:t>
              </a:r>
              <a:endParaRPr lang="en-US" altLang="zh-CN" sz="1600" b="1" dirty="0">
                <a:solidFill>
                  <a:srgbClr val="EA541F"/>
                </a:solidFill>
                <a:latin typeface="+mj-ea"/>
                <a:ea typeface="+mj-ea"/>
              </a:endParaRPr>
            </a:p>
            <a:p>
              <a:r>
                <a:rPr lang="zh-CN" altLang="en-US" sz="1600" b="1" dirty="0">
                  <a:solidFill>
                    <a:srgbClr val="EA541F"/>
                  </a:solidFill>
                  <a:latin typeface="+mj-ea"/>
                  <a:ea typeface="+mj-ea"/>
                </a:rPr>
                <a:t>重磅推荐</a:t>
              </a:r>
            </a:p>
          </p:txBody>
        </p:sp>
      </p:grpSp>
      <p:grpSp>
        <p:nvGrpSpPr>
          <p:cNvPr id="4" name="组合 26"/>
          <p:cNvGrpSpPr/>
          <p:nvPr/>
        </p:nvGrpSpPr>
        <p:grpSpPr>
          <a:xfrm>
            <a:off x="4624590" y="5699651"/>
            <a:ext cx="2272680" cy="1158349"/>
            <a:chOff x="4624589" y="4274740"/>
            <a:chExt cx="2272680" cy="868762"/>
          </a:xfrm>
        </p:grpSpPr>
        <p:cxnSp>
          <p:nvCxnSpPr>
            <p:cNvPr id="15" name="直接箭头连接符 14"/>
            <p:cNvCxnSpPr/>
            <p:nvPr/>
          </p:nvCxnSpPr>
          <p:spPr bwMode="auto">
            <a:xfrm>
              <a:off x="4624589" y="4274740"/>
              <a:ext cx="804667" cy="511588"/>
            </a:xfrm>
            <a:prstGeom prst="straightConnector1">
              <a:avLst/>
            </a:prstGeom>
            <a:noFill/>
            <a:ln w="19050" cap="flat" cmpd="sng" algn="ctr">
              <a:solidFill>
                <a:srgbClr val="EA541F"/>
              </a:solidFill>
              <a:prstDash val="solid"/>
              <a:round/>
              <a:headEnd type="none" w="med" len="med"/>
              <a:tailEnd type="triangle"/>
            </a:ln>
          </p:spPr>
        </p:cxnSp>
        <p:sp>
          <p:nvSpPr>
            <p:cNvPr id="16" name="文本框 15"/>
            <p:cNvSpPr txBox="1"/>
            <p:nvPr/>
          </p:nvSpPr>
          <p:spPr>
            <a:xfrm>
              <a:off x="5214941" y="4889586"/>
              <a:ext cx="1682328" cy="253916"/>
            </a:xfrm>
            <a:prstGeom prst="rect">
              <a:avLst/>
            </a:prstGeom>
            <a:noFill/>
          </p:spPr>
          <p:txBody>
            <a:bodyPr wrap="square" rtlCol="0">
              <a:spAutoFit/>
            </a:bodyPr>
            <a:lstStyle/>
            <a:p>
              <a:r>
                <a:rPr lang="zh-CN" altLang="en-US" sz="1600" b="1" dirty="0">
                  <a:solidFill>
                    <a:srgbClr val="EA541F"/>
                  </a:solidFill>
                  <a:latin typeface="+mj-ea"/>
                  <a:ea typeface="+mj-ea"/>
                </a:rPr>
                <a:t>最新图书、报纸</a:t>
              </a:r>
            </a:p>
          </p:txBody>
        </p:sp>
      </p:grpSp>
      <p:grpSp>
        <p:nvGrpSpPr>
          <p:cNvPr id="5" name="组合 27"/>
          <p:cNvGrpSpPr/>
          <p:nvPr/>
        </p:nvGrpSpPr>
        <p:grpSpPr>
          <a:xfrm>
            <a:off x="7358082" y="3095623"/>
            <a:ext cx="2018254" cy="775274"/>
            <a:chOff x="7358082" y="2321718"/>
            <a:chExt cx="2018254" cy="581456"/>
          </a:xfrm>
        </p:grpSpPr>
        <p:cxnSp>
          <p:nvCxnSpPr>
            <p:cNvPr id="17" name="直接箭头连接符 16"/>
            <p:cNvCxnSpPr>
              <a:endCxn id="18" idx="1"/>
            </p:cNvCxnSpPr>
            <p:nvPr/>
          </p:nvCxnSpPr>
          <p:spPr bwMode="auto">
            <a:xfrm>
              <a:off x="7358082" y="2321718"/>
              <a:ext cx="571504" cy="362167"/>
            </a:xfrm>
            <a:prstGeom prst="straightConnector1">
              <a:avLst/>
            </a:prstGeom>
            <a:noFill/>
            <a:ln w="19050" cap="flat" cmpd="sng" algn="ctr">
              <a:solidFill>
                <a:srgbClr val="EA541F"/>
              </a:solidFill>
              <a:prstDash val="solid"/>
              <a:round/>
              <a:headEnd type="none" w="med" len="med"/>
              <a:tailEnd type="triangle"/>
            </a:ln>
          </p:spPr>
        </p:cxnSp>
        <p:sp>
          <p:nvSpPr>
            <p:cNvPr id="18" name="文本框 17"/>
            <p:cNvSpPr txBox="1"/>
            <p:nvPr/>
          </p:nvSpPr>
          <p:spPr>
            <a:xfrm>
              <a:off x="7929586" y="2464593"/>
              <a:ext cx="1446750" cy="438581"/>
            </a:xfrm>
            <a:prstGeom prst="rect">
              <a:avLst/>
            </a:prstGeom>
            <a:noFill/>
          </p:spPr>
          <p:txBody>
            <a:bodyPr wrap="square" rtlCol="0">
              <a:spAutoFit/>
            </a:bodyPr>
            <a:lstStyle/>
            <a:p>
              <a:r>
                <a:rPr lang="zh-CN" altLang="en-US" sz="1600" b="1" dirty="0">
                  <a:solidFill>
                    <a:srgbClr val="EA541F"/>
                  </a:solidFill>
                  <a:latin typeface="+mj-ea"/>
                  <a:ea typeface="+mj-ea"/>
                </a:rPr>
                <a:t>热门资讯</a:t>
              </a:r>
              <a:endParaRPr lang="en-US" altLang="zh-CN" sz="1600" b="1" dirty="0">
                <a:solidFill>
                  <a:srgbClr val="EA541F"/>
                </a:solidFill>
                <a:latin typeface="+mj-ea"/>
                <a:ea typeface="+mj-ea"/>
              </a:endParaRPr>
            </a:p>
            <a:p>
              <a:r>
                <a:rPr lang="zh-CN" altLang="en-US" sz="1600" b="1" dirty="0">
                  <a:solidFill>
                    <a:srgbClr val="EA541F"/>
                  </a:solidFill>
                  <a:latin typeface="+mj-ea"/>
                  <a:ea typeface="+mj-ea"/>
                </a:rPr>
                <a:t>每日推送</a:t>
              </a:r>
            </a:p>
          </p:txBody>
        </p:sp>
      </p:grpSp>
      <p:grpSp>
        <p:nvGrpSpPr>
          <p:cNvPr id="6" name="组合 24"/>
          <p:cNvGrpSpPr/>
          <p:nvPr/>
        </p:nvGrpSpPr>
        <p:grpSpPr>
          <a:xfrm>
            <a:off x="1" y="2071678"/>
            <a:ext cx="6444210" cy="3215221"/>
            <a:chOff x="357158" y="1928808"/>
            <a:chExt cx="6087051" cy="2036366"/>
          </a:xfrm>
        </p:grpSpPr>
        <p:grpSp>
          <p:nvGrpSpPr>
            <p:cNvPr id="7" name="组合 18"/>
            <p:cNvGrpSpPr/>
            <p:nvPr/>
          </p:nvGrpSpPr>
          <p:grpSpPr>
            <a:xfrm>
              <a:off x="1285853" y="1928808"/>
              <a:ext cx="5158356" cy="2036366"/>
              <a:chOff x="1557921" y="1983568"/>
              <a:chExt cx="4886287" cy="1981606"/>
            </a:xfrm>
          </p:grpSpPr>
          <p:cxnSp>
            <p:nvCxnSpPr>
              <p:cNvPr id="11" name="直接箭头连接符 10"/>
              <p:cNvCxnSpPr/>
              <p:nvPr/>
            </p:nvCxnSpPr>
            <p:spPr bwMode="auto">
              <a:xfrm flipH="1" flipV="1">
                <a:off x="1582537" y="2356819"/>
                <a:ext cx="4115805" cy="1608355"/>
              </a:xfrm>
              <a:prstGeom prst="straightConnector1">
                <a:avLst/>
              </a:prstGeom>
              <a:noFill/>
              <a:ln w="19050" cap="flat" cmpd="sng" algn="ctr">
                <a:solidFill>
                  <a:srgbClr val="EA541F"/>
                </a:solidFill>
                <a:prstDash val="solid"/>
                <a:round/>
                <a:headEnd type="none" w="med" len="med"/>
                <a:tailEnd type="triangle"/>
              </a:ln>
            </p:spPr>
          </p:cxnSp>
          <p:cxnSp>
            <p:nvCxnSpPr>
              <p:cNvPr id="33" name="直接箭头连接符 32"/>
              <p:cNvCxnSpPr/>
              <p:nvPr/>
            </p:nvCxnSpPr>
            <p:spPr bwMode="auto">
              <a:xfrm flipH="1">
                <a:off x="1557921" y="1983568"/>
                <a:ext cx="1327676" cy="373251"/>
              </a:xfrm>
              <a:prstGeom prst="straightConnector1">
                <a:avLst/>
              </a:prstGeom>
              <a:noFill/>
              <a:ln w="19050" cap="flat" cmpd="sng" algn="ctr">
                <a:solidFill>
                  <a:srgbClr val="EA541F"/>
                </a:solidFill>
                <a:prstDash val="solid"/>
                <a:round/>
                <a:headEnd type="none" w="med" len="med"/>
                <a:tailEnd type="triangle"/>
              </a:ln>
            </p:spPr>
          </p:cxnSp>
          <p:cxnSp>
            <p:nvCxnSpPr>
              <p:cNvPr id="34" name="直接箭头连接符 33"/>
              <p:cNvCxnSpPr/>
              <p:nvPr/>
            </p:nvCxnSpPr>
            <p:spPr bwMode="auto">
              <a:xfrm flipH="1" flipV="1">
                <a:off x="1557922" y="2356821"/>
                <a:ext cx="4886286" cy="1065327"/>
              </a:xfrm>
              <a:prstGeom prst="straightConnector1">
                <a:avLst/>
              </a:prstGeom>
              <a:noFill/>
              <a:ln w="19050" cap="flat" cmpd="sng" algn="ctr">
                <a:solidFill>
                  <a:srgbClr val="EA541F"/>
                </a:solidFill>
                <a:prstDash val="solid"/>
                <a:round/>
                <a:headEnd type="none" w="med" len="med"/>
                <a:tailEnd type="triangle"/>
              </a:ln>
            </p:spPr>
          </p:cxnSp>
        </p:grpSp>
        <p:sp>
          <p:nvSpPr>
            <p:cNvPr id="35" name="文本框 34"/>
            <p:cNvSpPr txBox="1"/>
            <p:nvPr/>
          </p:nvSpPr>
          <p:spPr>
            <a:xfrm>
              <a:off x="357158" y="2000246"/>
              <a:ext cx="1361953" cy="438581"/>
            </a:xfrm>
            <a:prstGeom prst="rect">
              <a:avLst/>
            </a:prstGeom>
            <a:noFill/>
          </p:spPr>
          <p:txBody>
            <a:bodyPr wrap="square" rtlCol="0">
              <a:spAutoFit/>
            </a:bodyPr>
            <a:lstStyle/>
            <a:p>
              <a:r>
                <a:rPr lang="zh-CN" altLang="en-US" sz="1600" b="1" dirty="0">
                  <a:solidFill>
                    <a:srgbClr val="EA541F"/>
                  </a:solidFill>
                  <a:latin typeface="+mj-ea"/>
                  <a:ea typeface="+mj-ea"/>
                </a:rPr>
                <a:t>专题栏目</a:t>
              </a:r>
              <a:endParaRPr lang="en-US" altLang="zh-CN" sz="1600" b="1" dirty="0">
                <a:solidFill>
                  <a:srgbClr val="EA541F"/>
                </a:solidFill>
                <a:latin typeface="+mj-ea"/>
                <a:ea typeface="+mj-ea"/>
              </a:endParaRPr>
            </a:p>
            <a:p>
              <a:r>
                <a:rPr lang="zh-CN" altLang="en-US" sz="1600" b="1" dirty="0">
                  <a:solidFill>
                    <a:srgbClr val="EA541F"/>
                  </a:solidFill>
                  <a:latin typeface="+mj-ea"/>
                  <a:ea typeface="+mj-ea"/>
                </a:rPr>
                <a:t>随时更新</a:t>
              </a:r>
              <a:endParaRPr lang="en-US" altLang="zh-CN" sz="1600" b="1" dirty="0">
                <a:solidFill>
                  <a:srgbClr val="EA541F"/>
                </a:solidFill>
                <a:latin typeface="+mj-ea"/>
                <a:ea typeface="+mj-ea"/>
              </a:endParaRPr>
            </a:p>
          </p:txBody>
        </p:sp>
      </p:grpSp>
      <p:pic>
        <p:nvPicPr>
          <p:cNvPr id="2" name="图片 1"/>
          <p:cNvPicPr>
            <a:picLocks noChangeAspect="1"/>
          </p:cNvPicPr>
          <p:nvPr/>
        </p:nvPicPr>
        <p:blipFill>
          <a:blip r:embed="rId4"/>
          <a:stretch>
            <a:fillRect/>
          </a:stretch>
        </p:blipFill>
        <p:spPr>
          <a:xfrm>
            <a:off x="6897271" y="4155407"/>
            <a:ext cx="167655" cy="233700"/>
          </a:xfrm>
          <a:prstGeom prst="rect">
            <a:avLst/>
          </a:prstGeom>
        </p:spPr>
      </p:pic>
    </p:spTree>
    <p:extLst>
      <p:ext uri="{BB962C8B-B14F-4D97-AF65-F5344CB8AC3E}">
        <p14:creationId xmlns:p14="http://schemas.microsoft.com/office/powerpoint/2010/main" xmlns="" val="296521722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2)">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righ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74488" y="1238235"/>
            <a:ext cx="6234985" cy="338554"/>
          </a:xfrm>
          <a:prstGeom prst="rect">
            <a:avLst/>
          </a:prstGeom>
        </p:spPr>
        <p:txBody>
          <a:bodyPr wrap="square">
            <a:spAutoFit/>
          </a:bodyPr>
          <a:lstStyle/>
          <a:p>
            <a:pPr algn="ctr"/>
            <a:r>
              <a:rPr lang="zh-CN" altLang="en-US" sz="1600" b="1" kern="100" dirty="0">
                <a:latin typeface="+mj-ea"/>
                <a:ea typeface="+mj-ea"/>
                <a:cs typeface="Times New Roman" panose="02020603050405020304" pitchFamily="18" charset="0"/>
              </a:rPr>
              <a:t>书库：热门专题、热门推荐、图书分类、图书搜索</a:t>
            </a:r>
            <a:endParaRPr lang="zh-CN" altLang="en-US" sz="1600" b="1" dirty="0">
              <a:latin typeface="+mj-ea"/>
              <a:ea typeface="+mj-ea"/>
            </a:endParaRPr>
          </a:p>
        </p:txBody>
      </p:sp>
      <p:pic>
        <p:nvPicPr>
          <p:cNvPr id="26" name="图片 25"/>
          <p:cNvPicPr/>
          <p:nvPr/>
        </p:nvPicPr>
        <p:blipFill>
          <a:blip r:embed="rId3" cstate="print">
            <a:extLst>
              <a:ext uri="{28A0092B-C50C-407E-A947-70E740481C1C}">
                <a14:useLocalDpi xmlns:a14="http://schemas.microsoft.com/office/drawing/2010/main" xmlns="" val="0"/>
              </a:ext>
            </a:extLst>
          </a:blip>
          <a:stretch>
            <a:fillRect/>
          </a:stretch>
        </p:blipFill>
        <p:spPr>
          <a:xfrm>
            <a:off x="357158" y="1214422"/>
            <a:ext cx="8429684" cy="5357850"/>
          </a:xfrm>
          <a:prstGeom prst="rect">
            <a:avLst/>
          </a:prstGeom>
        </p:spPr>
      </p:pic>
      <p:sp>
        <p:nvSpPr>
          <p:cNvPr id="7" name="Text Box 18"/>
          <p:cNvSpPr txBox="1">
            <a:spLocks noChangeArrowheads="1"/>
          </p:cNvSpPr>
          <p:nvPr/>
        </p:nvSpPr>
        <p:spPr bwMode="gray">
          <a:xfrm>
            <a:off x="2879812" y="452670"/>
            <a:ext cx="33843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400" b="1" dirty="0">
                <a:solidFill>
                  <a:srgbClr val="EA541F"/>
                </a:solidFill>
                <a:latin typeface="微软雅黑" panose="020B0503020204020204" pitchFamily="34" charset="-122"/>
                <a:ea typeface="微软雅黑" panose="020B0503020204020204" pitchFamily="34" charset="-122"/>
              </a:rPr>
              <a:t>3. </a:t>
            </a:r>
            <a:r>
              <a:rPr lang="zh-CN" altLang="en-US" sz="2400" b="1" dirty="0">
                <a:solidFill>
                  <a:srgbClr val="EA541F"/>
                </a:solidFill>
                <a:latin typeface="微软雅黑" panose="020B0503020204020204" pitchFamily="34" charset="-122"/>
                <a:ea typeface="微软雅黑" panose="020B0503020204020204" pitchFamily="34" charset="-122"/>
              </a:rPr>
              <a:t>产品功能</a:t>
            </a:r>
          </a:p>
        </p:txBody>
      </p:sp>
    </p:spTree>
    <p:extLst>
      <p:ext uri="{BB962C8B-B14F-4D97-AF65-F5344CB8AC3E}">
        <p14:creationId xmlns:p14="http://schemas.microsoft.com/office/powerpoint/2010/main" xmlns="" val="3614179445"/>
      </p:ext>
    </p:extLst>
  </p:cSld>
  <p:clrMapOvr>
    <a:masterClrMapping/>
  </p:clrMapOvr>
  <mc:AlternateContent xmlns:mc="http://schemas.openxmlformats.org/markup-compatibility/2006">
    <mc:Choice xmlns:p14="http://schemas.microsoft.com/office/powerpoint/2010/main" xmlns="" Requires="p14">
      <p:transition spd="slow" advClick="0" advTm="2000">
        <p14:flash/>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ppt_x"/>
                                          </p:val>
                                        </p:tav>
                                        <p:tav tm="100000">
                                          <p:val>
                                            <p:strVal val="#ppt_x"/>
                                          </p:val>
                                        </p:tav>
                                      </p:tavLst>
                                    </p:anim>
                                    <p:anim calcmode="lin" valueType="num">
                                      <p:cBhvr additive="base">
                                        <p:cTn id="1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C:\Users\zuofr\Documents\Tencent Files\55656339\Image\C2C\`RO%L(9GXDP6D8XHV1[}@KB.jpg"/>
          <p:cNvPicPr/>
          <p:nvPr/>
        </p:nvPicPr>
        <p:blipFill>
          <a:blip r:embed="rId3" cstate="print">
            <a:extLst>
              <a:ext uri="{28A0092B-C50C-407E-A947-70E740481C1C}">
                <a14:useLocalDpi xmlns:a14="http://schemas.microsoft.com/office/drawing/2010/main" xmlns="" val="0"/>
              </a:ext>
            </a:extLst>
          </a:blip>
          <a:srcRect/>
          <a:stretch>
            <a:fillRect/>
          </a:stretch>
        </p:blipFill>
        <p:spPr>
          <a:xfrm>
            <a:off x="1071538" y="1357298"/>
            <a:ext cx="6715172" cy="4929222"/>
          </a:xfrm>
          <a:prstGeom prst="rect">
            <a:avLst/>
          </a:prstGeom>
          <a:noFill/>
          <a:ln>
            <a:noFill/>
          </a:ln>
        </p:spPr>
      </p:pic>
      <p:grpSp>
        <p:nvGrpSpPr>
          <p:cNvPr id="2" name="组合 23"/>
          <p:cNvGrpSpPr/>
          <p:nvPr/>
        </p:nvGrpSpPr>
        <p:grpSpPr>
          <a:xfrm>
            <a:off x="7215206" y="5334013"/>
            <a:ext cx="2118598" cy="719560"/>
            <a:chOff x="7215206" y="4000510"/>
            <a:chExt cx="2118598" cy="539670"/>
          </a:xfrm>
        </p:grpSpPr>
        <p:cxnSp>
          <p:nvCxnSpPr>
            <p:cNvPr id="13" name="直接箭头连接符 12"/>
            <p:cNvCxnSpPr/>
            <p:nvPr/>
          </p:nvCxnSpPr>
          <p:spPr bwMode="auto">
            <a:xfrm>
              <a:off x="7215206" y="4000510"/>
              <a:ext cx="571504" cy="285752"/>
            </a:xfrm>
            <a:prstGeom prst="straightConnector1">
              <a:avLst/>
            </a:prstGeom>
            <a:noFill/>
            <a:ln w="19050" cap="flat" cmpd="sng" algn="ctr">
              <a:solidFill>
                <a:srgbClr val="EA541F"/>
              </a:solidFill>
              <a:prstDash val="solid"/>
              <a:round/>
              <a:headEnd type="none" w="med" len="med"/>
              <a:tailEnd type="triangle"/>
            </a:ln>
          </p:spPr>
        </p:cxnSp>
        <p:sp>
          <p:nvSpPr>
            <p:cNvPr id="14" name="文本框 13"/>
            <p:cNvSpPr txBox="1"/>
            <p:nvPr/>
          </p:nvSpPr>
          <p:spPr>
            <a:xfrm>
              <a:off x="7858148" y="4286264"/>
              <a:ext cx="1475656" cy="253916"/>
            </a:xfrm>
            <a:prstGeom prst="rect">
              <a:avLst/>
            </a:prstGeom>
            <a:noFill/>
          </p:spPr>
          <p:txBody>
            <a:bodyPr wrap="square" rtlCol="0">
              <a:spAutoFit/>
            </a:bodyPr>
            <a:lstStyle/>
            <a:p>
              <a:r>
                <a:rPr lang="zh-CN" altLang="en-US" sz="1600" b="1" dirty="0">
                  <a:solidFill>
                    <a:srgbClr val="EA541F"/>
                  </a:solidFill>
                  <a:latin typeface="+mj-ea"/>
                  <a:ea typeface="+mj-ea"/>
                </a:rPr>
                <a:t>手机扫码阅读</a:t>
              </a:r>
              <a:endParaRPr lang="en-US" altLang="zh-CN" sz="1600" b="1" dirty="0">
                <a:solidFill>
                  <a:srgbClr val="EA541F"/>
                </a:solidFill>
                <a:latin typeface="+mj-ea"/>
                <a:ea typeface="+mj-ea"/>
              </a:endParaRPr>
            </a:p>
          </p:txBody>
        </p:sp>
      </p:grpSp>
      <p:grpSp>
        <p:nvGrpSpPr>
          <p:cNvPr id="3" name="组合 24"/>
          <p:cNvGrpSpPr/>
          <p:nvPr/>
        </p:nvGrpSpPr>
        <p:grpSpPr>
          <a:xfrm>
            <a:off x="4643438" y="6143644"/>
            <a:ext cx="2928958" cy="460545"/>
            <a:chOff x="4000495" y="4714890"/>
            <a:chExt cx="2928958" cy="345409"/>
          </a:xfrm>
        </p:grpSpPr>
        <p:cxnSp>
          <p:nvCxnSpPr>
            <p:cNvPr id="15" name="直接箭头连接符 14"/>
            <p:cNvCxnSpPr/>
            <p:nvPr/>
          </p:nvCxnSpPr>
          <p:spPr bwMode="auto">
            <a:xfrm>
              <a:off x="4000495" y="4714890"/>
              <a:ext cx="917849" cy="229993"/>
            </a:xfrm>
            <a:prstGeom prst="straightConnector1">
              <a:avLst/>
            </a:prstGeom>
            <a:noFill/>
            <a:ln w="19050" cap="flat" cmpd="sng" algn="ctr">
              <a:solidFill>
                <a:srgbClr val="EA541F"/>
              </a:solidFill>
              <a:prstDash val="solid"/>
              <a:round/>
              <a:headEnd type="none" w="med" len="med"/>
              <a:tailEnd type="triangle"/>
            </a:ln>
          </p:spPr>
        </p:cxnSp>
        <p:sp>
          <p:nvSpPr>
            <p:cNvPr id="16" name="文本框 15"/>
            <p:cNvSpPr txBox="1"/>
            <p:nvPr/>
          </p:nvSpPr>
          <p:spPr>
            <a:xfrm>
              <a:off x="4918344" y="4806383"/>
              <a:ext cx="2011109" cy="253916"/>
            </a:xfrm>
            <a:prstGeom prst="rect">
              <a:avLst/>
            </a:prstGeom>
            <a:noFill/>
          </p:spPr>
          <p:txBody>
            <a:bodyPr wrap="square" rtlCol="0">
              <a:spAutoFit/>
            </a:bodyPr>
            <a:lstStyle/>
            <a:p>
              <a:r>
                <a:rPr lang="zh-CN" altLang="en-US" sz="1600" b="1" dirty="0">
                  <a:solidFill>
                    <a:srgbClr val="EA541F"/>
                  </a:solidFill>
                  <a:latin typeface="+mj-ea"/>
                  <a:ea typeface="+mj-ea"/>
                </a:rPr>
                <a:t>进度条查看进度</a:t>
              </a:r>
              <a:endParaRPr lang="en-US" altLang="zh-CN" sz="1600" b="1" dirty="0">
                <a:solidFill>
                  <a:srgbClr val="EA541F"/>
                </a:solidFill>
                <a:latin typeface="+mj-ea"/>
                <a:ea typeface="+mj-ea"/>
              </a:endParaRPr>
            </a:p>
          </p:txBody>
        </p:sp>
      </p:grpSp>
      <p:grpSp>
        <p:nvGrpSpPr>
          <p:cNvPr id="4" name="组合 20"/>
          <p:cNvGrpSpPr/>
          <p:nvPr/>
        </p:nvGrpSpPr>
        <p:grpSpPr>
          <a:xfrm>
            <a:off x="0" y="1214422"/>
            <a:ext cx="1328286" cy="1722098"/>
            <a:chOff x="0" y="910816"/>
            <a:chExt cx="1328286" cy="1291574"/>
          </a:xfrm>
        </p:grpSpPr>
        <p:cxnSp>
          <p:nvCxnSpPr>
            <p:cNvPr id="17" name="直接箭头连接符 16"/>
            <p:cNvCxnSpPr/>
            <p:nvPr/>
          </p:nvCxnSpPr>
          <p:spPr bwMode="auto">
            <a:xfrm rot="10800000">
              <a:off x="500034" y="1553758"/>
              <a:ext cx="828252" cy="648632"/>
            </a:xfrm>
            <a:prstGeom prst="straightConnector1">
              <a:avLst/>
            </a:prstGeom>
            <a:noFill/>
            <a:ln w="19050" cap="flat" cmpd="sng" algn="ctr">
              <a:solidFill>
                <a:srgbClr val="EA541F"/>
              </a:solidFill>
              <a:prstDash val="solid"/>
              <a:round/>
              <a:headEnd type="none" w="med" len="med"/>
              <a:tailEnd type="triangle"/>
            </a:ln>
          </p:spPr>
        </p:cxnSp>
        <p:sp>
          <p:nvSpPr>
            <p:cNvPr id="18" name="文本框 17"/>
            <p:cNvSpPr txBox="1"/>
            <p:nvPr/>
          </p:nvSpPr>
          <p:spPr>
            <a:xfrm>
              <a:off x="0" y="910816"/>
              <a:ext cx="1000132" cy="623248"/>
            </a:xfrm>
            <a:prstGeom prst="rect">
              <a:avLst/>
            </a:prstGeom>
            <a:noFill/>
          </p:spPr>
          <p:txBody>
            <a:bodyPr wrap="square" rtlCol="0">
              <a:spAutoFit/>
            </a:bodyPr>
            <a:lstStyle/>
            <a:p>
              <a:r>
                <a:rPr lang="zh-CN" altLang="en-US" sz="1600" b="1" dirty="0">
                  <a:solidFill>
                    <a:srgbClr val="EA541F"/>
                  </a:solidFill>
                  <a:latin typeface="+mj-ea"/>
                  <a:ea typeface="+mj-ea"/>
                </a:rPr>
                <a:t>点击章节</a:t>
              </a:r>
              <a:endParaRPr lang="en-US" altLang="zh-CN" sz="1600" b="1" dirty="0">
                <a:solidFill>
                  <a:srgbClr val="EA541F"/>
                </a:solidFill>
                <a:latin typeface="+mj-ea"/>
                <a:ea typeface="+mj-ea"/>
              </a:endParaRPr>
            </a:p>
            <a:p>
              <a:r>
                <a:rPr lang="zh-CN" altLang="en-US" sz="1600" b="1" dirty="0">
                  <a:solidFill>
                    <a:srgbClr val="EA541F"/>
                  </a:solidFill>
                  <a:latin typeface="+mj-ea"/>
                  <a:ea typeface="+mj-ea"/>
                </a:rPr>
                <a:t>直接进入对应页面</a:t>
              </a:r>
              <a:endParaRPr lang="en-US" altLang="zh-CN" sz="1600" b="1" dirty="0">
                <a:solidFill>
                  <a:srgbClr val="EA541F"/>
                </a:solidFill>
                <a:latin typeface="+mj-ea"/>
                <a:ea typeface="+mj-ea"/>
              </a:endParaRPr>
            </a:p>
          </p:txBody>
        </p:sp>
      </p:grpSp>
      <p:sp>
        <p:nvSpPr>
          <p:cNvPr id="19" name="Text Box 18"/>
          <p:cNvSpPr txBox="1">
            <a:spLocks noChangeArrowheads="1"/>
          </p:cNvSpPr>
          <p:nvPr/>
        </p:nvSpPr>
        <p:spPr bwMode="gray">
          <a:xfrm>
            <a:off x="2879812" y="452670"/>
            <a:ext cx="33843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400" b="1" dirty="0">
                <a:solidFill>
                  <a:srgbClr val="EA541F"/>
                </a:solidFill>
                <a:latin typeface="微软雅黑" panose="020B0503020204020204" pitchFamily="34" charset="-122"/>
                <a:ea typeface="微软雅黑" panose="020B0503020204020204" pitchFamily="34" charset="-122"/>
              </a:rPr>
              <a:t>3. </a:t>
            </a:r>
            <a:r>
              <a:rPr lang="zh-CN" altLang="en-US" sz="2400" b="1" dirty="0">
                <a:solidFill>
                  <a:srgbClr val="EA541F"/>
                </a:solidFill>
                <a:latin typeface="微软雅黑" panose="020B0503020204020204" pitchFamily="34" charset="-122"/>
                <a:ea typeface="微软雅黑" panose="020B0503020204020204" pitchFamily="34" charset="-122"/>
              </a:rPr>
              <a:t>产品功能</a:t>
            </a:r>
          </a:p>
        </p:txBody>
      </p:sp>
    </p:spTree>
    <p:extLst>
      <p:ext uri="{BB962C8B-B14F-4D97-AF65-F5344CB8AC3E}">
        <p14:creationId xmlns:p14="http://schemas.microsoft.com/office/powerpoint/2010/main" xmlns="" val="204321529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p:nvPr/>
        </p:nvPicPr>
        <p:blipFill>
          <a:blip r:embed="rId3" cstate="print">
            <a:extLst>
              <a:ext uri="{28A0092B-C50C-407E-A947-70E740481C1C}">
                <a14:useLocalDpi xmlns:a14="http://schemas.microsoft.com/office/drawing/2010/main" xmlns="" val="0"/>
              </a:ext>
            </a:extLst>
          </a:blip>
          <a:stretch>
            <a:fillRect/>
          </a:stretch>
        </p:blipFill>
        <p:spPr>
          <a:xfrm>
            <a:off x="500034" y="1214422"/>
            <a:ext cx="7215238" cy="5429288"/>
          </a:xfrm>
          <a:prstGeom prst="rect">
            <a:avLst/>
          </a:prstGeom>
          <a:noFill/>
          <a:ln>
            <a:noFill/>
          </a:ln>
        </p:spPr>
      </p:pic>
      <p:grpSp>
        <p:nvGrpSpPr>
          <p:cNvPr id="2" name="组合 13"/>
          <p:cNvGrpSpPr/>
          <p:nvPr/>
        </p:nvGrpSpPr>
        <p:grpSpPr>
          <a:xfrm>
            <a:off x="7205756" y="2672850"/>
            <a:ext cx="2649743" cy="367433"/>
            <a:chOff x="6790438" y="2091245"/>
            <a:chExt cx="2649743" cy="275575"/>
          </a:xfrm>
        </p:grpSpPr>
        <p:cxnSp>
          <p:nvCxnSpPr>
            <p:cNvPr id="20" name="直接箭头连接符 19"/>
            <p:cNvCxnSpPr/>
            <p:nvPr/>
          </p:nvCxnSpPr>
          <p:spPr bwMode="auto">
            <a:xfrm>
              <a:off x="6790438" y="2091245"/>
              <a:ext cx="723831" cy="222570"/>
            </a:xfrm>
            <a:prstGeom prst="straightConnector1">
              <a:avLst/>
            </a:prstGeom>
            <a:noFill/>
            <a:ln w="19050" cap="flat" cmpd="sng" algn="ctr">
              <a:solidFill>
                <a:srgbClr val="EA541F"/>
              </a:solidFill>
              <a:prstDash val="solid"/>
              <a:round/>
              <a:headEnd type="none" w="med" len="med"/>
              <a:tailEnd type="triangle"/>
            </a:ln>
          </p:spPr>
        </p:cxnSp>
        <p:sp>
          <p:nvSpPr>
            <p:cNvPr id="21" name="文本框 20"/>
            <p:cNvSpPr txBox="1"/>
            <p:nvPr/>
          </p:nvSpPr>
          <p:spPr>
            <a:xfrm>
              <a:off x="7499580" y="2112904"/>
              <a:ext cx="1940601" cy="253916"/>
            </a:xfrm>
            <a:prstGeom prst="rect">
              <a:avLst/>
            </a:prstGeom>
            <a:noFill/>
          </p:spPr>
          <p:txBody>
            <a:bodyPr wrap="square" rtlCol="0">
              <a:spAutoFit/>
            </a:bodyPr>
            <a:lstStyle/>
            <a:p>
              <a:r>
                <a:rPr lang="zh-CN" altLang="en-US" sz="1600" b="1" dirty="0">
                  <a:solidFill>
                    <a:srgbClr val="EA541F"/>
                  </a:solidFill>
                  <a:latin typeface="+mj-ea"/>
                  <a:ea typeface="+mj-ea"/>
                </a:rPr>
                <a:t>分类查看</a:t>
              </a:r>
              <a:endParaRPr lang="en-US" altLang="zh-CN" sz="1600" b="1" dirty="0">
                <a:solidFill>
                  <a:srgbClr val="EA541F"/>
                </a:solidFill>
                <a:latin typeface="+mj-ea"/>
                <a:ea typeface="+mj-ea"/>
              </a:endParaRPr>
            </a:p>
          </p:txBody>
        </p:sp>
      </p:grpSp>
      <p:grpSp>
        <p:nvGrpSpPr>
          <p:cNvPr id="3" name="组合 12"/>
          <p:cNvGrpSpPr/>
          <p:nvPr/>
        </p:nvGrpSpPr>
        <p:grpSpPr>
          <a:xfrm>
            <a:off x="6558362" y="3552120"/>
            <a:ext cx="2514232" cy="338554"/>
            <a:chOff x="6382120" y="2664093"/>
            <a:chExt cx="2514232" cy="253916"/>
          </a:xfrm>
        </p:grpSpPr>
        <p:sp>
          <p:nvSpPr>
            <p:cNvPr id="22" name="文本框 21"/>
            <p:cNvSpPr txBox="1"/>
            <p:nvPr/>
          </p:nvSpPr>
          <p:spPr>
            <a:xfrm>
              <a:off x="7425020" y="2664093"/>
              <a:ext cx="1471332" cy="253916"/>
            </a:xfrm>
            <a:prstGeom prst="rect">
              <a:avLst/>
            </a:prstGeom>
            <a:noFill/>
          </p:spPr>
          <p:txBody>
            <a:bodyPr wrap="square" rtlCol="0">
              <a:spAutoFit/>
            </a:bodyPr>
            <a:lstStyle/>
            <a:p>
              <a:r>
                <a:rPr lang="zh-CN" altLang="en-US" sz="1600" b="1" dirty="0">
                  <a:solidFill>
                    <a:srgbClr val="EA541F"/>
                  </a:solidFill>
                  <a:latin typeface="+mj-ea"/>
                  <a:ea typeface="+mj-ea"/>
                </a:rPr>
                <a:t>最新期次头版</a:t>
              </a:r>
              <a:endParaRPr lang="en-US" altLang="zh-CN" sz="1600" b="1" dirty="0">
                <a:solidFill>
                  <a:srgbClr val="EA541F"/>
                </a:solidFill>
                <a:latin typeface="+mj-ea"/>
                <a:ea typeface="+mj-ea"/>
              </a:endParaRPr>
            </a:p>
          </p:txBody>
        </p:sp>
        <p:cxnSp>
          <p:nvCxnSpPr>
            <p:cNvPr id="23" name="直接箭头连接符 22"/>
            <p:cNvCxnSpPr/>
            <p:nvPr/>
          </p:nvCxnSpPr>
          <p:spPr bwMode="auto">
            <a:xfrm flipV="1">
              <a:off x="6382120" y="2794898"/>
              <a:ext cx="1070200" cy="16604"/>
            </a:xfrm>
            <a:prstGeom prst="straightConnector1">
              <a:avLst/>
            </a:prstGeom>
            <a:noFill/>
            <a:ln w="19050" cap="flat" cmpd="sng" algn="ctr">
              <a:solidFill>
                <a:srgbClr val="EA541F"/>
              </a:solidFill>
              <a:prstDash val="solid"/>
              <a:round/>
              <a:headEnd type="none" w="med" len="med"/>
              <a:tailEnd type="triangle"/>
            </a:ln>
          </p:spPr>
        </p:cxnSp>
      </p:grpSp>
      <p:grpSp>
        <p:nvGrpSpPr>
          <p:cNvPr id="4" name="组合 11"/>
          <p:cNvGrpSpPr/>
          <p:nvPr/>
        </p:nvGrpSpPr>
        <p:grpSpPr>
          <a:xfrm>
            <a:off x="7286644" y="5905511"/>
            <a:ext cx="1704546" cy="338554"/>
            <a:chOff x="7286644" y="4429138"/>
            <a:chExt cx="1704546" cy="253916"/>
          </a:xfrm>
        </p:grpSpPr>
        <p:cxnSp>
          <p:nvCxnSpPr>
            <p:cNvPr id="24" name="直接箭头连接符 23"/>
            <p:cNvCxnSpPr/>
            <p:nvPr/>
          </p:nvCxnSpPr>
          <p:spPr bwMode="auto">
            <a:xfrm flipV="1">
              <a:off x="7286644" y="4643452"/>
              <a:ext cx="678208" cy="3670"/>
            </a:xfrm>
            <a:prstGeom prst="straightConnector1">
              <a:avLst/>
            </a:prstGeom>
            <a:noFill/>
            <a:ln w="19050" cap="flat" cmpd="sng" algn="ctr">
              <a:solidFill>
                <a:srgbClr val="EA541F"/>
              </a:solidFill>
              <a:prstDash val="solid"/>
              <a:round/>
              <a:headEnd type="none" w="med" len="med"/>
              <a:tailEnd type="triangle"/>
            </a:ln>
          </p:spPr>
        </p:cxnSp>
        <p:sp>
          <p:nvSpPr>
            <p:cNvPr id="25" name="文本框 24"/>
            <p:cNvSpPr txBox="1"/>
            <p:nvPr/>
          </p:nvSpPr>
          <p:spPr>
            <a:xfrm>
              <a:off x="7929586" y="4429138"/>
              <a:ext cx="1061604" cy="253916"/>
            </a:xfrm>
            <a:prstGeom prst="rect">
              <a:avLst/>
            </a:prstGeom>
            <a:noFill/>
          </p:spPr>
          <p:txBody>
            <a:bodyPr wrap="square" rtlCol="0">
              <a:spAutoFit/>
            </a:bodyPr>
            <a:lstStyle/>
            <a:p>
              <a:r>
                <a:rPr lang="zh-CN" altLang="en-US" sz="1600" b="1" dirty="0">
                  <a:solidFill>
                    <a:srgbClr val="EA541F"/>
                  </a:solidFill>
                  <a:latin typeface="+mj-ea"/>
                  <a:ea typeface="+mj-ea"/>
                </a:rPr>
                <a:t>选择报纸</a:t>
              </a:r>
              <a:endParaRPr lang="en-US" altLang="zh-CN" sz="1600" b="1" dirty="0">
                <a:solidFill>
                  <a:srgbClr val="EA541F"/>
                </a:solidFill>
                <a:latin typeface="+mj-ea"/>
                <a:ea typeface="+mj-ea"/>
              </a:endParaRPr>
            </a:p>
          </p:txBody>
        </p:sp>
      </p:grpSp>
      <p:sp>
        <p:nvSpPr>
          <p:cNvPr id="15" name="Text Box 18"/>
          <p:cNvSpPr txBox="1">
            <a:spLocks noChangeArrowheads="1"/>
          </p:cNvSpPr>
          <p:nvPr/>
        </p:nvSpPr>
        <p:spPr bwMode="gray">
          <a:xfrm>
            <a:off x="2879812" y="452670"/>
            <a:ext cx="33843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400" b="1" dirty="0">
                <a:solidFill>
                  <a:srgbClr val="EA541F"/>
                </a:solidFill>
                <a:latin typeface="微软雅黑" panose="020B0503020204020204" pitchFamily="34" charset="-122"/>
                <a:ea typeface="微软雅黑" panose="020B0503020204020204" pitchFamily="34" charset="-122"/>
              </a:rPr>
              <a:t>3. </a:t>
            </a:r>
            <a:r>
              <a:rPr lang="zh-CN" altLang="en-US" sz="2400" b="1" dirty="0">
                <a:solidFill>
                  <a:srgbClr val="EA541F"/>
                </a:solidFill>
                <a:latin typeface="微软雅黑" panose="020B0503020204020204" pitchFamily="34" charset="-122"/>
                <a:ea typeface="微软雅黑" panose="020B0503020204020204" pitchFamily="34" charset="-122"/>
              </a:rPr>
              <a:t>产品功能</a:t>
            </a:r>
          </a:p>
        </p:txBody>
      </p:sp>
    </p:spTree>
    <p:extLst>
      <p:ext uri="{BB962C8B-B14F-4D97-AF65-F5344CB8AC3E}">
        <p14:creationId xmlns:p14="http://schemas.microsoft.com/office/powerpoint/2010/main" xmlns="" val="81312996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p:nvPr/>
        </p:nvPicPr>
        <p:blipFill>
          <a:blip r:embed="rId3"/>
          <a:stretch>
            <a:fillRect/>
          </a:stretch>
        </p:blipFill>
        <p:spPr>
          <a:xfrm>
            <a:off x="500035" y="1285860"/>
            <a:ext cx="7179648" cy="4908721"/>
          </a:xfrm>
          <a:prstGeom prst="rect">
            <a:avLst/>
          </a:prstGeom>
        </p:spPr>
      </p:pic>
      <p:grpSp>
        <p:nvGrpSpPr>
          <p:cNvPr id="2" name="组合 3"/>
          <p:cNvGrpSpPr/>
          <p:nvPr/>
        </p:nvGrpSpPr>
        <p:grpSpPr>
          <a:xfrm>
            <a:off x="7521108" y="2689560"/>
            <a:ext cx="1587396" cy="338554"/>
            <a:chOff x="7083242" y="1936889"/>
            <a:chExt cx="1587396" cy="253916"/>
          </a:xfrm>
        </p:grpSpPr>
        <p:sp>
          <p:nvSpPr>
            <p:cNvPr id="13" name="文本框 12"/>
            <p:cNvSpPr txBox="1"/>
            <p:nvPr/>
          </p:nvSpPr>
          <p:spPr>
            <a:xfrm>
              <a:off x="7509472" y="1936889"/>
              <a:ext cx="1161166" cy="253916"/>
            </a:xfrm>
            <a:prstGeom prst="rect">
              <a:avLst/>
            </a:prstGeom>
            <a:noFill/>
          </p:spPr>
          <p:txBody>
            <a:bodyPr wrap="square" rtlCol="0">
              <a:spAutoFit/>
            </a:bodyPr>
            <a:lstStyle/>
            <a:p>
              <a:r>
                <a:rPr lang="zh-CN" altLang="en-US" sz="1600" b="1" dirty="0">
                  <a:solidFill>
                    <a:srgbClr val="EA541F"/>
                  </a:solidFill>
                  <a:latin typeface="+mj-ea"/>
                  <a:ea typeface="+mj-ea"/>
                </a:rPr>
                <a:t>版次选择</a:t>
              </a:r>
              <a:endParaRPr lang="en-US" altLang="zh-CN" sz="1600" b="1" dirty="0">
                <a:solidFill>
                  <a:srgbClr val="EA541F"/>
                </a:solidFill>
                <a:latin typeface="+mj-ea"/>
                <a:ea typeface="+mj-ea"/>
              </a:endParaRPr>
            </a:p>
          </p:txBody>
        </p:sp>
        <p:cxnSp>
          <p:nvCxnSpPr>
            <p:cNvPr id="14" name="直接箭头连接符 13"/>
            <p:cNvCxnSpPr/>
            <p:nvPr/>
          </p:nvCxnSpPr>
          <p:spPr bwMode="auto">
            <a:xfrm>
              <a:off x="7083242" y="2067694"/>
              <a:ext cx="426230" cy="0"/>
            </a:xfrm>
            <a:prstGeom prst="straightConnector1">
              <a:avLst/>
            </a:prstGeom>
            <a:noFill/>
            <a:ln w="19050" cap="flat" cmpd="sng" algn="ctr">
              <a:solidFill>
                <a:srgbClr val="EA541F"/>
              </a:solidFill>
              <a:prstDash val="solid"/>
              <a:round/>
              <a:headEnd type="none" w="med" len="med"/>
              <a:tailEnd type="triangle"/>
            </a:ln>
          </p:spPr>
        </p:cxnSp>
      </p:grpSp>
      <p:grpSp>
        <p:nvGrpSpPr>
          <p:cNvPr id="3" name="组合 1"/>
          <p:cNvGrpSpPr/>
          <p:nvPr/>
        </p:nvGrpSpPr>
        <p:grpSpPr>
          <a:xfrm>
            <a:off x="3786182" y="6072203"/>
            <a:ext cx="1029177" cy="552872"/>
            <a:chOff x="3519214" y="4552990"/>
            <a:chExt cx="1029177" cy="414654"/>
          </a:xfrm>
        </p:grpSpPr>
        <p:sp>
          <p:nvSpPr>
            <p:cNvPr id="16" name="文本框 15"/>
            <p:cNvSpPr txBox="1"/>
            <p:nvPr/>
          </p:nvSpPr>
          <p:spPr>
            <a:xfrm>
              <a:off x="3519214" y="4713728"/>
              <a:ext cx="1029177" cy="253916"/>
            </a:xfrm>
            <a:prstGeom prst="rect">
              <a:avLst/>
            </a:prstGeom>
            <a:noFill/>
          </p:spPr>
          <p:txBody>
            <a:bodyPr wrap="square" rtlCol="0">
              <a:spAutoFit/>
            </a:bodyPr>
            <a:lstStyle/>
            <a:p>
              <a:r>
                <a:rPr lang="zh-CN" altLang="en-US" sz="1600" b="1" dirty="0">
                  <a:solidFill>
                    <a:srgbClr val="EA541F"/>
                  </a:solidFill>
                  <a:latin typeface="+mj-ea"/>
                  <a:ea typeface="+mj-ea"/>
                </a:rPr>
                <a:t>版面列表</a:t>
              </a:r>
              <a:endParaRPr lang="en-US" altLang="zh-CN" sz="1600" b="1" dirty="0">
                <a:solidFill>
                  <a:srgbClr val="EA541F"/>
                </a:solidFill>
                <a:latin typeface="+mj-ea"/>
                <a:ea typeface="+mj-ea"/>
              </a:endParaRPr>
            </a:p>
          </p:txBody>
        </p:sp>
        <p:cxnSp>
          <p:nvCxnSpPr>
            <p:cNvPr id="17" name="直接箭头连接符 16"/>
            <p:cNvCxnSpPr/>
            <p:nvPr/>
          </p:nvCxnSpPr>
          <p:spPr bwMode="auto">
            <a:xfrm flipH="1">
              <a:off x="3947842" y="4552990"/>
              <a:ext cx="8404" cy="205914"/>
            </a:xfrm>
            <a:prstGeom prst="straightConnector1">
              <a:avLst/>
            </a:prstGeom>
            <a:noFill/>
            <a:ln w="19050" cap="flat" cmpd="sng" algn="ctr">
              <a:solidFill>
                <a:srgbClr val="EA541F"/>
              </a:solidFill>
              <a:prstDash val="solid"/>
              <a:round/>
              <a:headEnd type="none" w="med" len="med"/>
              <a:tailEnd type="triangle"/>
            </a:ln>
          </p:spPr>
        </p:cxnSp>
      </p:grpSp>
      <p:grpSp>
        <p:nvGrpSpPr>
          <p:cNvPr id="4" name="组合 2"/>
          <p:cNvGrpSpPr/>
          <p:nvPr/>
        </p:nvGrpSpPr>
        <p:grpSpPr>
          <a:xfrm>
            <a:off x="4945126" y="6117300"/>
            <a:ext cx="2219162" cy="496551"/>
            <a:chOff x="4754927" y="4594223"/>
            <a:chExt cx="2219162" cy="372413"/>
          </a:xfrm>
        </p:grpSpPr>
        <p:cxnSp>
          <p:nvCxnSpPr>
            <p:cNvPr id="18" name="直接箭头连接符 17"/>
            <p:cNvCxnSpPr/>
            <p:nvPr/>
          </p:nvCxnSpPr>
          <p:spPr bwMode="auto">
            <a:xfrm>
              <a:off x="4754927" y="4594223"/>
              <a:ext cx="1139042" cy="269687"/>
            </a:xfrm>
            <a:prstGeom prst="straightConnector1">
              <a:avLst/>
            </a:prstGeom>
            <a:noFill/>
            <a:ln w="19050" cap="flat" cmpd="sng" algn="ctr">
              <a:solidFill>
                <a:srgbClr val="EA541F"/>
              </a:solidFill>
              <a:prstDash val="solid"/>
              <a:round/>
              <a:headEnd type="none" w="med" len="med"/>
              <a:tailEnd type="triangle"/>
            </a:ln>
          </p:spPr>
        </p:cxnSp>
        <p:sp>
          <p:nvSpPr>
            <p:cNvPr id="26" name="文本框 25"/>
            <p:cNvSpPr txBox="1"/>
            <p:nvPr/>
          </p:nvSpPr>
          <p:spPr>
            <a:xfrm>
              <a:off x="5893969" y="4712721"/>
              <a:ext cx="1080120" cy="253915"/>
            </a:xfrm>
            <a:prstGeom prst="rect">
              <a:avLst/>
            </a:prstGeom>
            <a:noFill/>
          </p:spPr>
          <p:txBody>
            <a:bodyPr wrap="square" rtlCol="0">
              <a:spAutoFit/>
            </a:bodyPr>
            <a:lstStyle/>
            <a:p>
              <a:r>
                <a:rPr lang="zh-CN" altLang="en-US" sz="1600" b="1" dirty="0">
                  <a:solidFill>
                    <a:srgbClr val="EA541F"/>
                  </a:solidFill>
                  <a:latin typeface="+mj-ea"/>
                  <a:ea typeface="+mj-ea"/>
                </a:rPr>
                <a:t>期次选择</a:t>
              </a:r>
              <a:endParaRPr lang="en-US" altLang="zh-CN" sz="1600" b="1" dirty="0">
                <a:solidFill>
                  <a:srgbClr val="EA541F"/>
                </a:solidFill>
                <a:latin typeface="+mj-ea"/>
                <a:ea typeface="+mj-ea"/>
              </a:endParaRPr>
            </a:p>
          </p:txBody>
        </p:sp>
      </p:grpSp>
      <p:sp>
        <p:nvSpPr>
          <p:cNvPr id="15" name="Text Box 18"/>
          <p:cNvSpPr txBox="1">
            <a:spLocks noChangeArrowheads="1"/>
          </p:cNvSpPr>
          <p:nvPr/>
        </p:nvSpPr>
        <p:spPr bwMode="gray">
          <a:xfrm>
            <a:off x="2879812" y="452670"/>
            <a:ext cx="33843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400" b="1" dirty="0">
                <a:solidFill>
                  <a:srgbClr val="EA541F"/>
                </a:solidFill>
                <a:latin typeface="微软雅黑" panose="020B0503020204020204" pitchFamily="34" charset="-122"/>
                <a:ea typeface="微软雅黑" panose="020B0503020204020204" pitchFamily="34" charset="-122"/>
              </a:rPr>
              <a:t>3. </a:t>
            </a:r>
            <a:r>
              <a:rPr lang="zh-CN" altLang="en-US" sz="2400" b="1" dirty="0">
                <a:solidFill>
                  <a:srgbClr val="EA541F"/>
                </a:solidFill>
                <a:latin typeface="微软雅黑" panose="020B0503020204020204" pitchFamily="34" charset="-122"/>
                <a:ea typeface="微软雅黑" panose="020B0503020204020204" pitchFamily="34" charset="-122"/>
              </a:rPr>
              <a:t>产品功能</a:t>
            </a:r>
          </a:p>
        </p:txBody>
      </p:sp>
    </p:spTree>
    <p:extLst>
      <p:ext uri="{BB962C8B-B14F-4D97-AF65-F5344CB8AC3E}">
        <p14:creationId xmlns:p14="http://schemas.microsoft.com/office/powerpoint/2010/main" xmlns="" val="286494387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p:nvPr/>
        </p:nvPicPr>
        <p:blipFill>
          <a:blip r:embed="rId3"/>
          <a:stretch>
            <a:fillRect/>
          </a:stretch>
        </p:blipFill>
        <p:spPr>
          <a:xfrm>
            <a:off x="285720" y="1000108"/>
            <a:ext cx="8501122" cy="5857892"/>
          </a:xfrm>
          <a:prstGeom prst="rect">
            <a:avLst/>
          </a:prstGeom>
        </p:spPr>
      </p:pic>
      <p:sp>
        <p:nvSpPr>
          <p:cNvPr id="6" name="Text Box 18"/>
          <p:cNvSpPr txBox="1">
            <a:spLocks noChangeArrowheads="1"/>
          </p:cNvSpPr>
          <p:nvPr/>
        </p:nvSpPr>
        <p:spPr bwMode="gray">
          <a:xfrm>
            <a:off x="2879812" y="452670"/>
            <a:ext cx="33843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400" b="1" dirty="0">
                <a:solidFill>
                  <a:srgbClr val="EA541F"/>
                </a:solidFill>
                <a:latin typeface="微软雅黑" panose="020B0503020204020204" pitchFamily="34" charset="-122"/>
                <a:ea typeface="微软雅黑" panose="020B0503020204020204" pitchFamily="34" charset="-122"/>
              </a:rPr>
              <a:t>3. </a:t>
            </a:r>
            <a:r>
              <a:rPr lang="zh-CN" altLang="en-US" sz="2400" b="1" dirty="0">
                <a:solidFill>
                  <a:srgbClr val="EA541F"/>
                </a:solidFill>
                <a:latin typeface="微软雅黑" panose="020B0503020204020204" pitchFamily="34" charset="-122"/>
                <a:ea typeface="微软雅黑" panose="020B0503020204020204" pitchFamily="34" charset="-122"/>
              </a:rPr>
              <a:t>产品功能</a:t>
            </a:r>
          </a:p>
        </p:txBody>
      </p:sp>
    </p:spTree>
    <p:extLst>
      <p:ext uri="{BB962C8B-B14F-4D97-AF65-F5344CB8AC3E}">
        <p14:creationId xmlns:p14="http://schemas.microsoft.com/office/powerpoint/2010/main" xmlns="" val="66941961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4"/>
          <p:cNvSpPr txBox="1">
            <a:spLocks/>
          </p:cNvSpPr>
          <p:nvPr/>
        </p:nvSpPr>
        <p:spPr>
          <a:xfrm>
            <a:off x="10369551" y="8561917"/>
            <a:ext cx="1488016" cy="635000"/>
          </a:xfrm>
          <a:prstGeom prst="rect">
            <a:avLst/>
          </a:prstGeom>
        </p:spPr>
        <p:txBody>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defRPr/>
            </a:pPr>
            <a:r>
              <a:rPr lang="en-US" altLang="zh-CN"/>
              <a:t>Page</a:t>
            </a:r>
            <a:fld id="{9AB159F3-44D5-4CAE-A07C-596295D8098C}" type="slidenum">
              <a:rPr lang="en-US" altLang="zh-CN" smtClean="0"/>
              <a:pPr>
                <a:defRPr/>
              </a:pPr>
              <a:t>28</a:t>
            </a:fld>
            <a:endParaRPr lang="en-US" altLang="zh-CN"/>
          </a:p>
        </p:txBody>
      </p:sp>
      <p:pic>
        <p:nvPicPr>
          <p:cNvPr id="2" name="图片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28728" y="164638"/>
            <a:ext cx="5572164" cy="6570079"/>
          </a:xfrm>
          <a:prstGeom prst="rect">
            <a:avLst/>
          </a:prstGeom>
        </p:spPr>
      </p:pic>
    </p:spTree>
    <p:extLst>
      <p:ext uri="{BB962C8B-B14F-4D97-AF65-F5344CB8AC3E}">
        <p14:creationId xmlns:p14="http://schemas.microsoft.com/office/powerpoint/2010/main" xmlns="" val="2379911789"/>
      </p:ext>
    </p:extLst>
  </p:cSld>
  <p:clrMapOvr>
    <a:masterClrMapping/>
  </p:clrMapOvr>
  <mc:AlternateContent xmlns:mc="http://schemas.openxmlformats.org/markup-compatibility/2006">
    <mc:Choice xmlns:p14="http://schemas.microsoft.com/office/powerpoint/2010/main" xmlns="" Requires="p14">
      <p:transition p14:dur="250" advClick="0">
        <p14:flash/>
      </p:transition>
    </mc:Choice>
    <mc:Fallback>
      <p:transition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1700808"/>
            <a:ext cx="8856984" cy="2520280"/>
          </a:xfrm>
          <a:prstGeom prst="rect">
            <a:avLst/>
          </a:prstGeom>
          <a:solidFill>
            <a:srgbClr val="EA5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837295" y="1484784"/>
            <a:ext cx="3269960" cy="3024336"/>
            <a:chOff x="304799" y="673100"/>
            <a:chExt cx="4000500" cy="4000499"/>
          </a:xfrm>
          <a:effectLst>
            <a:outerShdw blurRad="444500" dist="254000" dir="8100000" algn="tr" rotWithShape="0">
              <a:prstClr val="black">
                <a:alpha val="50000"/>
              </a:prstClr>
            </a:outerShdw>
          </a:effectLst>
        </p:grpSpPr>
        <p:sp>
          <p:nvSpPr>
            <p:cNvPr id="4" name="同心圆 3"/>
            <p:cNvSpPr/>
            <p:nvPr/>
          </p:nvSpPr>
          <p:spPr>
            <a:xfrm>
              <a:off x="304799" y="673100"/>
              <a:ext cx="4000500" cy="4000499"/>
            </a:xfrm>
            <a:prstGeom prst="donut">
              <a:avLst>
                <a:gd name="adj" fmla="val 4879"/>
              </a:avLst>
            </a:prstGeom>
            <a:gradFill>
              <a:gsLst>
                <a:gs pos="0">
                  <a:srgbClr val="F1F3F2"/>
                </a:gs>
                <a:gs pos="55000">
                  <a:srgbClr val="F1F3F2"/>
                </a:gs>
                <a:gs pos="100000">
                  <a:srgbClr val="B2B2B2"/>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5" name="椭圆 4"/>
            <p:cNvSpPr/>
            <p:nvPr/>
          </p:nvSpPr>
          <p:spPr>
            <a:xfrm>
              <a:off x="392113" y="760413"/>
              <a:ext cx="3825874" cy="3825874"/>
            </a:xfrm>
            <a:prstGeom prst="ellipse">
              <a:avLst/>
            </a:prstGeom>
            <a:gradFill>
              <a:gsLst>
                <a:gs pos="0">
                  <a:srgbClr val="FFFFFF"/>
                </a:gs>
                <a:gs pos="51000">
                  <a:srgbClr val="F1F3F2"/>
                </a:gs>
                <a:gs pos="100000">
                  <a:srgbClr val="B2B2B2"/>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sp>
        <p:nvSpPr>
          <p:cNvPr id="22" name="文本框 21"/>
          <p:cNvSpPr txBox="1"/>
          <p:nvPr/>
        </p:nvSpPr>
        <p:spPr>
          <a:xfrm>
            <a:off x="3310846" y="2344930"/>
            <a:ext cx="2525769" cy="1200329"/>
          </a:xfrm>
          <a:prstGeom prst="rect">
            <a:avLst/>
          </a:prstGeom>
          <a:noFill/>
        </p:spPr>
        <p:txBody>
          <a:bodyPr wrap="square" rtlCol="0">
            <a:spAutoFit/>
          </a:bodyPr>
          <a:lstStyle/>
          <a:p>
            <a:r>
              <a:rPr lang="zh-CN" altLang="en-US" sz="7200" spc="-150" dirty="0" smtClean="0">
                <a:solidFill>
                  <a:srgbClr val="E86B24"/>
                </a:solidFill>
                <a:effectLst>
                  <a:innerShdw blurRad="63500" dist="50800" dir="18900000">
                    <a:prstClr val="black">
                      <a:alpha val="50000"/>
                    </a:prstClr>
                  </a:innerShdw>
                </a:effectLst>
                <a:latin typeface="方正综艺_GBK" panose="03000509000000000000" pitchFamily="65" charset="-122"/>
                <a:ea typeface="方正综艺_GBK"/>
              </a:rPr>
              <a:t>谢谢</a:t>
            </a:r>
            <a:r>
              <a:rPr lang="en-US" altLang="zh-CN" sz="7200" spc="-150" dirty="0" smtClean="0">
                <a:solidFill>
                  <a:srgbClr val="E86B24"/>
                </a:solidFill>
                <a:effectLst>
                  <a:innerShdw blurRad="63500" dist="50800" dir="18900000">
                    <a:prstClr val="black">
                      <a:alpha val="50000"/>
                    </a:prstClr>
                  </a:innerShdw>
                </a:effectLst>
                <a:latin typeface="方正综艺_GBK" panose="03000509000000000000" pitchFamily="65" charset="-122"/>
                <a:ea typeface="方正综艺_GBK"/>
              </a:rPr>
              <a:t>!</a:t>
            </a:r>
            <a:endParaRPr lang="zh-CN" altLang="en-US" sz="7200" spc="-150" dirty="0">
              <a:solidFill>
                <a:srgbClr val="E86B24"/>
              </a:solidFill>
              <a:effectLst>
                <a:innerShdw blurRad="63500" dist="50800" dir="18900000">
                  <a:prstClr val="black">
                    <a:alpha val="50000"/>
                  </a:prstClr>
                </a:innerShdw>
              </a:effectLst>
              <a:latin typeface="方正综艺_GBK" panose="03000509000000000000" pitchFamily="65" charset="-122"/>
              <a:ea typeface="方正综艺_GBK"/>
            </a:endParaRPr>
          </a:p>
        </p:txBody>
      </p:sp>
      <p:sp>
        <p:nvSpPr>
          <p:cNvPr id="29" name="标题 1"/>
          <p:cNvSpPr txBox="1"/>
          <p:nvPr/>
        </p:nvSpPr>
        <p:spPr>
          <a:xfrm>
            <a:off x="233918" y="5028199"/>
            <a:ext cx="2085975" cy="571500"/>
          </a:xfrm>
          <a:prstGeom prst="rect">
            <a:avLst/>
          </a:prstGeom>
          <a:noFill/>
        </p:spPr>
        <p:txBody>
          <a:bodyPr anchor="ctr">
            <a:normAutofit/>
          </a:bodyPr>
          <a:lstStyle/>
          <a:p>
            <a:pPr>
              <a:defRPr/>
            </a:pPr>
            <a:r>
              <a:rPr lang="en-US" altLang="zh-CN" sz="1200" dirty="0">
                <a:solidFill>
                  <a:srgbClr val="EA5703"/>
                </a:solidFill>
                <a:latin typeface="Arial" panose="020B0604020202020204" pitchFamily="34" charset="0"/>
                <a:ea typeface="+mj-ea"/>
                <a:cs typeface="Arial" panose="020B0604020202020204" pitchFamily="34" charset="0"/>
              </a:rPr>
              <a:t>www.fo</a:t>
            </a:r>
            <a:r>
              <a:rPr lang="en-US" altLang="zh-CN" sz="1200" dirty="0">
                <a:solidFill>
                  <a:srgbClr val="E86B24"/>
                </a:solidFill>
                <a:latin typeface="Arial" panose="020B0604020202020204" pitchFamily="34" charset="0"/>
                <a:ea typeface="+mj-ea"/>
                <a:cs typeface="Arial" panose="020B0604020202020204" pitchFamily="34" charset="0"/>
              </a:rPr>
              <a:t>underit.c</a:t>
            </a:r>
            <a:r>
              <a:rPr lang="en-US" altLang="zh-CN" sz="1200" dirty="0">
                <a:solidFill>
                  <a:srgbClr val="EA5703"/>
                </a:solidFill>
                <a:latin typeface="Arial" panose="020B0604020202020204" pitchFamily="34" charset="0"/>
                <a:ea typeface="+mj-ea"/>
                <a:cs typeface="Arial" panose="020B0604020202020204" pitchFamily="34" charset="0"/>
              </a:rPr>
              <a:t>om</a:t>
            </a:r>
          </a:p>
        </p:txBody>
      </p:sp>
      <p:sp>
        <p:nvSpPr>
          <p:cNvPr id="30" name="标题 1"/>
          <p:cNvSpPr txBox="1"/>
          <p:nvPr/>
        </p:nvSpPr>
        <p:spPr>
          <a:xfrm>
            <a:off x="238512" y="5652526"/>
            <a:ext cx="5500688" cy="1714500"/>
          </a:xfrm>
          <a:prstGeom prst="rect">
            <a:avLst/>
          </a:prstGeom>
        </p:spPr>
        <p:txBody>
          <a:bodyPr>
            <a:normAutofit/>
          </a:bodyPr>
          <a:lstStyle/>
          <a:p>
            <a:pPr fontAlgn="auto">
              <a:spcAft>
                <a:spcPts val="0"/>
              </a:spcAft>
              <a:defRPr/>
            </a:pPr>
            <a:r>
              <a:rPr lang="zh-CN" altLang="en-US" sz="900" kern="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方正信息产业集信息技术之大成，提供</a:t>
            </a:r>
            <a:r>
              <a:rPr lang="en-US" altLang="zh-CN" sz="900" kern="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IT</a:t>
            </a:r>
            <a:r>
              <a:rPr lang="zh-CN" altLang="en-US" sz="900" kern="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服务、软件、硬件和数据运营在内的综合解决方案。</a:t>
            </a:r>
            <a:endParaRPr lang="en-US" altLang="zh-CN" sz="900" kern="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p>
            <a:pPr fontAlgn="auto">
              <a:spcAft>
                <a:spcPts val="0"/>
              </a:spcAft>
              <a:defRPr/>
            </a:pPr>
            <a:r>
              <a:rPr lang="en-US" altLang="zh-CN" sz="900" kern="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Founder Information Industry is a leader in information technology, providing comprehensive solutions,</a:t>
            </a:r>
          </a:p>
          <a:p>
            <a:pPr fontAlgn="auto">
              <a:spcAft>
                <a:spcPts val="0"/>
              </a:spcAft>
              <a:defRPr/>
            </a:pPr>
            <a:r>
              <a:rPr lang="en-US" altLang="zh-CN" sz="900" kern="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including IT services, software, hardware, and data operation.</a:t>
            </a:r>
          </a:p>
        </p:txBody>
      </p:sp>
    </p:spTree>
    <p:extLst>
      <p:ext uri="{BB962C8B-B14F-4D97-AF65-F5344CB8AC3E}">
        <p14:creationId xmlns="" xmlns:p14="http://schemas.microsoft.com/office/powerpoint/2010/main" val="551160535"/>
      </p:ext>
    </p:extLst>
  </p:cSld>
  <p:clrMapOvr>
    <a:masterClrMapping/>
  </p:clrMapOvr>
  <mc:AlternateContent xmlns:mc="http://schemas.openxmlformats.org/markup-compatibility/2006">
    <mc:Choice xmlns="" xmlns:p14="http://schemas.microsoft.com/office/powerpoint/2010/main" Requires="p14">
      <p:transition spd="slow" advClick="0">
        <p14:flas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1000" fill="hold"/>
                                        <p:tgtEl>
                                          <p:spTgt spid="3"/>
                                        </p:tgtEl>
                                        <p:attrNameLst>
                                          <p:attrName>ppt_w</p:attrName>
                                        </p:attrNameLst>
                                      </p:cBhvr>
                                      <p:tavLst>
                                        <p:tav tm="0">
                                          <p:val>
                                            <p:fltVal val="0"/>
                                          </p:val>
                                        </p:tav>
                                        <p:tav tm="100000">
                                          <p:val>
                                            <p:strVal val="#ppt_w"/>
                                          </p:val>
                                        </p:tav>
                                      </p:tavLst>
                                    </p:anim>
                                    <p:anim calcmode="lin" valueType="num">
                                      <p:cBhvr>
                                        <p:cTn id="10" dur="1000" fill="hold"/>
                                        <p:tgtEl>
                                          <p:spTgt spid="3"/>
                                        </p:tgtEl>
                                        <p:attrNameLst>
                                          <p:attrName>ppt_h</p:attrName>
                                        </p:attrNameLst>
                                      </p:cBhvr>
                                      <p:tavLst>
                                        <p:tav tm="0">
                                          <p:val>
                                            <p:fltVal val="0"/>
                                          </p:val>
                                        </p:tav>
                                        <p:tav tm="100000">
                                          <p:val>
                                            <p:strVal val="#ppt_h"/>
                                          </p:val>
                                        </p:tav>
                                      </p:tavLst>
                                    </p:anim>
                                    <p:animEffect transition="in" filter="fade">
                                      <p:cBhvr>
                                        <p:cTn id="11" dur="1000"/>
                                        <p:tgtEl>
                                          <p:spTgt spid="3"/>
                                        </p:tgtEl>
                                      </p:cBhvr>
                                    </p:animEffect>
                                  </p:childTnLst>
                                </p:cTn>
                              </p:par>
                              <p:par>
                                <p:cTn id="12" presetID="64" presetClass="path" presetSubtype="0" fill="hold" nodeType="withEffect">
                                  <p:stCondLst>
                                    <p:cond delay="0"/>
                                  </p:stCondLst>
                                  <p:childTnLst>
                                    <p:animMotion origin="layout" path="M 0.00087 -0.00679 L -0.58541 -0.34104 " pathEditMode="relative" rAng="0" ptsTypes="AA">
                                      <p:cBhvr>
                                        <p:cTn id="13" dur="1000" spd="-100000" fill="hold"/>
                                        <p:tgtEl>
                                          <p:spTgt spid="3"/>
                                        </p:tgtEl>
                                        <p:attrNameLst>
                                          <p:attrName>ppt_x</p:attrName>
                                          <p:attrName>ppt_y</p:attrName>
                                        </p:attrNameLst>
                                      </p:cBhvr>
                                      <p:rCtr x="-29323" y="-16728"/>
                                    </p:animMotion>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284572" y="4125637"/>
            <a:ext cx="1327064" cy="1200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853778" y="1255700"/>
            <a:ext cx="1440951" cy="11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827531" y="1241608"/>
            <a:ext cx="1461132" cy="11746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65443" y="1214422"/>
            <a:ext cx="1523432" cy="1242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矩形 8"/>
          <p:cNvSpPr>
            <a:spLocks noChangeArrowheads="1"/>
          </p:cNvSpPr>
          <p:nvPr/>
        </p:nvSpPr>
        <p:spPr bwMode="auto">
          <a:xfrm>
            <a:off x="902921" y="2437311"/>
            <a:ext cx="143608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1200" dirty="0">
                <a:solidFill>
                  <a:srgbClr val="006699"/>
                </a:solidFill>
                <a:latin typeface="微软雅黑" pitchFamily="34" charset="-122"/>
                <a:ea typeface="微软雅黑"/>
              </a:rPr>
              <a:t>北京大学创办</a:t>
            </a:r>
            <a:endParaRPr lang="en-US" altLang="zh-CN" sz="1200" dirty="0">
              <a:solidFill>
                <a:srgbClr val="006699"/>
              </a:solidFill>
              <a:latin typeface="微软雅黑" pitchFamily="34" charset="-122"/>
              <a:ea typeface="微软雅黑"/>
            </a:endParaRPr>
          </a:p>
          <a:p>
            <a:r>
              <a:rPr lang="zh-CN" altLang="en-US" sz="1200" dirty="0">
                <a:solidFill>
                  <a:srgbClr val="006699"/>
                </a:solidFill>
                <a:latin typeface="微软雅黑" pitchFamily="34" charset="-122"/>
                <a:ea typeface="微软雅黑"/>
              </a:rPr>
              <a:t>北大方正集团前身 </a:t>
            </a:r>
          </a:p>
        </p:txBody>
      </p:sp>
      <p:sp>
        <p:nvSpPr>
          <p:cNvPr id="10" name="矩形 9"/>
          <p:cNvSpPr>
            <a:spLocks noChangeArrowheads="1"/>
          </p:cNvSpPr>
          <p:nvPr/>
        </p:nvSpPr>
        <p:spPr bwMode="auto">
          <a:xfrm>
            <a:off x="1708939" y="3840200"/>
            <a:ext cx="130409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1200" dirty="0">
                <a:solidFill>
                  <a:srgbClr val="006699"/>
                </a:solidFill>
                <a:latin typeface="微软雅黑" pitchFamily="34" charset="-122"/>
                <a:ea typeface="微软雅黑"/>
              </a:rPr>
              <a:t>激光照排系统</a:t>
            </a:r>
          </a:p>
        </p:txBody>
      </p:sp>
      <p:sp>
        <p:nvSpPr>
          <p:cNvPr id="11" name="矩形 10"/>
          <p:cNvSpPr>
            <a:spLocks noChangeArrowheads="1"/>
          </p:cNvSpPr>
          <p:nvPr/>
        </p:nvSpPr>
        <p:spPr bwMode="auto">
          <a:xfrm>
            <a:off x="2860728" y="2437311"/>
            <a:ext cx="143460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1200" dirty="0">
                <a:solidFill>
                  <a:srgbClr val="006699"/>
                </a:solidFill>
                <a:latin typeface="微软雅黑" pitchFamily="34" charset="-122"/>
                <a:ea typeface="微软雅黑"/>
              </a:rPr>
              <a:t>北京北大方正</a:t>
            </a:r>
            <a:endParaRPr lang="en-US" altLang="zh-CN" sz="1200" dirty="0">
              <a:solidFill>
                <a:srgbClr val="006699"/>
              </a:solidFill>
              <a:latin typeface="微软雅黑" pitchFamily="34" charset="-122"/>
              <a:ea typeface="微软雅黑"/>
            </a:endParaRPr>
          </a:p>
          <a:p>
            <a:r>
              <a:rPr lang="zh-CN" altLang="en-US" sz="1200" dirty="0">
                <a:solidFill>
                  <a:srgbClr val="006699"/>
                </a:solidFill>
                <a:latin typeface="微软雅黑" pitchFamily="34" charset="-122"/>
                <a:ea typeface="微软雅黑"/>
              </a:rPr>
              <a:t>集团公司成立 </a:t>
            </a:r>
          </a:p>
        </p:txBody>
      </p:sp>
      <p:sp>
        <p:nvSpPr>
          <p:cNvPr id="12" name="矩形 11"/>
          <p:cNvSpPr>
            <a:spLocks noChangeArrowheads="1"/>
          </p:cNvSpPr>
          <p:nvPr/>
        </p:nvSpPr>
        <p:spPr bwMode="auto">
          <a:xfrm>
            <a:off x="3709054" y="3840200"/>
            <a:ext cx="13089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1200" dirty="0">
                <a:solidFill>
                  <a:srgbClr val="006699"/>
                </a:solidFill>
                <a:latin typeface="微软雅黑" pitchFamily="34" charset="-122"/>
                <a:ea typeface="微软雅黑"/>
              </a:rPr>
              <a:t>方正电脑问世</a:t>
            </a:r>
          </a:p>
        </p:txBody>
      </p:sp>
      <p:cxnSp>
        <p:nvCxnSpPr>
          <p:cNvPr id="13" name="直接箭头连接符 12"/>
          <p:cNvCxnSpPr/>
          <p:nvPr/>
        </p:nvCxnSpPr>
        <p:spPr>
          <a:xfrm>
            <a:off x="571472" y="3312097"/>
            <a:ext cx="6318702" cy="18349"/>
          </a:xfrm>
          <a:prstGeom prst="straightConnector1">
            <a:avLst/>
          </a:prstGeom>
          <a:ln w="28575">
            <a:solidFill>
              <a:srgbClr val="F64616"/>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85037" y="2416243"/>
            <a:ext cx="4614" cy="912111"/>
          </a:xfrm>
          <a:prstGeom prst="line">
            <a:avLst/>
          </a:prstGeom>
          <a:ln w="3175">
            <a:solidFill>
              <a:srgbClr val="F64616"/>
            </a:solidFill>
          </a:ln>
        </p:spPr>
        <p:style>
          <a:lnRef idx="1">
            <a:schemeClr val="accent1"/>
          </a:lnRef>
          <a:fillRef idx="0">
            <a:schemeClr val="accent1"/>
          </a:fillRef>
          <a:effectRef idx="0">
            <a:schemeClr val="accent1"/>
          </a:effectRef>
          <a:fontRef idx="minor">
            <a:schemeClr val="tx1"/>
          </a:fontRef>
        </p:style>
      </p:cxnSp>
      <p:sp>
        <p:nvSpPr>
          <p:cNvPr id="15" name="任意多边形 14"/>
          <p:cNvSpPr/>
          <p:nvPr/>
        </p:nvSpPr>
        <p:spPr>
          <a:xfrm>
            <a:off x="811865" y="3210879"/>
            <a:ext cx="336947" cy="234951"/>
          </a:xfrm>
          <a:custGeom>
            <a:avLst/>
            <a:gdLst>
              <a:gd name="connsiteX0" fmla="*/ 1129085 w 1129085"/>
              <a:gd name="connsiteY0" fmla="*/ 0 h 1137036"/>
              <a:gd name="connsiteX1" fmla="*/ 238539 w 1129085"/>
              <a:gd name="connsiteY1" fmla="*/ 0 h 1137036"/>
              <a:gd name="connsiteX2" fmla="*/ 0 w 1129085"/>
              <a:gd name="connsiteY2" fmla="*/ 238539 h 1137036"/>
              <a:gd name="connsiteX3" fmla="*/ 0 w 1129085"/>
              <a:gd name="connsiteY3" fmla="*/ 1137036 h 1137036"/>
              <a:gd name="connsiteX4" fmla="*/ 898497 w 1129085"/>
              <a:gd name="connsiteY4" fmla="*/ 1137036 h 1137036"/>
              <a:gd name="connsiteX5" fmla="*/ 1129084 w 1129085"/>
              <a:gd name="connsiteY5" fmla="*/ 906449 h 1137036"/>
              <a:gd name="connsiteX6" fmla="*/ 1129085 w 1129085"/>
              <a:gd name="connsiteY6" fmla="*/ 0 h 113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085" h="1137036">
                <a:moveTo>
                  <a:pt x="1129085" y="0"/>
                </a:moveTo>
                <a:lnTo>
                  <a:pt x="238539" y="0"/>
                </a:lnTo>
                <a:lnTo>
                  <a:pt x="0" y="238539"/>
                </a:lnTo>
                <a:lnTo>
                  <a:pt x="0" y="1137036"/>
                </a:lnTo>
                <a:lnTo>
                  <a:pt x="898497" y="1137036"/>
                </a:lnTo>
                <a:lnTo>
                  <a:pt x="1129084" y="906449"/>
                </a:lnTo>
                <a:cubicBezTo>
                  <a:pt x="1129084" y="604299"/>
                  <a:pt x="1129085" y="302150"/>
                  <a:pt x="1129085" y="0"/>
                </a:cubicBezTo>
                <a:close/>
              </a:path>
            </a:pathLst>
          </a:custGeom>
          <a:solidFill>
            <a:schemeClr val="tx1">
              <a:lumMod val="95000"/>
            </a:schemeClr>
          </a:solidFill>
          <a:ln w="19050">
            <a:solidFill>
              <a:srgbClr val="F6461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675" b="1" dirty="0">
                <a:solidFill>
                  <a:srgbClr val="F64616"/>
                </a:solidFill>
                <a:latin typeface="微软雅黑" pitchFamily="34" charset="-122"/>
                <a:cs typeface="Times New Roman" pitchFamily="18" charset="0"/>
              </a:rPr>
              <a:t>1986</a:t>
            </a:r>
            <a:endParaRPr lang="zh-CN" altLang="en-US" sz="675" b="1" dirty="0">
              <a:solidFill>
                <a:srgbClr val="F64616"/>
              </a:solidFill>
              <a:latin typeface="微软雅黑" pitchFamily="34" charset="-122"/>
            </a:endParaRPr>
          </a:p>
        </p:txBody>
      </p:sp>
      <p:sp>
        <p:nvSpPr>
          <p:cNvPr id="16" name="任意多边形 15"/>
          <p:cNvSpPr/>
          <p:nvPr/>
        </p:nvSpPr>
        <p:spPr>
          <a:xfrm>
            <a:off x="1401228" y="3210102"/>
            <a:ext cx="336947" cy="229393"/>
          </a:xfrm>
          <a:custGeom>
            <a:avLst/>
            <a:gdLst>
              <a:gd name="connsiteX0" fmla="*/ 1129085 w 1129085"/>
              <a:gd name="connsiteY0" fmla="*/ 0 h 1137036"/>
              <a:gd name="connsiteX1" fmla="*/ 238539 w 1129085"/>
              <a:gd name="connsiteY1" fmla="*/ 0 h 1137036"/>
              <a:gd name="connsiteX2" fmla="*/ 0 w 1129085"/>
              <a:gd name="connsiteY2" fmla="*/ 238539 h 1137036"/>
              <a:gd name="connsiteX3" fmla="*/ 0 w 1129085"/>
              <a:gd name="connsiteY3" fmla="*/ 1137036 h 1137036"/>
              <a:gd name="connsiteX4" fmla="*/ 898497 w 1129085"/>
              <a:gd name="connsiteY4" fmla="*/ 1137036 h 1137036"/>
              <a:gd name="connsiteX5" fmla="*/ 1129084 w 1129085"/>
              <a:gd name="connsiteY5" fmla="*/ 906449 h 1137036"/>
              <a:gd name="connsiteX6" fmla="*/ 1129085 w 1129085"/>
              <a:gd name="connsiteY6" fmla="*/ 0 h 113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085" h="1137036">
                <a:moveTo>
                  <a:pt x="1129085" y="0"/>
                </a:moveTo>
                <a:lnTo>
                  <a:pt x="238539" y="0"/>
                </a:lnTo>
                <a:lnTo>
                  <a:pt x="0" y="238539"/>
                </a:lnTo>
                <a:lnTo>
                  <a:pt x="0" y="1137036"/>
                </a:lnTo>
                <a:lnTo>
                  <a:pt x="898497" y="1137036"/>
                </a:lnTo>
                <a:lnTo>
                  <a:pt x="1129084" y="906449"/>
                </a:lnTo>
                <a:cubicBezTo>
                  <a:pt x="1129084" y="604299"/>
                  <a:pt x="1129085" y="302150"/>
                  <a:pt x="1129085" y="0"/>
                </a:cubicBezTo>
                <a:close/>
              </a:path>
            </a:pathLst>
          </a:custGeom>
          <a:solidFill>
            <a:schemeClr val="tx1">
              <a:lumMod val="95000"/>
            </a:schemeClr>
          </a:solidFill>
          <a:ln w="19050">
            <a:solidFill>
              <a:srgbClr val="F6461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pPr>
            <a:r>
              <a:rPr lang="en-US" altLang="zh-CN" sz="675" b="1" dirty="0">
                <a:solidFill>
                  <a:srgbClr val="F64616"/>
                </a:solidFill>
                <a:latin typeface="微软雅黑" pitchFamily="34" charset="-122"/>
                <a:cs typeface="Times New Roman" pitchFamily="18" charset="0"/>
              </a:rPr>
              <a:t>1988</a:t>
            </a:r>
            <a:endParaRPr lang="zh-CN" altLang="en-US" sz="675" b="1" dirty="0">
              <a:solidFill>
                <a:srgbClr val="F64616"/>
              </a:solidFill>
              <a:latin typeface="微软雅黑" pitchFamily="34" charset="-122"/>
              <a:cs typeface="Times New Roman" pitchFamily="18" charset="0"/>
            </a:endParaRPr>
          </a:p>
        </p:txBody>
      </p:sp>
      <p:sp>
        <p:nvSpPr>
          <p:cNvPr id="17" name="任意多边形 16"/>
          <p:cNvSpPr/>
          <p:nvPr/>
        </p:nvSpPr>
        <p:spPr>
          <a:xfrm>
            <a:off x="2698248" y="3205338"/>
            <a:ext cx="336947" cy="229395"/>
          </a:xfrm>
          <a:custGeom>
            <a:avLst/>
            <a:gdLst>
              <a:gd name="connsiteX0" fmla="*/ 1129085 w 1129085"/>
              <a:gd name="connsiteY0" fmla="*/ 0 h 1137036"/>
              <a:gd name="connsiteX1" fmla="*/ 238539 w 1129085"/>
              <a:gd name="connsiteY1" fmla="*/ 0 h 1137036"/>
              <a:gd name="connsiteX2" fmla="*/ 0 w 1129085"/>
              <a:gd name="connsiteY2" fmla="*/ 238539 h 1137036"/>
              <a:gd name="connsiteX3" fmla="*/ 0 w 1129085"/>
              <a:gd name="connsiteY3" fmla="*/ 1137036 h 1137036"/>
              <a:gd name="connsiteX4" fmla="*/ 898497 w 1129085"/>
              <a:gd name="connsiteY4" fmla="*/ 1137036 h 1137036"/>
              <a:gd name="connsiteX5" fmla="*/ 1129084 w 1129085"/>
              <a:gd name="connsiteY5" fmla="*/ 906449 h 1137036"/>
              <a:gd name="connsiteX6" fmla="*/ 1129085 w 1129085"/>
              <a:gd name="connsiteY6" fmla="*/ 0 h 113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085" h="1137036">
                <a:moveTo>
                  <a:pt x="1129085" y="0"/>
                </a:moveTo>
                <a:lnTo>
                  <a:pt x="238539" y="0"/>
                </a:lnTo>
                <a:lnTo>
                  <a:pt x="0" y="238539"/>
                </a:lnTo>
                <a:lnTo>
                  <a:pt x="0" y="1137036"/>
                </a:lnTo>
                <a:lnTo>
                  <a:pt x="898497" y="1137036"/>
                </a:lnTo>
                <a:lnTo>
                  <a:pt x="1129084" y="906449"/>
                </a:lnTo>
                <a:cubicBezTo>
                  <a:pt x="1129084" y="604299"/>
                  <a:pt x="1129085" y="302150"/>
                  <a:pt x="1129085" y="0"/>
                </a:cubicBezTo>
                <a:close/>
              </a:path>
            </a:pathLst>
          </a:custGeom>
          <a:solidFill>
            <a:schemeClr val="tx1">
              <a:lumMod val="95000"/>
            </a:schemeClr>
          </a:solidFill>
          <a:ln w="19050">
            <a:solidFill>
              <a:srgbClr val="F6461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pPr>
            <a:r>
              <a:rPr lang="en-US" altLang="zh-CN" sz="675" b="1" dirty="0" smtClean="0">
                <a:solidFill>
                  <a:srgbClr val="F64616"/>
                </a:solidFill>
                <a:latin typeface="微软雅黑" pitchFamily="34" charset="-122"/>
                <a:cs typeface="Times New Roman" pitchFamily="18" charset="0"/>
              </a:rPr>
              <a:t>1993</a:t>
            </a:r>
            <a:endParaRPr lang="zh-CN" altLang="en-US" sz="675" b="1" dirty="0">
              <a:solidFill>
                <a:srgbClr val="F64616"/>
              </a:solidFill>
              <a:latin typeface="微软雅黑" pitchFamily="34" charset="-122"/>
              <a:cs typeface="Times New Roman" pitchFamily="18" charset="0"/>
            </a:endParaRPr>
          </a:p>
        </p:txBody>
      </p:sp>
      <p:sp>
        <p:nvSpPr>
          <p:cNvPr id="18" name="任意多边形 17"/>
          <p:cNvSpPr/>
          <p:nvPr/>
        </p:nvSpPr>
        <p:spPr>
          <a:xfrm>
            <a:off x="3555503" y="3205338"/>
            <a:ext cx="336947" cy="229395"/>
          </a:xfrm>
          <a:custGeom>
            <a:avLst/>
            <a:gdLst>
              <a:gd name="connsiteX0" fmla="*/ 1129085 w 1129085"/>
              <a:gd name="connsiteY0" fmla="*/ 0 h 1137036"/>
              <a:gd name="connsiteX1" fmla="*/ 238539 w 1129085"/>
              <a:gd name="connsiteY1" fmla="*/ 0 h 1137036"/>
              <a:gd name="connsiteX2" fmla="*/ 0 w 1129085"/>
              <a:gd name="connsiteY2" fmla="*/ 238539 h 1137036"/>
              <a:gd name="connsiteX3" fmla="*/ 0 w 1129085"/>
              <a:gd name="connsiteY3" fmla="*/ 1137036 h 1137036"/>
              <a:gd name="connsiteX4" fmla="*/ 898497 w 1129085"/>
              <a:gd name="connsiteY4" fmla="*/ 1137036 h 1137036"/>
              <a:gd name="connsiteX5" fmla="*/ 1129084 w 1129085"/>
              <a:gd name="connsiteY5" fmla="*/ 906449 h 1137036"/>
              <a:gd name="connsiteX6" fmla="*/ 1129085 w 1129085"/>
              <a:gd name="connsiteY6" fmla="*/ 0 h 113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085" h="1137036">
                <a:moveTo>
                  <a:pt x="1129085" y="0"/>
                </a:moveTo>
                <a:lnTo>
                  <a:pt x="238539" y="0"/>
                </a:lnTo>
                <a:lnTo>
                  <a:pt x="0" y="238539"/>
                </a:lnTo>
                <a:lnTo>
                  <a:pt x="0" y="1137036"/>
                </a:lnTo>
                <a:lnTo>
                  <a:pt x="898497" y="1137036"/>
                </a:lnTo>
                <a:lnTo>
                  <a:pt x="1129084" y="906449"/>
                </a:lnTo>
                <a:cubicBezTo>
                  <a:pt x="1129084" y="604299"/>
                  <a:pt x="1129085" y="302150"/>
                  <a:pt x="1129085" y="0"/>
                </a:cubicBezTo>
                <a:close/>
              </a:path>
            </a:pathLst>
          </a:custGeom>
          <a:solidFill>
            <a:schemeClr val="tx1">
              <a:lumMod val="95000"/>
            </a:schemeClr>
          </a:solidFill>
          <a:ln w="19050">
            <a:solidFill>
              <a:srgbClr val="F6461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pPr>
            <a:r>
              <a:rPr lang="en-US" altLang="zh-CN" sz="675" b="1" dirty="0">
                <a:solidFill>
                  <a:srgbClr val="F64616"/>
                </a:solidFill>
                <a:latin typeface="微软雅黑" pitchFamily="34" charset="-122"/>
                <a:cs typeface="Times New Roman" pitchFamily="18" charset="0"/>
              </a:rPr>
              <a:t>1995</a:t>
            </a:r>
            <a:endParaRPr lang="zh-CN" altLang="en-US" sz="675" b="1" dirty="0">
              <a:solidFill>
                <a:srgbClr val="F64616"/>
              </a:solidFill>
              <a:latin typeface="微软雅黑" pitchFamily="34" charset="-122"/>
              <a:cs typeface="Times New Roman" pitchFamily="18" charset="0"/>
            </a:endParaRPr>
          </a:p>
        </p:txBody>
      </p:sp>
      <p:sp>
        <p:nvSpPr>
          <p:cNvPr id="19" name="任意多边形 18"/>
          <p:cNvSpPr/>
          <p:nvPr/>
        </p:nvSpPr>
        <p:spPr>
          <a:xfrm>
            <a:off x="4697202" y="3197402"/>
            <a:ext cx="336947" cy="229393"/>
          </a:xfrm>
          <a:custGeom>
            <a:avLst/>
            <a:gdLst>
              <a:gd name="connsiteX0" fmla="*/ 1129085 w 1129085"/>
              <a:gd name="connsiteY0" fmla="*/ 0 h 1137036"/>
              <a:gd name="connsiteX1" fmla="*/ 238539 w 1129085"/>
              <a:gd name="connsiteY1" fmla="*/ 0 h 1137036"/>
              <a:gd name="connsiteX2" fmla="*/ 0 w 1129085"/>
              <a:gd name="connsiteY2" fmla="*/ 238539 h 1137036"/>
              <a:gd name="connsiteX3" fmla="*/ 0 w 1129085"/>
              <a:gd name="connsiteY3" fmla="*/ 1137036 h 1137036"/>
              <a:gd name="connsiteX4" fmla="*/ 898497 w 1129085"/>
              <a:gd name="connsiteY4" fmla="*/ 1137036 h 1137036"/>
              <a:gd name="connsiteX5" fmla="*/ 1129084 w 1129085"/>
              <a:gd name="connsiteY5" fmla="*/ 906449 h 1137036"/>
              <a:gd name="connsiteX6" fmla="*/ 1129085 w 1129085"/>
              <a:gd name="connsiteY6" fmla="*/ 0 h 113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085" h="1137036">
                <a:moveTo>
                  <a:pt x="1129085" y="0"/>
                </a:moveTo>
                <a:lnTo>
                  <a:pt x="238539" y="0"/>
                </a:lnTo>
                <a:lnTo>
                  <a:pt x="0" y="238539"/>
                </a:lnTo>
                <a:lnTo>
                  <a:pt x="0" y="1137036"/>
                </a:lnTo>
                <a:lnTo>
                  <a:pt x="898497" y="1137036"/>
                </a:lnTo>
                <a:lnTo>
                  <a:pt x="1129084" y="906449"/>
                </a:lnTo>
                <a:cubicBezTo>
                  <a:pt x="1129084" y="604299"/>
                  <a:pt x="1129085" y="302150"/>
                  <a:pt x="1129085" y="0"/>
                </a:cubicBezTo>
                <a:close/>
              </a:path>
            </a:pathLst>
          </a:custGeom>
          <a:solidFill>
            <a:schemeClr val="tx1">
              <a:lumMod val="95000"/>
            </a:schemeClr>
          </a:solidFill>
          <a:ln w="19050">
            <a:solidFill>
              <a:srgbClr val="F6461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pPr>
            <a:r>
              <a:rPr lang="en-US" altLang="zh-CN" sz="675" b="1" dirty="0">
                <a:solidFill>
                  <a:srgbClr val="F64616"/>
                </a:solidFill>
                <a:latin typeface="微软雅黑" pitchFamily="34" charset="-122"/>
                <a:cs typeface="Times New Roman" pitchFamily="18" charset="0"/>
              </a:rPr>
              <a:t>2010</a:t>
            </a:r>
            <a:endParaRPr lang="zh-CN" altLang="en-US" sz="675" b="1" dirty="0">
              <a:solidFill>
                <a:srgbClr val="F64616"/>
              </a:solidFill>
              <a:latin typeface="微软雅黑" pitchFamily="34" charset="-122"/>
              <a:cs typeface="Times New Roman" pitchFamily="18" charset="0"/>
            </a:endParaRPr>
          </a:p>
        </p:txBody>
      </p:sp>
      <p:sp>
        <p:nvSpPr>
          <p:cNvPr id="20" name="任意多边形 19"/>
          <p:cNvSpPr/>
          <p:nvPr/>
        </p:nvSpPr>
        <p:spPr>
          <a:xfrm>
            <a:off x="6120713" y="3216805"/>
            <a:ext cx="336947" cy="229395"/>
          </a:xfrm>
          <a:custGeom>
            <a:avLst/>
            <a:gdLst>
              <a:gd name="connsiteX0" fmla="*/ 1129085 w 1129085"/>
              <a:gd name="connsiteY0" fmla="*/ 0 h 1137036"/>
              <a:gd name="connsiteX1" fmla="*/ 238539 w 1129085"/>
              <a:gd name="connsiteY1" fmla="*/ 0 h 1137036"/>
              <a:gd name="connsiteX2" fmla="*/ 0 w 1129085"/>
              <a:gd name="connsiteY2" fmla="*/ 238539 h 1137036"/>
              <a:gd name="connsiteX3" fmla="*/ 0 w 1129085"/>
              <a:gd name="connsiteY3" fmla="*/ 1137036 h 1137036"/>
              <a:gd name="connsiteX4" fmla="*/ 898497 w 1129085"/>
              <a:gd name="connsiteY4" fmla="*/ 1137036 h 1137036"/>
              <a:gd name="connsiteX5" fmla="*/ 1129084 w 1129085"/>
              <a:gd name="connsiteY5" fmla="*/ 906449 h 1137036"/>
              <a:gd name="connsiteX6" fmla="*/ 1129085 w 1129085"/>
              <a:gd name="connsiteY6" fmla="*/ 0 h 113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085" h="1137036">
                <a:moveTo>
                  <a:pt x="1129085" y="0"/>
                </a:moveTo>
                <a:lnTo>
                  <a:pt x="238539" y="0"/>
                </a:lnTo>
                <a:lnTo>
                  <a:pt x="0" y="238539"/>
                </a:lnTo>
                <a:lnTo>
                  <a:pt x="0" y="1137036"/>
                </a:lnTo>
                <a:lnTo>
                  <a:pt x="898497" y="1137036"/>
                </a:lnTo>
                <a:lnTo>
                  <a:pt x="1129084" y="906449"/>
                </a:lnTo>
                <a:cubicBezTo>
                  <a:pt x="1129084" y="604299"/>
                  <a:pt x="1129085" y="302150"/>
                  <a:pt x="1129085" y="0"/>
                </a:cubicBezTo>
                <a:close/>
              </a:path>
            </a:pathLst>
          </a:custGeom>
          <a:solidFill>
            <a:srgbClr val="F64616"/>
          </a:solidFill>
          <a:ln w="19050">
            <a:solidFill>
              <a:srgbClr val="F6461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pPr>
            <a:r>
              <a:rPr lang="en-US" altLang="zh-CN" sz="900" b="1" dirty="0">
                <a:solidFill>
                  <a:schemeClr val="bg1"/>
                </a:solidFill>
                <a:latin typeface="微软雅黑" pitchFamily="34" charset="-122"/>
                <a:cs typeface="Times New Roman" pitchFamily="18" charset="0"/>
              </a:rPr>
              <a:t>2016</a:t>
            </a:r>
          </a:p>
        </p:txBody>
      </p:sp>
      <p:pic>
        <p:nvPicPr>
          <p:cNvPr id="21" name="Picture 3"/>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681229" y="4135603"/>
            <a:ext cx="1492004" cy="1200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2" name="直接连接符 21"/>
          <p:cNvCxnSpPr/>
          <p:nvPr/>
        </p:nvCxnSpPr>
        <p:spPr>
          <a:xfrm>
            <a:off x="1695784" y="3434733"/>
            <a:ext cx="4614" cy="912111"/>
          </a:xfrm>
          <a:prstGeom prst="line">
            <a:avLst/>
          </a:prstGeom>
          <a:ln w="3175">
            <a:solidFill>
              <a:srgbClr val="F64616"/>
            </a:solidFill>
          </a:ln>
        </p:spPr>
        <p:style>
          <a:lnRef idx="1">
            <a:schemeClr val="accent1"/>
          </a:lnRef>
          <a:fillRef idx="0">
            <a:schemeClr val="accent1"/>
          </a:fillRef>
          <a:effectRef idx="0">
            <a:schemeClr val="accent1"/>
          </a:effectRef>
          <a:fontRef idx="minor">
            <a:schemeClr val="tx1"/>
          </a:fontRef>
        </p:style>
      </p:cxnSp>
      <p:pic>
        <p:nvPicPr>
          <p:cNvPr id="23" name="Picture 4"/>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3677322" y="4114171"/>
            <a:ext cx="1438292" cy="1200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直接连接符 23"/>
          <p:cNvCxnSpPr/>
          <p:nvPr/>
        </p:nvCxnSpPr>
        <p:spPr>
          <a:xfrm>
            <a:off x="2853177" y="2285291"/>
            <a:ext cx="4614" cy="912111"/>
          </a:xfrm>
          <a:prstGeom prst="line">
            <a:avLst/>
          </a:prstGeom>
          <a:ln w="3175">
            <a:solidFill>
              <a:srgbClr val="F6461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702688" y="3445830"/>
            <a:ext cx="4614" cy="912111"/>
          </a:xfrm>
          <a:prstGeom prst="line">
            <a:avLst/>
          </a:prstGeom>
          <a:ln w="3175">
            <a:solidFill>
              <a:srgbClr val="F64616"/>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865728" y="2285290"/>
            <a:ext cx="4614" cy="912111"/>
          </a:xfrm>
          <a:prstGeom prst="line">
            <a:avLst/>
          </a:prstGeom>
          <a:ln w="3175">
            <a:solidFill>
              <a:srgbClr val="F64616"/>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6288887" y="3808407"/>
            <a:ext cx="153739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1200" b="1" dirty="0">
                <a:solidFill>
                  <a:srgbClr val="F64616"/>
                </a:solidFill>
                <a:latin typeface="微软雅黑" pitchFamily="34" charset="-122"/>
                <a:ea typeface="微软雅黑"/>
              </a:rPr>
              <a:t>深化转型  橙就方正</a:t>
            </a:r>
          </a:p>
        </p:txBody>
      </p:sp>
      <p:cxnSp>
        <p:nvCxnSpPr>
          <p:cNvPr id="28" name="直接连接符 27"/>
          <p:cNvCxnSpPr/>
          <p:nvPr/>
        </p:nvCxnSpPr>
        <p:spPr>
          <a:xfrm>
            <a:off x="6288887" y="3408843"/>
            <a:ext cx="4614" cy="912111"/>
          </a:xfrm>
          <a:prstGeom prst="line">
            <a:avLst/>
          </a:prstGeom>
          <a:ln w="3175">
            <a:solidFill>
              <a:srgbClr val="F64616"/>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4911514" y="2471097"/>
            <a:ext cx="144643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CN" altLang="en-US" sz="1200" dirty="0">
                <a:solidFill>
                  <a:srgbClr val="006699"/>
                </a:solidFill>
                <a:latin typeface="微软雅黑" pitchFamily="34" charset="-122"/>
                <a:ea typeface="微软雅黑"/>
              </a:rPr>
              <a:t>方正信产集团成立</a:t>
            </a:r>
          </a:p>
        </p:txBody>
      </p:sp>
      <p:sp>
        <p:nvSpPr>
          <p:cNvPr id="31" name="标题 1"/>
          <p:cNvSpPr>
            <a:spLocks noGrp="1"/>
          </p:cNvSpPr>
          <p:nvPr>
            <p:ph type="title"/>
          </p:nvPr>
        </p:nvSpPr>
        <p:spPr>
          <a:xfrm>
            <a:off x="1464447" y="571482"/>
            <a:ext cx="5829300" cy="387799"/>
          </a:xfrm>
          <a:prstGeom prst="rect">
            <a:avLst/>
          </a:prstGeom>
        </p:spPr>
        <p:txBody>
          <a:bodyPr/>
          <a:lstStyle/>
          <a:p>
            <a:r>
              <a:rPr lang="zh-CN" altLang="en-US" sz="2100" dirty="0">
                <a:solidFill>
                  <a:srgbClr val="EA5703"/>
                </a:solidFill>
              </a:rPr>
              <a:t>一、源起</a:t>
            </a:r>
          </a:p>
        </p:txBody>
      </p:sp>
      <p:sp>
        <p:nvSpPr>
          <p:cNvPr id="30" name="矩形 3"/>
          <p:cNvSpPr>
            <a:spLocks noChangeArrowheads="1"/>
          </p:cNvSpPr>
          <p:nvPr/>
        </p:nvSpPr>
        <p:spPr bwMode="auto">
          <a:xfrm>
            <a:off x="192088" y="214313"/>
            <a:ext cx="7380287" cy="461962"/>
          </a:xfrm>
          <a:prstGeom prst="rect">
            <a:avLst/>
          </a:prstGeom>
          <a:noFill/>
          <a:ln w="9525">
            <a:noFill/>
            <a:miter lim="800000"/>
            <a:headEnd/>
            <a:tailEnd/>
          </a:ln>
        </p:spPr>
        <p:txBody>
          <a:bodyPr>
            <a:spAutoFit/>
          </a:bodyPr>
          <a:lstStyle/>
          <a:p>
            <a:pPr eaLnBrk="1" hangingPunct="1">
              <a:spcBef>
                <a:spcPct val="50000"/>
              </a:spcBef>
            </a:pPr>
            <a:r>
              <a:rPr lang="zh-CN" altLang="en-US" sz="2400" b="1" dirty="0" smtClean="0">
                <a:latin typeface="微软雅黑" pitchFamily="34" charset="-122"/>
                <a:ea typeface="微软雅黑" pitchFamily="34" charset="-122"/>
              </a:rPr>
              <a:t>方正集团简介</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发展历程</a:t>
            </a:r>
            <a:endParaRPr lang="zh-CN" altLang="en-US" sz="2400" b="1" dirty="0">
              <a:latin typeface="微软雅黑" pitchFamily="34" charset="-122"/>
              <a:ea typeface="微软雅黑" pitchFamily="34" charset="-122"/>
            </a:endParaRPr>
          </a:p>
        </p:txBody>
      </p:sp>
    </p:spTree>
    <p:extLst>
      <p:ext uri="{BB962C8B-B14F-4D97-AF65-F5344CB8AC3E}">
        <p14:creationId xmlns="" xmlns:p14="http://schemas.microsoft.com/office/powerpoint/2010/main" val="774913085"/>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50"/>
                                        <p:tgtEl>
                                          <p:spTgt spid="13"/>
                                        </p:tgtEl>
                                      </p:cBhvr>
                                    </p:animEffect>
                                  </p:childTnLst>
                                </p:cTn>
                              </p:par>
                            </p:childTnLst>
                          </p:cTn>
                        </p:par>
                        <p:par>
                          <p:cTn id="8" fill="hold">
                            <p:stCondLst>
                              <p:cond delay="15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150"/>
                                        <p:tgtEl>
                                          <p:spTgt spid="15"/>
                                        </p:tgtEl>
                                      </p:cBhvr>
                                    </p:animEffect>
                                  </p:childTnLst>
                                </p:cTn>
                              </p:par>
                              <p:par>
                                <p:cTn id="12" presetID="22" presetClass="entr" presetSubtype="4"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150"/>
                                        <p:tgtEl>
                                          <p:spTgt spid="14"/>
                                        </p:tgtEl>
                                      </p:cBhvr>
                                    </p:animEffect>
                                  </p:childTnLst>
                                </p:cTn>
                              </p:par>
                            </p:childTnLst>
                          </p:cTn>
                        </p:par>
                        <p:par>
                          <p:cTn id="15" fill="hold">
                            <p:stCondLst>
                              <p:cond delay="3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150"/>
                                        <p:tgtEl>
                                          <p:spTgt spid="9"/>
                                        </p:tgtEl>
                                      </p:cBhvr>
                                    </p:animEffect>
                                  </p:childTnLst>
                                </p:cTn>
                              </p:par>
                              <p:par>
                                <p:cTn id="19" presetID="2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50"/>
                                        <p:tgtEl>
                                          <p:spTgt spid="8"/>
                                        </p:tgtEl>
                                      </p:cBhvr>
                                    </p:animEffect>
                                  </p:childTnLst>
                                </p:cTn>
                              </p:par>
                            </p:childTnLst>
                          </p:cTn>
                        </p:par>
                        <p:par>
                          <p:cTn id="22" fill="hold">
                            <p:stCondLst>
                              <p:cond delay="45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150"/>
                                        <p:tgtEl>
                                          <p:spTgt spid="16"/>
                                        </p:tgtEl>
                                      </p:cBhvr>
                                    </p:animEffect>
                                  </p:childTnLst>
                                </p:cTn>
                              </p:par>
                              <p:par>
                                <p:cTn id="26" presetID="22" presetClass="entr" presetSubtype="1"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150"/>
                                        <p:tgtEl>
                                          <p:spTgt spid="22"/>
                                        </p:tgtEl>
                                      </p:cBhvr>
                                    </p:animEffect>
                                  </p:childTnLst>
                                </p:cTn>
                              </p:par>
                            </p:childTnLst>
                          </p:cTn>
                        </p:par>
                        <p:par>
                          <p:cTn id="29" fill="hold">
                            <p:stCondLst>
                              <p:cond delay="600"/>
                            </p:stCondLst>
                            <p:childTnLst>
                              <p:par>
                                <p:cTn id="30" presetID="2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150"/>
                                        <p:tgtEl>
                                          <p:spTgt spid="2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50"/>
                                        <p:tgtEl>
                                          <p:spTgt spid="10"/>
                                        </p:tgtEl>
                                      </p:cBhvr>
                                    </p:animEffect>
                                  </p:childTnLst>
                                </p:cTn>
                              </p:par>
                            </p:childTnLst>
                          </p:cTn>
                        </p:par>
                        <p:par>
                          <p:cTn id="36" fill="hold">
                            <p:stCondLst>
                              <p:cond delay="750"/>
                            </p:stCondLst>
                            <p:childTnLst>
                              <p:par>
                                <p:cTn id="37" presetID="2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150"/>
                                        <p:tgtEl>
                                          <p:spTgt spid="17"/>
                                        </p:tgtEl>
                                      </p:cBhvr>
                                    </p:animEffect>
                                  </p:childTnLst>
                                </p:cTn>
                              </p:par>
                              <p:par>
                                <p:cTn id="40" presetID="22" presetClass="entr" presetSubtype="4"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150"/>
                                        <p:tgtEl>
                                          <p:spTgt spid="24"/>
                                        </p:tgtEl>
                                      </p:cBhvr>
                                    </p:animEffect>
                                  </p:childTnLst>
                                </p:cTn>
                              </p:par>
                            </p:childTnLst>
                          </p:cTn>
                        </p:par>
                        <p:par>
                          <p:cTn id="43" fill="hold">
                            <p:stCondLst>
                              <p:cond delay="900"/>
                            </p:stCondLst>
                            <p:childTnLst>
                              <p:par>
                                <p:cTn id="44" presetID="22" presetClass="entr" presetSubtype="8"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150"/>
                                        <p:tgtEl>
                                          <p:spTgt spid="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150"/>
                                        <p:tgtEl>
                                          <p:spTgt spid="11"/>
                                        </p:tgtEl>
                                      </p:cBhvr>
                                    </p:animEffect>
                                  </p:childTnLst>
                                </p:cTn>
                              </p:par>
                            </p:childTnLst>
                          </p:cTn>
                        </p:par>
                        <p:par>
                          <p:cTn id="50" fill="hold">
                            <p:stCondLst>
                              <p:cond delay="1050"/>
                            </p:stCondLst>
                            <p:childTnLst>
                              <p:par>
                                <p:cTn id="51" presetID="22" presetClass="entr" presetSubtype="1"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150"/>
                                        <p:tgtEl>
                                          <p:spTgt spid="18"/>
                                        </p:tgtEl>
                                      </p:cBhvr>
                                    </p:animEffect>
                                  </p:childTnLst>
                                </p:cTn>
                              </p:par>
                              <p:par>
                                <p:cTn id="54" presetID="22" presetClass="entr" presetSubtype="1"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150"/>
                                        <p:tgtEl>
                                          <p:spTgt spid="25"/>
                                        </p:tgtEl>
                                      </p:cBhvr>
                                    </p:animEffect>
                                  </p:childTnLst>
                                </p:cTn>
                              </p:par>
                            </p:childTnLst>
                          </p:cTn>
                        </p:par>
                        <p:par>
                          <p:cTn id="57" fill="hold">
                            <p:stCondLst>
                              <p:cond delay="1200"/>
                            </p:stCondLst>
                            <p:childTnLst>
                              <p:par>
                                <p:cTn id="58" presetID="22"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150"/>
                                        <p:tgtEl>
                                          <p:spTgt spid="2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left)">
                                      <p:cBhvr>
                                        <p:cTn id="63" dur="150"/>
                                        <p:tgtEl>
                                          <p:spTgt spid="12"/>
                                        </p:tgtEl>
                                      </p:cBhvr>
                                    </p:animEffect>
                                  </p:childTnLst>
                                </p:cTn>
                              </p:par>
                            </p:childTnLst>
                          </p:cTn>
                        </p:par>
                        <p:par>
                          <p:cTn id="64" fill="hold">
                            <p:stCondLst>
                              <p:cond delay="1350"/>
                            </p:stCondLst>
                            <p:childTnLst>
                              <p:par>
                                <p:cTn id="65" presetID="22" presetClass="entr" presetSubtype="4"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150"/>
                                        <p:tgtEl>
                                          <p:spTgt spid="2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down)">
                                      <p:cBhvr>
                                        <p:cTn id="70" dur="150"/>
                                        <p:tgtEl>
                                          <p:spTgt spid="19"/>
                                        </p:tgtEl>
                                      </p:cBhvr>
                                    </p:animEffect>
                                  </p:childTnLst>
                                </p:cTn>
                              </p:par>
                            </p:childTnLst>
                          </p:cTn>
                        </p:par>
                        <p:par>
                          <p:cTn id="71" fill="hold">
                            <p:stCondLst>
                              <p:cond delay="1500"/>
                            </p:stCondLst>
                            <p:childTnLst>
                              <p:par>
                                <p:cTn id="72" presetID="22" presetClass="entr" presetSubtype="8" fill="hold" nodeType="after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wipe(left)">
                                      <p:cBhvr>
                                        <p:cTn id="74" dur="150"/>
                                        <p:tgtEl>
                                          <p:spTgt spid="6"/>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left)">
                                      <p:cBhvr>
                                        <p:cTn id="77" dur="150"/>
                                        <p:tgtEl>
                                          <p:spTgt spid="29"/>
                                        </p:tgtEl>
                                      </p:cBhvr>
                                    </p:animEffect>
                                  </p:childTnLst>
                                </p:cTn>
                              </p:par>
                            </p:childTnLst>
                          </p:cTn>
                        </p:par>
                        <p:par>
                          <p:cTn id="78" fill="hold">
                            <p:stCondLst>
                              <p:cond delay="1650"/>
                            </p:stCondLst>
                            <p:childTnLst>
                              <p:par>
                                <p:cTn id="79" presetID="22" presetClass="entr" presetSubtype="1"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up)">
                                      <p:cBhvr>
                                        <p:cTn id="81" dur="150"/>
                                        <p:tgtEl>
                                          <p:spTgt spid="20"/>
                                        </p:tgtEl>
                                      </p:cBhvr>
                                    </p:animEffect>
                                  </p:childTnLst>
                                </p:cTn>
                              </p:par>
                              <p:par>
                                <p:cTn id="82" presetID="22" presetClass="entr" presetSubtype="1" fill="hold"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up)">
                                      <p:cBhvr>
                                        <p:cTn id="84" dur="150"/>
                                        <p:tgtEl>
                                          <p:spTgt spid="28"/>
                                        </p:tgtEl>
                                      </p:cBhvr>
                                    </p:animEffect>
                                  </p:childTnLst>
                                </p:cTn>
                              </p:par>
                            </p:childTnLst>
                          </p:cTn>
                        </p:par>
                        <p:par>
                          <p:cTn id="85" fill="hold">
                            <p:stCondLst>
                              <p:cond delay="1800"/>
                            </p:stCondLst>
                            <p:childTnLst>
                              <p:par>
                                <p:cTn id="86" presetID="22" presetClass="entr" presetSubtype="8" fill="hold" nodeType="after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left)">
                                      <p:cBhvr>
                                        <p:cTn id="88" dur="150"/>
                                        <p:tgtEl>
                                          <p:spTgt spid="5"/>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left)">
                                      <p:cBhvr>
                                        <p:cTn id="91" dur="1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5" grpId="0" animBg="1"/>
      <p:bldP spid="16" grpId="0" animBg="1"/>
      <p:bldP spid="17" grpId="0" animBg="1"/>
      <p:bldP spid="18" grpId="0" animBg="1"/>
      <p:bldP spid="19" grpId="0" animBg="1"/>
      <p:bldP spid="20" grpId="0" animBg="1"/>
      <p:bldP spid="27"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标题 1"/>
          <p:cNvSpPr>
            <a:spLocks noGrp="1"/>
          </p:cNvSpPr>
          <p:nvPr>
            <p:ph type="title"/>
          </p:nvPr>
        </p:nvSpPr>
        <p:spPr>
          <a:xfrm>
            <a:off x="1464447" y="571482"/>
            <a:ext cx="5829300" cy="387799"/>
          </a:xfrm>
          <a:prstGeom prst="rect">
            <a:avLst/>
          </a:prstGeom>
        </p:spPr>
        <p:txBody>
          <a:bodyPr/>
          <a:lstStyle/>
          <a:p>
            <a:r>
              <a:rPr lang="zh-CN" altLang="en-US" sz="2100" dirty="0">
                <a:solidFill>
                  <a:srgbClr val="EA5703"/>
                </a:solidFill>
              </a:rPr>
              <a:t>三</a:t>
            </a:r>
            <a:r>
              <a:rPr lang="zh-CN" altLang="en-US" sz="2100" dirty="0" smtClean="0">
                <a:solidFill>
                  <a:srgbClr val="EA5703"/>
                </a:solidFill>
              </a:rPr>
              <a:t>、</a:t>
            </a:r>
            <a:r>
              <a:rPr lang="zh-CN" altLang="en-US" sz="2100" dirty="0">
                <a:solidFill>
                  <a:srgbClr val="EA5703"/>
                </a:solidFill>
              </a:rPr>
              <a:t>简介</a:t>
            </a:r>
          </a:p>
        </p:txBody>
      </p:sp>
      <p:sp>
        <p:nvSpPr>
          <p:cNvPr id="32" name="Rectangle 44"/>
          <p:cNvSpPr>
            <a:spLocks noChangeArrowheads="1"/>
          </p:cNvSpPr>
          <p:nvPr/>
        </p:nvSpPr>
        <p:spPr bwMode="black">
          <a:xfrm>
            <a:off x="714348" y="1340769"/>
            <a:ext cx="7643866" cy="1872207"/>
          </a:xfrm>
          <a:prstGeom prst="rect">
            <a:avLst/>
          </a:prstGeom>
          <a:noFill/>
          <a:ln w="28575" algn="ctr">
            <a:noFill/>
            <a:prstDash val="dashDot"/>
            <a:miter lim="800000"/>
            <a:headEnd/>
            <a:tailEnd/>
          </a:ln>
        </p:spPr>
        <p:txBody>
          <a:bodyPr wrap="square">
            <a:noAutofit/>
          </a:bodyPr>
          <a:lstStyle/>
          <a:p>
            <a:pPr eaLnBrk="0" hangingPunct="0">
              <a:lnSpc>
                <a:spcPct val="150000"/>
              </a:lnSpc>
            </a:pPr>
            <a:r>
              <a:rPr lang="zh-CN" altLang="en-US" sz="1600" b="1" dirty="0">
                <a:solidFill>
                  <a:srgbClr val="EC5120"/>
                </a:solidFill>
                <a:latin typeface="微软雅黑" pitchFamily="34" charset="-122"/>
                <a:ea typeface="微软雅黑" pitchFamily="34" charset="-122"/>
                <a:cs typeface="Arial" pitchFamily="34" charset="0"/>
              </a:rPr>
              <a:t>     </a:t>
            </a:r>
            <a:r>
              <a:rPr lang="zh-CN" altLang="en-US" sz="1600" b="1" dirty="0">
                <a:solidFill>
                  <a:schemeClr val="tx1"/>
                </a:solidFill>
                <a:latin typeface="微软雅黑" pitchFamily="34" charset="-122"/>
                <a:ea typeface="微软雅黑" pitchFamily="34" charset="-122"/>
                <a:cs typeface="Arial" pitchFamily="34" charset="0"/>
              </a:rPr>
              <a:t>北大方正</a:t>
            </a:r>
            <a:r>
              <a:rPr lang="zh-CN" altLang="en-US" sz="1600" b="1" dirty="0" smtClean="0">
                <a:solidFill>
                  <a:schemeClr val="tx1"/>
                </a:solidFill>
                <a:latin typeface="微软雅黑" pitchFamily="34" charset="-122"/>
                <a:ea typeface="微软雅黑" pitchFamily="34" charset="-122"/>
                <a:cs typeface="Arial" pitchFamily="34" charset="0"/>
              </a:rPr>
              <a:t>信息产业集团 </a:t>
            </a:r>
            <a:r>
              <a:rPr lang="zh-CN" altLang="en-US" dirty="0">
                <a:solidFill>
                  <a:schemeClr val="tx1"/>
                </a:solidFill>
                <a:latin typeface="微软雅黑" pitchFamily="34" charset="-122"/>
                <a:ea typeface="微软雅黑" pitchFamily="34" charset="-122"/>
                <a:cs typeface="Arial" pitchFamily="34" charset="0"/>
              </a:rPr>
              <a:t>是方正集团下属五大核心产业集团之一，控股经营方正集团旗下所有</a:t>
            </a:r>
            <a:r>
              <a:rPr lang="en-US" altLang="zh-CN" dirty="0">
                <a:solidFill>
                  <a:schemeClr val="tx1"/>
                </a:solidFill>
                <a:latin typeface="微软雅黑" pitchFamily="34" charset="-122"/>
                <a:ea typeface="微软雅黑" pitchFamily="34" charset="-122"/>
                <a:cs typeface="Arial" pitchFamily="34" charset="0"/>
              </a:rPr>
              <a:t>IT</a:t>
            </a:r>
            <a:r>
              <a:rPr lang="zh-CN" altLang="en-US" dirty="0">
                <a:solidFill>
                  <a:schemeClr val="tx1"/>
                </a:solidFill>
                <a:latin typeface="微软雅黑" pitchFamily="34" charset="-122"/>
                <a:ea typeface="微软雅黑" pitchFamily="34" charset="-122"/>
                <a:cs typeface="Arial" pitchFamily="34" charset="0"/>
              </a:rPr>
              <a:t>业务</a:t>
            </a:r>
            <a:r>
              <a:rPr lang="zh-CN" altLang="en-US" dirty="0" smtClean="0">
                <a:solidFill>
                  <a:schemeClr val="tx1"/>
                </a:solidFill>
                <a:latin typeface="微软雅黑" pitchFamily="34" charset="-122"/>
                <a:ea typeface="微软雅黑" pitchFamily="34" charset="-122"/>
                <a:cs typeface="Arial" pitchFamily="34" charset="0"/>
              </a:rPr>
              <a:t>，作为中国自主创新的推动者之一，方正的</a:t>
            </a:r>
            <a:r>
              <a:rPr lang="en-US" altLang="zh-CN" dirty="0" smtClean="0">
                <a:solidFill>
                  <a:schemeClr val="tx1"/>
                </a:solidFill>
                <a:latin typeface="微软雅黑" pitchFamily="34" charset="-122"/>
                <a:ea typeface="微软雅黑" pitchFamily="34" charset="-122"/>
                <a:cs typeface="Arial" pitchFamily="34" charset="0"/>
              </a:rPr>
              <a:t>IT</a:t>
            </a:r>
            <a:r>
              <a:rPr lang="zh-CN" altLang="en-US" dirty="0" smtClean="0">
                <a:solidFill>
                  <a:schemeClr val="tx1"/>
                </a:solidFill>
                <a:latin typeface="微软雅黑" pitchFamily="34" charset="-122"/>
                <a:ea typeface="微软雅黑" pitchFamily="34" charset="-122"/>
                <a:cs typeface="Arial" pitchFamily="34" charset="0"/>
              </a:rPr>
              <a:t>业务始终致力于原创性研发，以掌握核心技术、创造市场价值为企业发展的根本动力。经过</a:t>
            </a:r>
            <a:r>
              <a:rPr lang="en-US" altLang="zh-CN" dirty="0" smtClean="0">
                <a:solidFill>
                  <a:schemeClr val="tx1"/>
                </a:solidFill>
                <a:latin typeface="微软雅黑" pitchFamily="34" charset="-122"/>
                <a:ea typeface="微软雅黑" pitchFamily="34" charset="-122"/>
                <a:cs typeface="Arial" pitchFamily="34" charset="0"/>
              </a:rPr>
              <a:t>30</a:t>
            </a:r>
            <a:r>
              <a:rPr lang="zh-CN" altLang="en-US" dirty="0" smtClean="0">
                <a:solidFill>
                  <a:schemeClr val="tx1"/>
                </a:solidFill>
                <a:latin typeface="微软雅黑" pitchFamily="34" charset="-122"/>
                <a:ea typeface="微软雅黑" pitchFamily="34" charset="-122"/>
                <a:cs typeface="Arial" pitchFamily="34" charset="0"/>
              </a:rPr>
              <a:t>年的发展，我们已形成覆盖印刷出版、新闻传媒、宽带通信、医疗信息化、智慧城市解决方案等领域的产业布局。</a:t>
            </a:r>
          </a:p>
          <a:p>
            <a:pPr eaLnBrk="0" hangingPunct="0">
              <a:lnSpc>
                <a:spcPct val="150000"/>
              </a:lnSpc>
            </a:pPr>
            <a:endParaRPr lang="zh-CN" altLang="en-US" dirty="0">
              <a:solidFill>
                <a:schemeClr val="tx1"/>
              </a:solidFill>
              <a:latin typeface="微软雅黑" pitchFamily="34" charset="-122"/>
              <a:ea typeface="微软雅黑" pitchFamily="34" charset="-122"/>
              <a:cs typeface="Arial" pitchFamily="34" charset="0"/>
            </a:endParaRPr>
          </a:p>
        </p:txBody>
      </p:sp>
      <p:sp>
        <p:nvSpPr>
          <p:cNvPr id="39" name="TextBox 38"/>
          <p:cNvSpPr txBox="1"/>
          <p:nvPr/>
        </p:nvSpPr>
        <p:spPr>
          <a:xfrm>
            <a:off x="500034" y="5394702"/>
            <a:ext cx="8143932" cy="338554"/>
          </a:xfrm>
          <a:prstGeom prst="rect">
            <a:avLst/>
          </a:prstGeom>
          <a:noFill/>
        </p:spPr>
        <p:txBody>
          <a:bodyPr wrap="square" rtlCol="0">
            <a:spAutoFit/>
          </a:bodyPr>
          <a:lstStyle/>
          <a:p>
            <a:r>
              <a:rPr lang="zh-CN" altLang="en-US" sz="1600" dirty="0" smtClean="0">
                <a:solidFill>
                  <a:srgbClr val="EC5120"/>
                </a:solidFill>
                <a:latin typeface="微软雅黑" pitchFamily="34" charset="-122"/>
                <a:ea typeface="微软雅黑" pitchFamily="34" charset="-122"/>
                <a:cs typeface="Arial" pitchFamily="34" charset="0"/>
              </a:rPr>
              <a:t>     行业</a:t>
            </a:r>
            <a:r>
              <a:rPr lang="zh-CN" altLang="en-US" sz="1600" dirty="0">
                <a:solidFill>
                  <a:srgbClr val="EC5120"/>
                </a:solidFill>
                <a:latin typeface="微软雅黑" pitchFamily="34" charset="-122"/>
                <a:ea typeface="微软雅黑" pitchFamily="34" charset="-122"/>
                <a:cs typeface="Arial" pitchFamily="34" charset="0"/>
              </a:rPr>
              <a:t>解决方案          </a:t>
            </a:r>
            <a:r>
              <a:rPr lang="zh-CN" altLang="en-US" sz="1600" dirty="0" smtClean="0">
                <a:solidFill>
                  <a:srgbClr val="EC5120"/>
                </a:solidFill>
                <a:latin typeface="微软雅黑" pitchFamily="34" charset="-122"/>
                <a:ea typeface="微软雅黑" pitchFamily="34" charset="-122"/>
                <a:cs typeface="Arial" pitchFamily="34" charset="0"/>
              </a:rPr>
              <a:t>       大数据                  </a:t>
            </a:r>
            <a:r>
              <a:rPr lang="en-US" altLang="zh-CN" sz="1600" dirty="0" smtClean="0">
                <a:solidFill>
                  <a:srgbClr val="EC5120"/>
                </a:solidFill>
                <a:latin typeface="微软雅黑" pitchFamily="34" charset="-122"/>
                <a:ea typeface="微软雅黑" pitchFamily="34" charset="-122"/>
                <a:cs typeface="Arial" pitchFamily="34" charset="0"/>
              </a:rPr>
              <a:t>PCB</a:t>
            </a:r>
            <a:r>
              <a:rPr lang="zh-CN" altLang="en-US" sz="1600" dirty="0" smtClean="0">
                <a:solidFill>
                  <a:srgbClr val="EC5120"/>
                </a:solidFill>
                <a:latin typeface="微软雅黑" pitchFamily="34" charset="-122"/>
                <a:ea typeface="微软雅黑" pitchFamily="34" charset="-122"/>
                <a:cs typeface="Arial" pitchFamily="34" charset="0"/>
              </a:rPr>
              <a:t>及封装基版         物联网与宽带接入</a:t>
            </a:r>
            <a:endParaRPr lang="zh-CN" altLang="en-US" sz="1600" dirty="0">
              <a:solidFill>
                <a:srgbClr val="EC5120"/>
              </a:solidFill>
            </a:endParaRPr>
          </a:p>
        </p:txBody>
      </p:sp>
      <p:sp>
        <p:nvSpPr>
          <p:cNvPr id="9" name="矩形 3"/>
          <p:cNvSpPr>
            <a:spLocks noChangeArrowheads="1"/>
          </p:cNvSpPr>
          <p:nvPr/>
        </p:nvSpPr>
        <p:spPr bwMode="auto">
          <a:xfrm>
            <a:off x="192088" y="214313"/>
            <a:ext cx="7380287" cy="461962"/>
          </a:xfrm>
          <a:prstGeom prst="rect">
            <a:avLst/>
          </a:prstGeom>
          <a:noFill/>
          <a:ln w="9525">
            <a:noFill/>
            <a:miter lim="800000"/>
            <a:headEnd/>
            <a:tailEnd/>
          </a:ln>
        </p:spPr>
        <p:txBody>
          <a:bodyPr>
            <a:spAutoFit/>
          </a:bodyPr>
          <a:lstStyle/>
          <a:p>
            <a:pPr eaLnBrk="1" hangingPunct="1">
              <a:spcBef>
                <a:spcPct val="50000"/>
              </a:spcBef>
            </a:pPr>
            <a:r>
              <a:rPr lang="zh-CN" altLang="en-US" sz="2400" b="1" dirty="0" smtClean="0">
                <a:latin typeface="微软雅黑" pitchFamily="34" charset="-122"/>
                <a:ea typeface="微软雅黑" pitchFamily="34" charset="-122"/>
              </a:rPr>
              <a:t>方正信产集团简介</a:t>
            </a:r>
            <a:endParaRPr lang="zh-CN" altLang="en-US" sz="2400" b="1" dirty="0">
              <a:latin typeface="微软雅黑" pitchFamily="34" charset="-122"/>
              <a:ea typeface="微软雅黑" pitchFamily="34" charset="-122"/>
            </a:endParaRPr>
          </a:p>
        </p:txBody>
      </p:sp>
      <p:pic>
        <p:nvPicPr>
          <p:cNvPr id="143361" name="Picture 1"/>
          <p:cNvPicPr>
            <a:picLocks noChangeAspect="1" noChangeArrowheads="1"/>
          </p:cNvPicPr>
          <p:nvPr/>
        </p:nvPicPr>
        <p:blipFill>
          <a:blip r:embed="rId2" cstate="email"/>
          <a:srcRect/>
          <a:stretch>
            <a:fillRect/>
          </a:stretch>
        </p:blipFill>
        <p:spPr bwMode="auto">
          <a:xfrm>
            <a:off x="4500562" y="3680190"/>
            <a:ext cx="2051435" cy="1493221"/>
          </a:xfrm>
          <a:prstGeom prst="rect">
            <a:avLst/>
          </a:prstGeom>
          <a:noFill/>
          <a:ln w="9525">
            <a:noFill/>
            <a:miter lim="800000"/>
            <a:headEnd/>
            <a:tailEnd/>
          </a:ln>
          <a:effectLst/>
        </p:spPr>
      </p:pic>
      <p:pic>
        <p:nvPicPr>
          <p:cNvPr id="143362" name="Picture 2"/>
          <p:cNvPicPr>
            <a:picLocks noChangeAspect="1" noChangeArrowheads="1"/>
          </p:cNvPicPr>
          <p:nvPr/>
        </p:nvPicPr>
        <p:blipFill>
          <a:blip r:embed="rId3" cstate="email"/>
          <a:srcRect/>
          <a:stretch>
            <a:fillRect/>
          </a:stretch>
        </p:blipFill>
        <p:spPr bwMode="auto">
          <a:xfrm>
            <a:off x="500034" y="3680190"/>
            <a:ext cx="2023538" cy="1493221"/>
          </a:xfrm>
          <a:prstGeom prst="rect">
            <a:avLst/>
          </a:prstGeom>
          <a:noFill/>
          <a:ln w="9525">
            <a:noFill/>
            <a:miter lim="800000"/>
            <a:headEnd/>
            <a:tailEnd/>
          </a:ln>
          <a:effectLst/>
        </p:spPr>
      </p:pic>
      <p:pic>
        <p:nvPicPr>
          <p:cNvPr id="143363" name="Picture 3"/>
          <p:cNvPicPr>
            <a:picLocks noChangeAspect="1" noChangeArrowheads="1"/>
          </p:cNvPicPr>
          <p:nvPr/>
        </p:nvPicPr>
        <p:blipFill>
          <a:blip r:embed="rId4" cstate="email"/>
          <a:srcRect/>
          <a:stretch>
            <a:fillRect/>
          </a:stretch>
        </p:blipFill>
        <p:spPr bwMode="auto">
          <a:xfrm>
            <a:off x="6572264" y="3680190"/>
            <a:ext cx="2047816" cy="1500198"/>
          </a:xfrm>
          <a:prstGeom prst="rect">
            <a:avLst/>
          </a:prstGeom>
          <a:noFill/>
          <a:ln w="9525">
            <a:noFill/>
            <a:miter lim="800000"/>
            <a:headEnd/>
            <a:tailEnd/>
          </a:ln>
          <a:effectLst/>
        </p:spPr>
      </p:pic>
      <p:pic>
        <p:nvPicPr>
          <p:cNvPr id="143364" name="Picture 4"/>
          <p:cNvPicPr>
            <a:picLocks noChangeAspect="1" noChangeArrowheads="1"/>
          </p:cNvPicPr>
          <p:nvPr/>
        </p:nvPicPr>
        <p:blipFill>
          <a:blip r:embed="rId5" cstate="email"/>
          <a:srcRect/>
          <a:stretch>
            <a:fillRect/>
          </a:stretch>
        </p:blipFill>
        <p:spPr bwMode="auto">
          <a:xfrm>
            <a:off x="2500298" y="3680190"/>
            <a:ext cx="2023538" cy="1485238"/>
          </a:xfrm>
          <a:prstGeom prst="rect">
            <a:avLst/>
          </a:prstGeom>
          <a:noFill/>
          <a:ln w="9525">
            <a:noFill/>
            <a:miter lim="800000"/>
            <a:headEnd/>
            <a:tailEnd/>
          </a:ln>
          <a:effectLst/>
        </p:spPr>
      </p:pic>
    </p:spTree>
    <p:extLst>
      <p:ext uri="{BB962C8B-B14F-4D97-AF65-F5344CB8AC3E}">
        <p14:creationId xmlns="" xmlns:p14="http://schemas.microsoft.com/office/powerpoint/2010/main" val="3944942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Bottom)">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talk.png"/>
          <p:cNvPicPr>
            <a:picLocks noChangeAspect="1"/>
          </p:cNvPicPr>
          <p:nvPr/>
        </p:nvPicPr>
        <p:blipFill>
          <a:blip r:embed="rId3" cstate="email"/>
          <a:srcRect/>
          <a:stretch>
            <a:fillRect/>
          </a:stretch>
        </p:blipFill>
        <p:spPr bwMode="auto">
          <a:xfrm>
            <a:off x="4286248" y="3000372"/>
            <a:ext cx="2898775" cy="825500"/>
          </a:xfrm>
          <a:prstGeom prst="rect">
            <a:avLst/>
          </a:prstGeom>
          <a:noFill/>
          <a:ln w="9525">
            <a:noFill/>
            <a:miter lim="800000"/>
            <a:headEnd/>
            <a:tailEnd/>
          </a:ln>
        </p:spPr>
      </p:pic>
      <p:pic>
        <p:nvPicPr>
          <p:cNvPr id="22" name="图片 21" descr="talk.png"/>
          <p:cNvPicPr>
            <a:picLocks noChangeAspect="1"/>
          </p:cNvPicPr>
          <p:nvPr/>
        </p:nvPicPr>
        <p:blipFill>
          <a:blip r:embed="rId3" cstate="email"/>
          <a:srcRect/>
          <a:stretch>
            <a:fillRect/>
          </a:stretch>
        </p:blipFill>
        <p:spPr bwMode="auto">
          <a:xfrm>
            <a:off x="6572264" y="3540120"/>
            <a:ext cx="2898775" cy="825500"/>
          </a:xfrm>
          <a:prstGeom prst="rect">
            <a:avLst/>
          </a:prstGeom>
          <a:noFill/>
          <a:ln w="9525">
            <a:noFill/>
            <a:miter lim="800000"/>
            <a:headEnd/>
            <a:tailEnd/>
          </a:ln>
        </p:spPr>
      </p:pic>
      <p:sp>
        <p:nvSpPr>
          <p:cNvPr id="18434" name="矩形 3"/>
          <p:cNvSpPr>
            <a:spLocks noChangeArrowheads="1"/>
          </p:cNvSpPr>
          <p:nvPr/>
        </p:nvSpPr>
        <p:spPr bwMode="auto">
          <a:xfrm>
            <a:off x="192088" y="214313"/>
            <a:ext cx="7380287" cy="461962"/>
          </a:xfrm>
          <a:prstGeom prst="rect">
            <a:avLst/>
          </a:prstGeom>
          <a:noFill/>
          <a:ln w="9525">
            <a:noFill/>
            <a:miter lim="800000"/>
            <a:headEnd/>
            <a:tailEnd/>
          </a:ln>
        </p:spPr>
        <p:txBody>
          <a:bodyPr>
            <a:spAutoFit/>
          </a:bodyPr>
          <a:lstStyle/>
          <a:p>
            <a:pPr eaLnBrk="1" hangingPunct="1">
              <a:spcBef>
                <a:spcPct val="50000"/>
              </a:spcBef>
            </a:pPr>
            <a:r>
              <a:rPr lang="zh-CN" altLang="en-US" sz="2400" b="1" dirty="0">
                <a:latin typeface="微软雅黑" pitchFamily="34" charset="-122"/>
                <a:ea typeface="微软雅黑" pitchFamily="34" charset="-122"/>
              </a:rPr>
              <a:t>方正</a:t>
            </a:r>
            <a:r>
              <a:rPr lang="en-US" altLang="zh-CN" sz="2400" b="1" dirty="0">
                <a:latin typeface="微软雅黑" pitchFamily="34" charset="-122"/>
                <a:ea typeface="微软雅黑" pitchFamily="34" charset="-122"/>
              </a:rPr>
              <a:t>Apabi</a:t>
            </a:r>
            <a:r>
              <a:rPr lang="zh-CN" altLang="en-US" sz="2400" b="1" dirty="0">
                <a:latin typeface="微软雅黑" pitchFamily="34" charset="-122"/>
                <a:ea typeface="微软雅黑" pitchFamily="34" charset="-122"/>
              </a:rPr>
              <a:t>简介</a:t>
            </a:r>
          </a:p>
        </p:txBody>
      </p:sp>
      <p:sp>
        <p:nvSpPr>
          <p:cNvPr id="14" name="页脚占位符 2"/>
          <p:cNvSpPr txBox="1">
            <a:spLocks/>
          </p:cNvSpPr>
          <p:nvPr/>
        </p:nvSpPr>
        <p:spPr bwMode="auto">
          <a:xfrm>
            <a:off x="0" y="6381750"/>
            <a:ext cx="1463675" cy="476250"/>
          </a:xfrm>
          <a:prstGeom prst="rect">
            <a:avLst/>
          </a:prstGeom>
          <a:noFill/>
          <a:ln w="9525">
            <a:noFill/>
            <a:miter lim="800000"/>
            <a:headEnd/>
            <a:tailEnd/>
          </a:ln>
          <a:effectLst/>
        </p:spPr>
        <p:txBody>
          <a:bodyPr/>
          <a:lstStyle/>
          <a:p>
            <a:pPr algn="ctr" eaLnBrk="1" hangingPunct="1">
              <a:defRPr/>
            </a:pPr>
            <a:r>
              <a:rPr lang="en-US" altLang="zh-CN" sz="1200" dirty="0">
                <a:solidFill>
                  <a:srgbClr val="EA5703"/>
                </a:solidFill>
                <a:latin typeface="+mn-lt"/>
                <a:ea typeface="+mn-ea"/>
              </a:rPr>
              <a:t>www.apabi.com</a:t>
            </a:r>
          </a:p>
        </p:txBody>
      </p:sp>
      <p:pic>
        <p:nvPicPr>
          <p:cNvPr id="18437" name="图片 14" descr="world-map-icon.png"/>
          <p:cNvPicPr>
            <a:picLocks noChangeAspect="1"/>
          </p:cNvPicPr>
          <p:nvPr/>
        </p:nvPicPr>
        <p:blipFill>
          <a:blip r:embed="rId4" cstate="email"/>
          <a:srcRect/>
          <a:stretch>
            <a:fillRect/>
          </a:stretch>
        </p:blipFill>
        <p:spPr bwMode="auto">
          <a:xfrm>
            <a:off x="347663" y="4111624"/>
            <a:ext cx="8472487" cy="1523990"/>
          </a:xfrm>
          <a:prstGeom prst="rect">
            <a:avLst/>
          </a:prstGeom>
          <a:noFill/>
          <a:ln w="9525">
            <a:noFill/>
            <a:miter lim="800000"/>
            <a:headEnd/>
            <a:tailEnd/>
          </a:ln>
        </p:spPr>
      </p:pic>
      <p:pic>
        <p:nvPicPr>
          <p:cNvPr id="16" name="图片 15" descr="apabi.png"/>
          <p:cNvPicPr>
            <a:picLocks noChangeAspect="1"/>
          </p:cNvPicPr>
          <p:nvPr/>
        </p:nvPicPr>
        <p:blipFill>
          <a:blip r:embed="rId5" cstate="email"/>
          <a:srcRect/>
          <a:stretch>
            <a:fillRect/>
          </a:stretch>
        </p:blipFill>
        <p:spPr bwMode="auto">
          <a:xfrm>
            <a:off x="6715126" y="3900483"/>
            <a:ext cx="857250" cy="1084262"/>
          </a:xfrm>
          <a:prstGeom prst="rect">
            <a:avLst/>
          </a:prstGeom>
          <a:noFill/>
          <a:ln w="9525">
            <a:noFill/>
            <a:miter lim="800000"/>
            <a:headEnd/>
            <a:tailEnd/>
          </a:ln>
        </p:spPr>
      </p:pic>
      <p:pic>
        <p:nvPicPr>
          <p:cNvPr id="18" name="图片 17" descr="apabi.png"/>
          <p:cNvPicPr>
            <a:picLocks noChangeAspect="1"/>
          </p:cNvPicPr>
          <p:nvPr/>
        </p:nvPicPr>
        <p:blipFill>
          <a:blip r:embed="rId5" cstate="email"/>
          <a:srcRect/>
          <a:stretch>
            <a:fillRect/>
          </a:stretch>
        </p:blipFill>
        <p:spPr bwMode="auto">
          <a:xfrm>
            <a:off x="4714876" y="3540120"/>
            <a:ext cx="857250" cy="1084263"/>
          </a:xfrm>
          <a:prstGeom prst="rect">
            <a:avLst/>
          </a:prstGeom>
          <a:noFill/>
          <a:ln w="9525">
            <a:noFill/>
            <a:miter lim="800000"/>
            <a:headEnd/>
            <a:tailEnd/>
          </a:ln>
        </p:spPr>
      </p:pic>
      <p:pic>
        <p:nvPicPr>
          <p:cNvPr id="19" name="图片 18" descr="apabi.png"/>
          <p:cNvPicPr>
            <a:picLocks noChangeAspect="1"/>
          </p:cNvPicPr>
          <p:nvPr/>
        </p:nvPicPr>
        <p:blipFill>
          <a:blip r:embed="rId5" cstate="email"/>
          <a:srcRect/>
          <a:stretch>
            <a:fillRect/>
          </a:stretch>
        </p:blipFill>
        <p:spPr bwMode="auto">
          <a:xfrm>
            <a:off x="2714626" y="3540120"/>
            <a:ext cx="857250" cy="1084263"/>
          </a:xfrm>
          <a:prstGeom prst="rect">
            <a:avLst/>
          </a:prstGeom>
          <a:noFill/>
          <a:ln w="9525">
            <a:noFill/>
            <a:miter lim="800000"/>
            <a:headEnd/>
            <a:tailEnd/>
          </a:ln>
        </p:spPr>
      </p:pic>
      <p:sp>
        <p:nvSpPr>
          <p:cNvPr id="23" name="TextBox 11"/>
          <p:cNvSpPr txBox="1">
            <a:spLocks noChangeArrowheads="1"/>
          </p:cNvSpPr>
          <p:nvPr/>
        </p:nvSpPr>
        <p:spPr bwMode="auto">
          <a:xfrm>
            <a:off x="6840984" y="3742292"/>
            <a:ext cx="2195512" cy="369332"/>
          </a:xfrm>
          <a:prstGeom prst="rect">
            <a:avLst/>
          </a:prstGeom>
          <a:noFill/>
          <a:ln w="9525">
            <a:noFill/>
            <a:miter lim="800000"/>
            <a:headEnd/>
            <a:tailEnd/>
          </a:ln>
        </p:spPr>
        <p:txBody>
          <a:bodyPr wrap="square">
            <a:spAutoFit/>
          </a:bodyPr>
          <a:lstStyle/>
          <a:p>
            <a:pPr eaLnBrk="1" hangingPunct="1">
              <a:lnSpc>
                <a:spcPct val="150000"/>
              </a:lnSpc>
            </a:pPr>
            <a:r>
              <a:rPr lang="zh-CN" altLang="en-US" sz="1200" dirty="0">
                <a:solidFill>
                  <a:schemeClr val="tx1"/>
                </a:solidFill>
                <a:latin typeface="微软雅黑" pitchFamily="34" charset="-122"/>
                <a:ea typeface="微软雅黑" pitchFamily="34" charset="-122"/>
              </a:rPr>
              <a:t>港澳台客户覆盖率达</a:t>
            </a:r>
            <a:r>
              <a:rPr lang="en-US" altLang="zh-CN" sz="1200" b="1" dirty="0">
                <a:solidFill>
                  <a:srgbClr val="FF0000"/>
                </a:solidFill>
                <a:latin typeface="微软雅黑" pitchFamily="34" charset="-122"/>
                <a:ea typeface="微软雅黑" pitchFamily="34" charset="-122"/>
              </a:rPr>
              <a:t>80%</a:t>
            </a:r>
            <a:r>
              <a:rPr lang="zh-CN" altLang="en-US" sz="1200" b="1" dirty="0">
                <a:solidFill>
                  <a:srgbClr val="FF0000"/>
                </a:solidFill>
                <a:latin typeface="微软雅黑" pitchFamily="34" charset="-122"/>
                <a:ea typeface="微软雅黑" pitchFamily="34" charset="-122"/>
              </a:rPr>
              <a:t>以上</a:t>
            </a:r>
          </a:p>
        </p:txBody>
      </p:sp>
      <p:pic>
        <p:nvPicPr>
          <p:cNvPr id="25" name="图片 24" descr="talk.png"/>
          <p:cNvPicPr>
            <a:picLocks noChangeAspect="1"/>
          </p:cNvPicPr>
          <p:nvPr/>
        </p:nvPicPr>
        <p:blipFill>
          <a:blip r:embed="rId6" cstate="email"/>
          <a:srcRect/>
          <a:stretch>
            <a:fillRect/>
          </a:stretch>
        </p:blipFill>
        <p:spPr bwMode="auto">
          <a:xfrm>
            <a:off x="273050" y="4362439"/>
            <a:ext cx="2643188" cy="696913"/>
          </a:xfrm>
          <a:prstGeom prst="rect">
            <a:avLst/>
          </a:prstGeom>
          <a:noFill/>
          <a:ln w="9525">
            <a:noFill/>
            <a:miter lim="800000"/>
            <a:headEnd/>
            <a:tailEnd/>
          </a:ln>
        </p:spPr>
      </p:pic>
      <p:sp>
        <p:nvSpPr>
          <p:cNvPr id="26" name="TextBox 11"/>
          <p:cNvSpPr txBox="1">
            <a:spLocks noChangeArrowheads="1"/>
          </p:cNvSpPr>
          <p:nvPr/>
        </p:nvSpPr>
        <p:spPr bwMode="auto">
          <a:xfrm>
            <a:off x="558800" y="4487852"/>
            <a:ext cx="2187575" cy="369887"/>
          </a:xfrm>
          <a:prstGeom prst="rect">
            <a:avLst/>
          </a:prstGeom>
          <a:noFill/>
          <a:ln w="9525">
            <a:noFill/>
            <a:miter lim="800000"/>
            <a:headEnd/>
            <a:tailEnd/>
          </a:ln>
        </p:spPr>
        <p:txBody>
          <a:bodyPr>
            <a:spAutoFit/>
          </a:bodyPr>
          <a:lstStyle/>
          <a:p>
            <a:pPr eaLnBrk="1" hangingPunct="1">
              <a:lnSpc>
                <a:spcPct val="150000"/>
              </a:lnSpc>
              <a:defRPr/>
            </a:pPr>
            <a:r>
              <a:rPr lang="zh-CN" altLang="en-US" sz="1200" dirty="0">
                <a:solidFill>
                  <a:schemeClr val="tx1"/>
                </a:solidFill>
                <a:latin typeface="微软雅黑" pitchFamily="34" charset="-122"/>
                <a:ea typeface="微软雅黑" pitchFamily="34" charset="-122"/>
              </a:rPr>
              <a:t>欧洲、北美等</a:t>
            </a:r>
            <a:r>
              <a:rPr lang="zh-CN" altLang="en-US" sz="1200" b="1" dirty="0">
                <a:solidFill>
                  <a:srgbClr val="FF0000"/>
                </a:solidFill>
                <a:latin typeface="微软雅黑" pitchFamily="34" charset="-122"/>
                <a:ea typeface="微软雅黑" pitchFamily="34" charset="-122"/>
              </a:rPr>
              <a:t>近百家</a:t>
            </a:r>
            <a:r>
              <a:rPr lang="zh-CN" altLang="en-US" sz="1200" dirty="0">
                <a:solidFill>
                  <a:schemeClr val="tx1"/>
                </a:solidFill>
                <a:latin typeface="微软雅黑" pitchFamily="34" charset="-122"/>
                <a:ea typeface="微软雅黑" pitchFamily="34" charset="-122"/>
              </a:rPr>
              <a:t>用户</a:t>
            </a:r>
          </a:p>
        </p:txBody>
      </p:sp>
      <p:sp>
        <p:nvSpPr>
          <p:cNvPr id="18446" name="内容占位符 2"/>
          <p:cNvSpPr txBox="1">
            <a:spLocks/>
          </p:cNvSpPr>
          <p:nvPr/>
        </p:nvSpPr>
        <p:spPr bwMode="auto">
          <a:xfrm>
            <a:off x="539750" y="1339852"/>
            <a:ext cx="8135938" cy="1517644"/>
          </a:xfrm>
          <a:prstGeom prst="rect">
            <a:avLst/>
          </a:prstGeom>
          <a:noFill/>
          <a:ln w="9525">
            <a:noFill/>
            <a:miter lim="800000"/>
            <a:headEnd/>
            <a:tailEnd/>
          </a:ln>
        </p:spPr>
        <p:txBody>
          <a:bodyPr/>
          <a:lstStyle/>
          <a:p>
            <a:pPr defTabSz="801688">
              <a:lnSpc>
                <a:spcPct val="140000"/>
              </a:lnSpc>
            </a:pPr>
            <a:r>
              <a:rPr lang="zh-CN" altLang="en-US" sz="2000" dirty="0">
                <a:solidFill>
                  <a:schemeClr val="tx1"/>
                </a:solidFill>
                <a:latin typeface="微软雅黑" pitchFamily="34" charset="-122"/>
                <a:ea typeface="微软雅黑" pitchFamily="34" charset="-122"/>
              </a:rPr>
              <a:t>       方正</a:t>
            </a:r>
            <a:r>
              <a:rPr lang="en-US" altLang="zh-CN" sz="2000" dirty="0">
                <a:solidFill>
                  <a:schemeClr val="tx1"/>
                </a:solidFill>
                <a:latin typeface="微软雅黑" pitchFamily="34" charset="-122"/>
                <a:ea typeface="微软雅黑" pitchFamily="34" charset="-122"/>
              </a:rPr>
              <a:t>Apabi</a:t>
            </a:r>
            <a:r>
              <a:rPr lang="zh-CN" altLang="en-US" sz="2000" dirty="0">
                <a:solidFill>
                  <a:schemeClr val="tx1"/>
                </a:solidFill>
                <a:latin typeface="微软雅黑" pitchFamily="34" charset="-122"/>
                <a:ea typeface="微软雅黑" pitchFamily="34" charset="-122"/>
              </a:rPr>
              <a:t>是方正信产集团旗下专业的数字出版技术及服务提供商</a:t>
            </a:r>
            <a:r>
              <a:rPr lang="zh-CN" altLang="en-US" sz="2000" dirty="0" smtClean="0">
                <a:solidFill>
                  <a:schemeClr val="tx1"/>
                </a:solidFill>
                <a:latin typeface="微软雅黑" pitchFamily="34" charset="-122"/>
                <a:ea typeface="微软雅黑" pitchFamily="34" charset="-122"/>
              </a:rPr>
              <a:t>，十余年</a:t>
            </a:r>
            <a:r>
              <a:rPr lang="zh-CN" altLang="en-US" sz="2000" dirty="0">
                <a:solidFill>
                  <a:schemeClr val="tx1"/>
                </a:solidFill>
                <a:latin typeface="微软雅黑" pitchFamily="34" charset="-122"/>
                <a:ea typeface="微软雅黑" pitchFamily="34" charset="-122"/>
              </a:rPr>
              <a:t>的专注努力，我们已发展成为</a:t>
            </a:r>
            <a:r>
              <a:rPr lang="zh-CN" altLang="en-US" sz="2000" dirty="0" smtClean="0">
                <a:solidFill>
                  <a:schemeClr val="tx1"/>
                </a:solidFill>
                <a:latin typeface="微软雅黑" pitchFamily="34" charset="-122"/>
                <a:ea typeface="微软雅黑" pitchFamily="34" charset="-122"/>
              </a:rPr>
              <a:t>“中文数字出版” 领域</a:t>
            </a:r>
            <a:r>
              <a:rPr lang="zh-CN" altLang="en-US" sz="2000" dirty="0">
                <a:solidFill>
                  <a:schemeClr val="tx1"/>
                </a:solidFill>
                <a:latin typeface="微软雅黑" pitchFamily="34" charset="-122"/>
                <a:ea typeface="微软雅黑" pitchFamily="34" charset="-122"/>
              </a:rPr>
              <a:t>全球领先的服务商</a:t>
            </a:r>
            <a:r>
              <a:rPr lang="zh-CN" altLang="en-US" sz="2000" dirty="0" smtClean="0">
                <a:solidFill>
                  <a:schemeClr val="tx1"/>
                </a:solidFill>
                <a:latin typeface="微软雅黑" pitchFamily="34" charset="-122"/>
                <a:ea typeface="微软雅黑" pitchFamily="34" charset="-122"/>
              </a:rPr>
              <a:t>。</a:t>
            </a:r>
            <a:endParaRPr lang="en-US" altLang="zh-CN" sz="2000" dirty="0">
              <a:solidFill>
                <a:schemeClr val="tx1"/>
              </a:solidFill>
              <a:latin typeface="微软雅黑" pitchFamily="34" charset="-122"/>
              <a:ea typeface="微软雅黑" pitchFamily="34" charset="-122"/>
            </a:endParaRPr>
          </a:p>
        </p:txBody>
      </p:sp>
      <p:sp>
        <p:nvSpPr>
          <p:cNvPr id="20" name="TextBox 11"/>
          <p:cNvSpPr txBox="1">
            <a:spLocks noChangeArrowheads="1"/>
          </p:cNvSpPr>
          <p:nvPr/>
        </p:nvSpPr>
        <p:spPr bwMode="auto">
          <a:xfrm>
            <a:off x="4527565" y="3203425"/>
            <a:ext cx="2187575" cy="369332"/>
          </a:xfrm>
          <a:prstGeom prst="rect">
            <a:avLst/>
          </a:prstGeom>
          <a:noFill/>
          <a:ln w="9525">
            <a:noFill/>
            <a:miter lim="800000"/>
            <a:headEnd/>
            <a:tailEnd/>
          </a:ln>
        </p:spPr>
        <p:txBody>
          <a:bodyPr>
            <a:spAutoFit/>
          </a:bodyPr>
          <a:lstStyle/>
          <a:p>
            <a:pPr algn="ctr" eaLnBrk="1" hangingPunct="1">
              <a:lnSpc>
                <a:spcPct val="150000"/>
              </a:lnSpc>
            </a:pPr>
            <a:r>
              <a:rPr lang="zh-CN" altLang="en-US" sz="1200" dirty="0" smtClean="0">
                <a:solidFill>
                  <a:schemeClr val="tx1"/>
                </a:solidFill>
                <a:latin typeface="微软雅黑" pitchFamily="34" charset="-122"/>
                <a:ea typeface="微软雅黑" pitchFamily="34" charset="-122"/>
              </a:rPr>
              <a:t>服务于国内近</a:t>
            </a:r>
            <a:r>
              <a:rPr lang="en-US" altLang="zh-CN" sz="1200" b="1" dirty="0" smtClean="0">
                <a:solidFill>
                  <a:srgbClr val="FF0000"/>
                </a:solidFill>
                <a:latin typeface="微软雅黑" pitchFamily="34" charset="-122"/>
                <a:ea typeface="微软雅黑" pitchFamily="34" charset="-122"/>
              </a:rPr>
              <a:t>8000</a:t>
            </a:r>
            <a:r>
              <a:rPr lang="zh-CN" altLang="en-US" sz="1200" b="1" dirty="0" smtClean="0">
                <a:solidFill>
                  <a:srgbClr val="FF0000"/>
                </a:solidFill>
                <a:latin typeface="微软雅黑" pitchFamily="34" charset="-122"/>
                <a:ea typeface="微软雅黑" pitchFamily="34" charset="-122"/>
              </a:rPr>
              <a:t>家</a:t>
            </a:r>
            <a:r>
              <a:rPr lang="zh-CN" altLang="en-US" sz="1200" dirty="0" smtClean="0">
                <a:solidFill>
                  <a:schemeClr val="tx1"/>
                </a:solidFill>
                <a:latin typeface="微软雅黑" pitchFamily="34" charset="-122"/>
                <a:ea typeface="微软雅黑" pitchFamily="34" charset="-122"/>
              </a:rPr>
              <a:t>机构</a:t>
            </a:r>
            <a:endParaRPr lang="zh-CN" altLang="en-US" sz="1200" dirty="0">
              <a:solidFill>
                <a:schemeClr val="tx1"/>
              </a:solidFill>
              <a:latin typeface="微软雅黑" pitchFamily="34" charset="-122"/>
              <a:ea typeface="微软雅黑" pitchFamily="34" charset="-122"/>
            </a:endParaRPr>
          </a:p>
        </p:txBody>
      </p:sp>
    </p:spTree>
    <p:extLst>
      <p:ext uri="{BB962C8B-B14F-4D97-AF65-F5344CB8AC3E}">
        <p14:creationId xmlns="" xmlns:p14="http://schemas.microsoft.com/office/powerpoint/2010/main" val="1625668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20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20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20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20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www.apabi.cn/NewsPic/201004/apabiliucheng.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4929604" y="1866755"/>
            <a:ext cx="4142990" cy="3778955"/>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等腰三角形 13"/>
          <p:cNvSpPr/>
          <p:nvPr/>
        </p:nvSpPr>
        <p:spPr>
          <a:xfrm rot="16200000">
            <a:off x="2795481" y="3339269"/>
            <a:ext cx="3756763" cy="918104"/>
          </a:xfrm>
          <a:prstGeom prst="triangle">
            <a:avLst>
              <a:gd name="adj" fmla="val 49025"/>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solidFill>
            </a:endParaRPr>
          </a:p>
        </p:txBody>
      </p:sp>
      <p:grpSp>
        <p:nvGrpSpPr>
          <p:cNvPr id="3" name="组合 15"/>
          <p:cNvGrpSpPr/>
          <p:nvPr/>
        </p:nvGrpSpPr>
        <p:grpSpPr>
          <a:xfrm>
            <a:off x="642910" y="1844825"/>
            <a:ext cx="3931697" cy="3872476"/>
            <a:chOff x="130863" y="1935644"/>
            <a:chExt cx="5242263" cy="3872476"/>
          </a:xfrm>
        </p:grpSpPr>
        <p:sp>
          <p:nvSpPr>
            <p:cNvPr id="5" name="Freeform 2"/>
            <p:cNvSpPr>
              <a:spLocks/>
            </p:cNvSpPr>
            <p:nvPr/>
          </p:nvSpPr>
          <p:spPr bwMode="gray">
            <a:xfrm rot="3046289" flipH="1">
              <a:off x="2981297" y="1347850"/>
              <a:ext cx="1804036" cy="2979623"/>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A8D02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685800">
                <a:defRPr/>
              </a:pPr>
              <a:endParaRPr lang="zh-CN" altLang="en-US" sz="1350" kern="0">
                <a:solidFill>
                  <a:sysClr val="windowText" lastClr="000000"/>
                </a:solidFill>
              </a:endParaRPr>
            </a:p>
          </p:txBody>
        </p:sp>
        <p:sp>
          <p:nvSpPr>
            <p:cNvPr id="6" name="Freeform 3"/>
            <p:cNvSpPr>
              <a:spLocks/>
            </p:cNvSpPr>
            <p:nvPr/>
          </p:nvSpPr>
          <p:spPr bwMode="ltGray">
            <a:xfrm rot="3171804" flipH="1">
              <a:off x="710775" y="3381616"/>
              <a:ext cx="1780870" cy="2940693"/>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319"/>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685800">
                <a:defRPr/>
              </a:pPr>
              <a:endParaRPr lang="zh-CN" altLang="en-US" sz="1350" kern="0">
                <a:solidFill>
                  <a:sysClr val="windowText" lastClr="000000"/>
                </a:solidFill>
              </a:endParaRPr>
            </a:p>
          </p:txBody>
        </p:sp>
        <p:sp>
          <p:nvSpPr>
            <p:cNvPr id="7" name="Freeform 4"/>
            <p:cNvSpPr>
              <a:spLocks/>
            </p:cNvSpPr>
            <p:nvPr/>
          </p:nvSpPr>
          <p:spPr bwMode="gray">
            <a:xfrm rot="18473053">
              <a:off x="2945254" y="3434681"/>
              <a:ext cx="1865633" cy="2881245"/>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616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685800">
                <a:defRPr/>
              </a:pPr>
              <a:endParaRPr lang="zh-CN" altLang="en-US" sz="1350" kern="0">
                <a:solidFill>
                  <a:sysClr val="windowText" lastClr="000000"/>
                </a:solidFill>
              </a:endParaRPr>
            </a:p>
          </p:txBody>
        </p:sp>
        <p:sp>
          <p:nvSpPr>
            <p:cNvPr id="8" name="Freeform 5"/>
            <p:cNvSpPr>
              <a:spLocks/>
            </p:cNvSpPr>
            <p:nvPr/>
          </p:nvSpPr>
          <p:spPr bwMode="ltGray">
            <a:xfrm rot="18553711">
              <a:off x="672247" y="1431248"/>
              <a:ext cx="1865633" cy="2881245"/>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5CB1FE"/>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685800">
                <a:defRPr/>
              </a:pPr>
              <a:endParaRPr lang="zh-CN" altLang="en-US" sz="1350" kern="0">
                <a:solidFill>
                  <a:sysClr val="windowText" lastClr="000000"/>
                </a:solidFill>
              </a:endParaRPr>
            </a:p>
          </p:txBody>
        </p:sp>
        <p:sp>
          <p:nvSpPr>
            <p:cNvPr id="10" name="Text Box 9"/>
            <p:cNvSpPr txBox="1">
              <a:spLocks noChangeArrowheads="1"/>
            </p:cNvSpPr>
            <p:nvPr/>
          </p:nvSpPr>
          <p:spPr bwMode="black">
            <a:xfrm>
              <a:off x="3083973" y="2488227"/>
              <a:ext cx="169044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685800" eaLnBrk="1" hangingPunct="1">
                <a:spcBef>
                  <a:spcPct val="50000"/>
                </a:spcBef>
                <a:defRPr/>
              </a:pPr>
              <a:r>
                <a:rPr lang="zh-CN" altLang="en-US" sz="1200" b="1" kern="0" dirty="0">
                  <a:solidFill>
                    <a:srgbClr val="FFFFFF"/>
                  </a:solidFill>
                  <a:latin typeface="微软雅黑" pitchFamily="34" charset="-122"/>
                  <a:ea typeface="微软雅黑" pitchFamily="34" charset="-122"/>
                </a:rPr>
                <a:t>累计正版电子书</a:t>
              </a:r>
              <a:r>
                <a:rPr lang="zh-CN" altLang="en-US" sz="1200" b="1" kern="0" dirty="0" smtClean="0">
                  <a:solidFill>
                    <a:srgbClr val="FFFFFF"/>
                  </a:solidFill>
                  <a:latin typeface="微软雅黑" pitchFamily="34" charset="-122"/>
                  <a:ea typeface="微软雅黑" pitchFamily="34" charset="-122"/>
                </a:rPr>
                <a:t>超过</a:t>
              </a:r>
              <a:r>
                <a:rPr lang="en-US" altLang="zh-CN" sz="1200" b="1" kern="0" dirty="0" smtClean="0">
                  <a:solidFill>
                    <a:srgbClr val="FFFFFF"/>
                  </a:solidFill>
                  <a:latin typeface="微软雅黑" pitchFamily="34" charset="-122"/>
                  <a:ea typeface="微软雅黑" pitchFamily="34" charset="-122"/>
                </a:rPr>
                <a:t>80</a:t>
              </a:r>
              <a:r>
                <a:rPr lang="zh-CN" altLang="en-US" sz="1200" b="1" kern="0" dirty="0" smtClean="0">
                  <a:solidFill>
                    <a:srgbClr val="FFFFFF"/>
                  </a:solidFill>
                  <a:latin typeface="微软雅黑" pitchFamily="34" charset="-122"/>
                  <a:ea typeface="微软雅黑" pitchFamily="34" charset="-122"/>
                </a:rPr>
                <a:t>万</a:t>
              </a:r>
              <a:r>
                <a:rPr lang="zh-CN" altLang="en-US" sz="1200" b="1" kern="0" dirty="0">
                  <a:solidFill>
                    <a:srgbClr val="FFFFFF"/>
                  </a:solidFill>
                  <a:latin typeface="微软雅黑" pitchFamily="34" charset="-122"/>
                  <a:ea typeface="微软雅黑" pitchFamily="34" charset="-122"/>
                </a:rPr>
                <a:t>种，拥有各类专业数据库产品</a:t>
              </a:r>
            </a:p>
          </p:txBody>
        </p:sp>
        <p:sp>
          <p:nvSpPr>
            <p:cNvPr id="11" name="Text Box 10"/>
            <p:cNvSpPr txBox="1">
              <a:spLocks noChangeArrowheads="1"/>
            </p:cNvSpPr>
            <p:nvPr/>
          </p:nvSpPr>
          <p:spPr bwMode="black">
            <a:xfrm>
              <a:off x="805636" y="4367471"/>
              <a:ext cx="1770305"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685800" eaLnBrk="1" hangingPunct="1">
                <a:spcBef>
                  <a:spcPct val="50000"/>
                </a:spcBef>
                <a:defRPr/>
              </a:pPr>
              <a:r>
                <a:rPr lang="zh-CN" altLang="en-US" sz="1200" b="1" kern="0" dirty="0">
                  <a:solidFill>
                    <a:srgbClr val="FFFFFF"/>
                  </a:solidFill>
                  <a:latin typeface="微软雅黑" pitchFamily="34" charset="-122"/>
                  <a:ea typeface="微软雅黑" pitchFamily="34" charset="-122"/>
                </a:rPr>
                <a:t>全球</a:t>
              </a:r>
              <a:r>
                <a:rPr lang="en-US" altLang="zh-CN" sz="1200" b="1" kern="0" dirty="0">
                  <a:solidFill>
                    <a:srgbClr val="FFFFFF"/>
                  </a:solidFill>
                  <a:latin typeface="微软雅黑" pitchFamily="34" charset="-122"/>
                  <a:ea typeface="微软雅黑" pitchFamily="34" charset="-122"/>
                </a:rPr>
                <a:t>8000</a:t>
              </a:r>
              <a:r>
                <a:rPr lang="zh-CN" altLang="en-US" sz="1200" b="1" kern="0" dirty="0">
                  <a:solidFill>
                    <a:srgbClr val="FFFFFF"/>
                  </a:solidFill>
                  <a:latin typeface="微软雅黑" pitchFamily="34" charset="-122"/>
                  <a:ea typeface="微软雅黑" pitchFamily="34" charset="-122"/>
                </a:rPr>
                <a:t>多家学校、公共图书馆、教育城域网、政府等机构应用方正数字资源</a:t>
              </a:r>
              <a:endParaRPr lang="en-US" altLang="zh-CN" sz="1200" b="1" kern="0" dirty="0">
                <a:solidFill>
                  <a:srgbClr val="FFFFFF"/>
                </a:solidFill>
                <a:latin typeface="微软雅黑" pitchFamily="34" charset="-122"/>
                <a:ea typeface="微软雅黑" pitchFamily="34" charset="-122"/>
              </a:endParaRPr>
            </a:p>
          </p:txBody>
        </p:sp>
        <p:sp>
          <p:nvSpPr>
            <p:cNvPr id="12" name="Text Box 11"/>
            <p:cNvSpPr txBox="1">
              <a:spLocks noChangeArrowheads="1"/>
            </p:cNvSpPr>
            <p:nvPr/>
          </p:nvSpPr>
          <p:spPr bwMode="black">
            <a:xfrm>
              <a:off x="2987825" y="4311908"/>
              <a:ext cx="1809173"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685800" eaLnBrk="1" hangingPunct="1">
                <a:spcBef>
                  <a:spcPct val="50000"/>
                </a:spcBef>
                <a:defRPr/>
              </a:pPr>
              <a:r>
                <a:rPr lang="zh-CN" altLang="en-US" sz="1200" b="1" kern="0" dirty="0">
                  <a:solidFill>
                    <a:srgbClr val="FFFFFF"/>
                  </a:solidFill>
                  <a:latin typeface="微软雅黑" pitchFamily="34" charset="-122"/>
                  <a:ea typeface="微软雅黑" pitchFamily="34" charset="-122"/>
                </a:rPr>
                <a:t> 中国</a:t>
              </a:r>
              <a:r>
                <a:rPr lang="en-US" altLang="zh-CN" sz="1200" b="1" kern="0" dirty="0">
                  <a:solidFill>
                    <a:srgbClr val="FFFFFF"/>
                  </a:solidFill>
                  <a:latin typeface="微软雅黑" pitchFamily="34" charset="-122"/>
                  <a:ea typeface="微软雅黑" pitchFamily="34" charset="-122"/>
                </a:rPr>
                <a:t>90%</a:t>
              </a:r>
              <a:r>
                <a:rPr lang="zh-CN" altLang="en-US" sz="1200" b="1" kern="0" dirty="0">
                  <a:solidFill>
                    <a:srgbClr val="FFFFFF"/>
                  </a:solidFill>
                  <a:latin typeface="微软雅黑" pitchFamily="34" charset="-122"/>
                  <a:ea typeface="微软雅黑" pitchFamily="34" charset="-122"/>
                </a:rPr>
                <a:t>以上的出版社应用方正技术出版电子书，</a:t>
              </a:r>
              <a:r>
                <a:rPr lang="en-US" altLang="zh-CN" sz="1200" b="1" kern="0" dirty="0">
                  <a:solidFill>
                    <a:srgbClr val="FFFFFF"/>
                  </a:solidFill>
                  <a:latin typeface="微软雅黑" pitchFamily="34" charset="-122"/>
                  <a:ea typeface="微软雅黑" pitchFamily="34" charset="-122"/>
                </a:rPr>
                <a:t>90%</a:t>
              </a:r>
              <a:r>
                <a:rPr lang="zh-CN" altLang="en-US" sz="1200" b="1" kern="0" dirty="0">
                  <a:solidFill>
                    <a:srgbClr val="FFFFFF"/>
                  </a:solidFill>
                  <a:latin typeface="微软雅黑" pitchFamily="34" charset="-122"/>
                  <a:ea typeface="微软雅黑" pitchFamily="34" charset="-122"/>
                </a:rPr>
                <a:t>的报业集团、</a:t>
              </a:r>
              <a:r>
                <a:rPr lang="en-US" altLang="zh-CN" sz="1200" b="1" kern="0" dirty="0">
                  <a:solidFill>
                    <a:srgbClr val="FFFFFF"/>
                  </a:solidFill>
                  <a:latin typeface="微软雅黑" pitchFamily="34" charset="-122"/>
                  <a:ea typeface="微软雅黑" pitchFamily="34" charset="-122"/>
                </a:rPr>
                <a:t>800</a:t>
              </a:r>
              <a:r>
                <a:rPr lang="zh-CN" altLang="en-US" sz="1200" b="1" kern="0" dirty="0">
                  <a:solidFill>
                    <a:srgbClr val="FFFFFF"/>
                  </a:solidFill>
                  <a:latin typeface="微软雅黑" pitchFamily="34" charset="-122"/>
                  <a:ea typeface="微软雅黑" pitchFamily="34" charset="-122"/>
                </a:rPr>
                <a:t>多种报刊采用方正数字出版系统</a:t>
              </a:r>
              <a:endParaRPr lang="en-US" altLang="zh-CN" sz="1200" b="1" kern="0" dirty="0">
                <a:solidFill>
                  <a:srgbClr val="FFFFFF"/>
                </a:solidFill>
                <a:latin typeface="微软雅黑" pitchFamily="34" charset="-122"/>
                <a:ea typeface="微软雅黑" pitchFamily="34" charset="-122"/>
              </a:endParaRPr>
            </a:p>
          </p:txBody>
        </p:sp>
        <p:sp>
          <p:nvSpPr>
            <p:cNvPr id="13" name="Text Box 16"/>
            <p:cNvSpPr txBox="1">
              <a:spLocks noChangeArrowheads="1"/>
            </p:cNvSpPr>
            <p:nvPr/>
          </p:nvSpPr>
          <p:spPr bwMode="black">
            <a:xfrm>
              <a:off x="755984" y="2534355"/>
              <a:ext cx="169044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685800" eaLnBrk="1" hangingPunct="1">
                <a:spcBef>
                  <a:spcPct val="50000"/>
                </a:spcBef>
                <a:defRPr/>
              </a:pPr>
              <a:r>
                <a:rPr lang="zh-CN" altLang="en-US" sz="1200" b="1" kern="0" dirty="0">
                  <a:solidFill>
                    <a:schemeClr val="bg1"/>
                  </a:solidFill>
                  <a:latin typeface="微软雅黑" pitchFamily="34" charset="-122"/>
                  <a:ea typeface="微软雅黑" pitchFamily="34" charset="-122"/>
                </a:rPr>
                <a:t>中文数据库内容总量全球第一</a:t>
              </a:r>
            </a:p>
          </p:txBody>
        </p:sp>
        <p:sp>
          <p:nvSpPr>
            <p:cNvPr id="15" name="矩形 14"/>
            <p:cNvSpPr/>
            <p:nvPr/>
          </p:nvSpPr>
          <p:spPr>
            <a:xfrm>
              <a:off x="1241387" y="3459013"/>
              <a:ext cx="2692890" cy="646331"/>
            </a:xfrm>
            <a:prstGeom prst="rect">
              <a:avLst/>
            </a:prstGeom>
            <a:noFill/>
          </p:spPr>
          <p:txBody>
            <a:bodyPr wrap="square">
              <a:spAutoFit/>
            </a:bodyPr>
            <a:lstStyle/>
            <a:p>
              <a:pPr algn="ctr"/>
              <a:r>
                <a:rPr lang="zh-CN" altLang="en-US" sz="1800" b="1" dirty="0">
                  <a:ln w="11430"/>
                  <a:solidFill>
                    <a:srgbClr val="333333"/>
                  </a:solidFill>
                  <a:effectLst>
                    <a:outerShdw blurRad="38100" dist="38100" dir="2700000" algn="tl">
                      <a:srgbClr val="000000">
                        <a:alpha val="43137"/>
                      </a:srgbClr>
                    </a:outerShdw>
                  </a:effectLst>
                  <a:latin typeface="微软雅黑" pitchFamily="34" charset="-122"/>
                  <a:ea typeface="微软雅黑" pitchFamily="34" charset="-122"/>
                </a:rPr>
                <a:t>中文领域</a:t>
              </a:r>
              <a:r>
                <a:rPr lang="zh-CN" altLang="en-US" sz="1800" b="1" dirty="0" smtClean="0">
                  <a:ln w="11430"/>
                  <a:solidFill>
                    <a:srgbClr val="333333"/>
                  </a:solidFill>
                  <a:effectLst>
                    <a:outerShdw blurRad="38100" dist="38100" dir="2700000" algn="tl">
                      <a:srgbClr val="000000">
                        <a:alpha val="43137"/>
                      </a:srgbClr>
                    </a:outerShdw>
                  </a:effectLst>
                  <a:latin typeface="微软雅黑" pitchFamily="34" charset="-122"/>
                  <a:ea typeface="微软雅黑" pitchFamily="34" charset="-122"/>
                </a:rPr>
                <a:t>最大技术提供与内容</a:t>
              </a:r>
              <a:r>
                <a:rPr lang="zh-CN" altLang="en-US" sz="1800" b="1" dirty="0">
                  <a:ln w="11430"/>
                  <a:solidFill>
                    <a:srgbClr val="333333"/>
                  </a:solidFill>
                  <a:effectLst>
                    <a:outerShdw blurRad="38100" dist="38100" dir="2700000" algn="tl">
                      <a:srgbClr val="000000">
                        <a:alpha val="43137"/>
                      </a:srgbClr>
                    </a:outerShdw>
                  </a:effectLst>
                  <a:latin typeface="微软雅黑" pitchFamily="34" charset="-122"/>
                  <a:ea typeface="微软雅黑" pitchFamily="34" charset="-122"/>
                </a:rPr>
                <a:t>运营商</a:t>
              </a:r>
            </a:p>
          </p:txBody>
        </p:sp>
      </p:grpSp>
      <p:sp>
        <p:nvSpPr>
          <p:cNvPr id="28" name="矩形 3"/>
          <p:cNvSpPr>
            <a:spLocks noChangeArrowheads="1"/>
          </p:cNvSpPr>
          <p:nvPr/>
        </p:nvSpPr>
        <p:spPr bwMode="auto">
          <a:xfrm>
            <a:off x="192088" y="214313"/>
            <a:ext cx="7380287" cy="461962"/>
          </a:xfrm>
          <a:prstGeom prst="rect">
            <a:avLst/>
          </a:prstGeom>
          <a:noFill/>
          <a:ln w="9525">
            <a:noFill/>
            <a:miter lim="800000"/>
            <a:headEnd/>
            <a:tailEnd/>
          </a:ln>
        </p:spPr>
        <p:txBody>
          <a:bodyPr>
            <a:spAutoFit/>
          </a:bodyPr>
          <a:lstStyle/>
          <a:p>
            <a:pPr eaLnBrk="1" hangingPunct="1">
              <a:spcBef>
                <a:spcPct val="50000"/>
              </a:spcBef>
            </a:pPr>
            <a:r>
              <a:rPr lang="zh-CN" altLang="en-US" sz="2400" b="1" dirty="0">
                <a:latin typeface="微软雅黑" pitchFamily="34" charset="-122"/>
                <a:ea typeface="微软雅黑" pitchFamily="34" charset="-122"/>
              </a:rPr>
              <a:t>方正</a:t>
            </a:r>
            <a:r>
              <a:rPr lang="en-US" altLang="zh-CN" sz="2400" b="1" dirty="0">
                <a:latin typeface="微软雅黑" pitchFamily="34" charset="-122"/>
                <a:ea typeface="微软雅黑" pitchFamily="34" charset="-122"/>
              </a:rPr>
              <a:t>Apabi</a:t>
            </a:r>
            <a:r>
              <a:rPr lang="zh-CN" altLang="en-US" sz="2400" b="1" dirty="0">
                <a:latin typeface="微软雅黑" pitchFamily="34" charset="-122"/>
                <a:ea typeface="微软雅黑" pitchFamily="34" charset="-122"/>
              </a:rPr>
              <a:t>简介</a:t>
            </a:r>
          </a:p>
        </p:txBody>
      </p:sp>
      <p:sp>
        <p:nvSpPr>
          <p:cNvPr id="2" name="矩形 1"/>
          <p:cNvSpPr/>
          <p:nvPr/>
        </p:nvSpPr>
        <p:spPr>
          <a:xfrm>
            <a:off x="6516216" y="1558978"/>
            <a:ext cx="691215" cy="307777"/>
          </a:xfrm>
          <a:prstGeom prst="rect">
            <a:avLst/>
          </a:prstGeom>
        </p:spPr>
        <p:txBody>
          <a:bodyPr wrap="none">
            <a:spAutoFit/>
          </a:bodyPr>
          <a:lstStyle/>
          <a:p>
            <a:r>
              <a:rPr lang="en-US" altLang="zh-CN" dirty="0">
                <a:solidFill>
                  <a:schemeClr val="tx1"/>
                </a:solidFill>
              </a:rPr>
              <a:t>author</a:t>
            </a:r>
            <a:endParaRPr lang="zh-CN" altLang="en-US" dirty="0">
              <a:solidFill>
                <a:schemeClr val="tx1"/>
              </a:solidFill>
            </a:endParaRPr>
          </a:p>
        </p:txBody>
      </p:sp>
      <p:sp>
        <p:nvSpPr>
          <p:cNvPr id="9" name="矩形 8"/>
          <p:cNvSpPr/>
          <p:nvPr/>
        </p:nvSpPr>
        <p:spPr>
          <a:xfrm>
            <a:off x="8028384" y="2751812"/>
            <a:ext cx="931665" cy="307777"/>
          </a:xfrm>
          <a:prstGeom prst="rect">
            <a:avLst/>
          </a:prstGeom>
        </p:spPr>
        <p:txBody>
          <a:bodyPr wrap="none">
            <a:spAutoFit/>
          </a:bodyPr>
          <a:lstStyle/>
          <a:p>
            <a:r>
              <a:rPr lang="en-US" altLang="zh-CN" dirty="0">
                <a:solidFill>
                  <a:schemeClr val="tx1"/>
                </a:solidFill>
              </a:rPr>
              <a:t>Publisher</a:t>
            </a:r>
            <a:endParaRPr lang="zh-CN" altLang="en-US" dirty="0">
              <a:solidFill>
                <a:schemeClr val="tx1"/>
              </a:solidFill>
            </a:endParaRPr>
          </a:p>
        </p:txBody>
      </p:sp>
      <p:sp>
        <p:nvSpPr>
          <p:cNvPr id="16" name="矩形 15"/>
          <p:cNvSpPr/>
          <p:nvPr/>
        </p:nvSpPr>
        <p:spPr>
          <a:xfrm>
            <a:off x="6669918" y="5522814"/>
            <a:ext cx="662361" cy="307777"/>
          </a:xfrm>
          <a:prstGeom prst="rect">
            <a:avLst/>
          </a:prstGeom>
        </p:spPr>
        <p:txBody>
          <a:bodyPr wrap="none">
            <a:spAutoFit/>
          </a:bodyPr>
          <a:lstStyle/>
          <a:p>
            <a:r>
              <a:rPr lang="en-US" altLang="zh-CN" dirty="0">
                <a:solidFill>
                  <a:schemeClr val="tx1"/>
                </a:solidFill>
              </a:rPr>
              <a:t>Artery</a:t>
            </a:r>
            <a:endParaRPr lang="zh-CN" altLang="en-US" dirty="0">
              <a:solidFill>
                <a:schemeClr val="tx1"/>
              </a:solidFill>
            </a:endParaRPr>
          </a:p>
        </p:txBody>
      </p:sp>
      <p:sp>
        <p:nvSpPr>
          <p:cNvPr id="17" name="矩形 16"/>
          <p:cNvSpPr/>
          <p:nvPr/>
        </p:nvSpPr>
        <p:spPr>
          <a:xfrm>
            <a:off x="5220072" y="2817876"/>
            <a:ext cx="652743" cy="307777"/>
          </a:xfrm>
          <a:prstGeom prst="rect">
            <a:avLst/>
          </a:prstGeom>
        </p:spPr>
        <p:txBody>
          <a:bodyPr wrap="none">
            <a:spAutoFit/>
          </a:bodyPr>
          <a:lstStyle/>
          <a:p>
            <a:r>
              <a:rPr lang="en-US" altLang="zh-CN" dirty="0">
                <a:solidFill>
                  <a:schemeClr val="tx1"/>
                </a:solidFill>
              </a:rPr>
              <a:t>Buyer</a:t>
            </a:r>
            <a:endParaRPr lang="zh-CN" altLang="en-US" dirty="0">
              <a:solidFill>
                <a:schemeClr val="tx1"/>
              </a:solidFill>
            </a:endParaRPr>
          </a:p>
        </p:txBody>
      </p:sp>
      <p:sp>
        <p:nvSpPr>
          <p:cNvPr id="18" name="矩形 17"/>
          <p:cNvSpPr/>
          <p:nvPr/>
        </p:nvSpPr>
        <p:spPr>
          <a:xfrm>
            <a:off x="6516216" y="3059589"/>
            <a:ext cx="790601" cy="307777"/>
          </a:xfrm>
          <a:prstGeom prst="rect">
            <a:avLst/>
          </a:prstGeom>
        </p:spPr>
        <p:txBody>
          <a:bodyPr wrap="none">
            <a:spAutoFit/>
          </a:bodyPr>
          <a:lstStyle/>
          <a:p>
            <a:r>
              <a:rPr lang="en-US" altLang="zh-CN" dirty="0">
                <a:solidFill>
                  <a:schemeClr val="tx1"/>
                </a:solidFill>
              </a:rPr>
              <a:t>Internet</a:t>
            </a:r>
            <a:endParaRPr lang="zh-CN" altLang="en-US" dirty="0">
              <a:solidFill>
                <a:schemeClr val="tx1"/>
              </a:solidFill>
            </a:endParaRPr>
          </a:p>
        </p:txBody>
      </p:sp>
    </p:spTree>
    <p:extLst>
      <p:ext uri="{BB962C8B-B14F-4D97-AF65-F5344CB8AC3E}">
        <p14:creationId xmlns="" xmlns:p14="http://schemas.microsoft.com/office/powerpoint/2010/main" val="2707484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3"/>
          <p:cNvSpPr>
            <a:spLocks noChangeArrowheads="1"/>
          </p:cNvSpPr>
          <p:nvPr/>
        </p:nvSpPr>
        <p:spPr bwMode="auto">
          <a:xfrm>
            <a:off x="192088" y="214313"/>
            <a:ext cx="7380287" cy="461962"/>
          </a:xfrm>
          <a:prstGeom prst="rect">
            <a:avLst/>
          </a:prstGeom>
          <a:noFill/>
          <a:ln w="9525">
            <a:noFill/>
            <a:miter lim="800000"/>
            <a:headEnd/>
            <a:tailEnd/>
          </a:ln>
        </p:spPr>
        <p:txBody>
          <a:bodyPr>
            <a:spAutoFit/>
          </a:bodyPr>
          <a:lstStyle/>
          <a:p>
            <a:pPr eaLnBrk="1" hangingPunct="1">
              <a:spcBef>
                <a:spcPct val="50000"/>
              </a:spcBef>
            </a:pPr>
            <a:r>
              <a:rPr lang="zh-CN" altLang="en-US" sz="2400" b="1" dirty="0">
                <a:latin typeface="微软雅黑" pitchFamily="34" charset="-122"/>
                <a:ea typeface="微软雅黑" pitchFamily="34" charset="-122"/>
              </a:rPr>
              <a:t>方正</a:t>
            </a:r>
            <a:r>
              <a:rPr lang="en-US" altLang="zh-CN" sz="2400" b="1" dirty="0">
                <a:latin typeface="微软雅黑" pitchFamily="34" charset="-122"/>
                <a:ea typeface="微软雅黑" pitchFamily="34" charset="-122"/>
              </a:rPr>
              <a:t>Apabi</a:t>
            </a:r>
            <a:r>
              <a:rPr lang="zh-CN" altLang="en-US" sz="2400" b="1" dirty="0">
                <a:latin typeface="微软雅黑" pitchFamily="34" charset="-122"/>
                <a:ea typeface="微软雅黑" pitchFamily="34" charset="-122"/>
              </a:rPr>
              <a:t>简介</a:t>
            </a:r>
          </a:p>
        </p:txBody>
      </p:sp>
      <p:sp>
        <p:nvSpPr>
          <p:cNvPr id="11" name="内容占位符 2"/>
          <p:cNvSpPr txBox="1">
            <a:spLocks/>
          </p:cNvSpPr>
          <p:nvPr/>
        </p:nvSpPr>
        <p:spPr bwMode="auto">
          <a:xfrm>
            <a:off x="467544" y="4797152"/>
            <a:ext cx="8136904" cy="12241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defTabSz="801688" eaLnBrk="1" latinLnBrk="0" hangingPunct="1">
              <a:lnSpc>
                <a:spcPct val="150000"/>
              </a:lnSpc>
              <a:buClrTx/>
              <a:buSzTx/>
              <a:tabLst/>
              <a:defRPr/>
            </a:pPr>
            <a:r>
              <a:rPr lang="zh-CN" altLang="en-US" sz="1600" dirty="0" smtClean="0">
                <a:solidFill>
                  <a:schemeClr val="tx1"/>
                </a:solidFill>
                <a:latin typeface="微软雅黑" pitchFamily="34" charset="-122"/>
                <a:ea typeface="微软雅黑" pitchFamily="34" charset="-122"/>
              </a:rPr>
              <a:t>在雄厚的技术支撑下，方正阿帕比还承担数字出版技术国家重点实验室任务，重点研究数字出版领域中结构化版式文档技术等关键技术，为促进数字出版产业的技术进步做出贡献。</a:t>
            </a:r>
            <a:endParaRPr lang="en-US" altLang="zh-CN" sz="1600" dirty="0" smtClean="0">
              <a:solidFill>
                <a:schemeClr val="tx1"/>
              </a:solidFill>
              <a:latin typeface="微软雅黑" pitchFamily="34" charset="-122"/>
              <a:ea typeface="微软雅黑" pitchFamily="34" charset="-122"/>
            </a:endParaRPr>
          </a:p>
          <a:p>
            <a:pPr marL="300038" marR="0" lvl="0" indent="-300038" algn="l" defTabSz="801688" rtl="0" eaLnBrk="1" fontAlgn="base" latinLnBrk="0" hangingPunct="1">
              <a:lnSpc>
                <a:spcPct val="140000"/>
              </a:lnSpc>
              <a:spcBef>
                <a:spcPct val="0"/>
              </a:spcBef>
              <a:spcAft>
                <a:spcPct val="0"/>
              </a:spcAft>
              <a:buClrTx/>
              <a:buSzTx/>
              <a:buFontTx/>
              <a:buChar char="•"/>
              <a:tabLst/>
              <a:defRPr/>
            </a:pPr>
            <a:endParaRPr kumimoji="0" lang="zh-CN" altLang="en-US" sz="2000" b="1" i="0" u="none" strike="noStrike" kern="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
        <p:nvSpPr>
          <p:cNvPr id="12" name="TextBox 12"/>
          <p:cNvSpPr txBox="1">
            <a:spLocks noChangeArrowheads="1"/>
          </p:cNvSpPr>
          <p:nvPr/>
        </p:nvSpPr>
        <p:spPr bwMode="auto">
          <a:xfrm>
            <a:off x="611561" y="1196752"/>
            <a:ext cx="7920880" cy="3367076"/>
          </a:xfrm>
          <a:prstGeom prst="rect">
            <a:avLst/>
          </a:prstGeom>
          <a:noFill/>
          <a:ln w="9525">
            <a:noFill/>
            <a:miter lim="800000"/>
            <a:headEnd/>
            <a:tailEnd/>
          </a:ln>
        </p:spPr>
        <p:txBody>
          <a:bodyPr wrap="square">
            <a:spAutoFit/>
          </a:bodyPr>
          <a:lstStyle/>
          <a:p>
            <a:pPr marL="300038" indent="-300038" defTabSz="801688">
              <a:lnSpc>
                <a:spcPct val="140000"/>
              </a:lnSpc>
            </a:pPr>
            <a:r>
              <a:rPr lang="zh-CN" altLang="en-US" sz="1600" b="1" dirty="0" smtClean="0">
                <a:solidFill>
                  <a:schemeClr val="tx2"/>
                </a:solidFill>
                <a:latin typeface="微软雅黑" pitchFamily="34" charset="-122"/>
                <a:ea typeface="微软雅黑" pitchFamily="34" charset="-122"/>
              </a:rPr>
              <a:t>由中国图书馆学会、韬奋基金会、中国出版集团公司等</a:t>
            </a:r>
            <a:r>
              <a:rPr lang="en-US" altLang="zh-CN" sz="1600" b="1" dirty="0" smtClean="0">
                <a:solidFill>
                  <a:schemeClr val="tx2"/>
                </a:solidFill>
                <a:latin typeface="微软雅黑" pitchFamily="34" charset="-122"/>
                <a:ea typeface="微软雅黑" pitchFamily="34" charset="-122"/>
              </a:rPr>
              <a:t>5</a:t>
            </a:r>
            <a:r>
              <a:rPr lang="zh-CN" altLang="en-US" sz="1600" b="1" dirty="0" smtClean="0">
                <a:solidFill>
                  <a:schemeClr val="tx2"/>
                </a:solidFill>
                <a:latin typeface="微软雅黑" pitchFamily="34" charset="-122"/>
                <a:ea typeface="微软雅黑" pitchFamily="34" charset="-122"/>
              </a:rPr>
              <a:t>家机构联合评选的</a:t>
            </a:r>
            <a:endParaRPr lang="en-US" altLang="zh-CN" sz="1600" b="1" dirty="0" smtClean="0">
              <a:solidFill>
                <a:schemeClr val="tx2"/>
              </a:solidFill>
              <a:latin typeface="微软雅黑" pitchFamily="34" charset="-122"/>
              <a:ea typeface="微软雅黑" pitchFamily="34" charset="-122"/>
            </a:endParaRPr>
          </a:p>
          <a:p>
            <a:pPr marL="300038" indent="-300038" algn="ctr" defTabSz="801688">
              <a:lnSpc>
                <a:spcPct val="140000"/>
              </a:lnSpc>
            </a:pPr>
            <a:r>
              <a:rPr lang="en-US" altLang="zh-CN" sz="2400" b="1" dirty="0" smtClean="0">
                <a:solidFill>
                  <a:schemeClr val="accent1">
                    <a:lumMod val="50000"/>
                  </a:schemeClr>
                </a:solidFill>
                <a:latin typeface="微软雅黑" pitchFamily="34" charset="-122"/>
                <a:ea typeface="微软雅黑" pitchFamily="34" charset="-122"/>
              </a:rPr>
              <a:t>2017</a:t>
            </a:r>
            <a:r>
              <a:rPr lang="zh-CN" altLang="en-US" sz="2400" b="1" dirty="0" smtClean="0">
                <a:solidFill>
                  <a:schemeClr val="accent1">
                    <a:lumMod val="50000"/>
                  </a:schemeClr>
                </a:solidFill>
                <a:latin typeface="微软雅黑" pitchFamily="34" charset="-122"/>
                <a:ea typeface="微软雅黑" pitchFamily="34" charset="-122"/>
              </a:rPr>
              <a:t>最具馆藏影响力出版机构</a:t>
            </a:r>
            <a:endParaRPr lang="en-US" altLang="zh-CN" sz="2400" b="1" dirty="0" smtClean="0">
              <a:solidFill>
                <a:schemeClr val="accent1">
                  <a:lumMod val="50000"/>
                </a:schemeClr>
              </a:solidFill>
              <a:latin typeface="微软雅黑" pitchFamily="34" charset="-122"/>
              <a:ea typeface="微软雅黑" pitchFamily="34" charset="-122"/>
            </a:endParaRPr>
          </a:p>
          <a:p>
            <a:pPr marL="300038" indent="-300038" defTabSz="801688">
              <a:lnSpc>
                <a:spcPct val="140000"/>
              </a:lnSpc>
            </a:pPr>
            <a:r>
              <a:rPr lang="en-US" altLang="zh-CN" sz="1600" b="1" dirty="0" smtClean="0">
                <a:solidFill>
                  <a:schemeClr val="tx2"/>
                </a:solidFill>
                <a:latin typeface="微软雅黑" pitchFamily="34" charset="-122"/>
                <a:ea typeface="微软雅黑" pitchFamily="34" charset="-122"/>
              </a:rPr>
              <a:t>2017</a:t>
            </a:r>
            <a:r>
              <a:rPr lang="zh-CN" altLang="en-US" sz="1600" b="1" dirty="0" smtClean="0">
                <a:solidFill>
                  <a:schemeClr val="tx2"/>
                </a:solidFill>
                <a:latin typeface="微软雅黑" pitchFamily="34" charset="-122"/>
                <a:ea typeface="微软雅黑" pitchFamily="34" charset="-122"/>
              </a:rPr>
              <a:t>年</a:t>
            </a:r>
            <a:r>
              <a:rPr lang="en-US" altLang="zh-CN" sz="1600" b="1" dirty="0" smtClean="0">
                <a:solidFill>
                  <a:schemeClr val="tx2"/>
                </a:solidFill>
                <a:latin typeface="微软雅黑" pitchFamily="34" charset="-122"/>
                <a:ea typeface="微软雅黑" pitchFamily="34" charset="-122"/>
              </a:rPr>
              <a:t>9</a:t>
            </a:r>
            <a:r>
              <a:rPr lang="zh-CN" altLang="en-US" sz="1600" b="1" dirty="0" smtClean="0">
                <a:solidFill>
                  <a:schemeClr val="tx2"/>
                </a:solidFill>
                <a:latin typeface="微软雅黑" pitchFamily="34" charset="-122"/>
                <a:ea typeface="微软雅黑" pitchFamily="34" charset="-122"/>
              </a:rPr>
              <a:t>月，方正阿帕比获得中国数字出版创新论坛 “数字出版创新奖”</a:t>
            </a:r>
            <a:endParaRPr lang="en-US" altLang="zh-CN" sz="1600" b="1" dirty="0" smtClean="0">
              <a:solidFill>
                <a:schemeClr val="tx2"/>
              </a:solidFill>
              <a:latin typeface="微软雅黑" pitchFamily="34" charset="-122"/>
              <a:ea typeface="微软雅黑" pitchFamily="34" charset="-122"/>
            </a:endParaRPr>
          </a:p>
          <a:p>
            <a:pPr marL="300038" indent="-300038" defTabSz="801688">
              <a:lnSpc>
                <a:spcPct val="140000"/>
              </a:lnSpc>
            </a:pPr>
            <a:r>
              <a:rPr lang="en-US" altLang="zh-CN" sz="1600" dirty="0" smtClean="0">
                <a:solidFill>
                  <a:schemeClr val="tx1"/>
                </a:solidFill>
                <a:latin typeface="微软雅黑" pitchFamily="34" charset="-122"/>
                <a:ea typeface="微软雅黑" pitchFamily="34" charset="-122"/>
              </a:rPr>
              <a:t>2016</a:t>
            </a:r>
            <a:r>
              <a:rPr lang="zh-CN" altLang="en-US" sz="1600" dirty="0" smtClean="0">
                <a:solidFill>
                  <a:schemeClr val="tx1"/>
                </a:solidFill>
                <a:latin typeface="微软雅黑" pitchFamily="34" charset="-122"/>
                <a:ea typeface="微软雅黑" pitchFamily="34" charset="-122"/>
              </a:rPr>
              <a:t>年</a:t>
            </a:r>
            <a:r>
              <a:rPr lang="en-US" altLang="zh-CN" sz="1600" dirty="0" smtClean="0">
                <a:solidFill>
                  <a:schemeClr val="tx1"/>
                </a:solidFill>
                <a:latin typeface="微软雅黑" pitchFamily="34" charset="-122"/>
                <a:ea typeface="微软雅黑" pitchFamily="34" charset="-122"/>
              </a:rPr>
              <a:t>12</a:t>
            </a:r>
            <a:r>
              <a:rPr lang="zh-CN" altLang="en-US" sz="1600" dirty="0" smtClean="0">
                <a:solidFill>
                  <a:schemeClr val="tx1"/>
                </a:solidFill>
                <a:latin typeface="微软雅黑" pitchFamily="34" charset="-122"/>
                <a:ea typeface="微软雅黑" pitchFamily="34" charset="-122"/>
              </a:rPr>
              <a:t>月，方正阿帕比荣获数字版权保护技术研发工程先进单位奖</a:t>
            </a:r>
          </a:p>
          <a:p>
            <a:pPr marL="300038" indent="-300038" defTabSz="801688">
              <a:lnSpc>
                <a:spcPct val="140000"/>
              </a:lnSpc>
            </a:pPr>
            <a:r>
              <a:rPr lang="en-US" altLang="zh-CN" sz="1600" dirty="0" smtClean="0">
                <a:solidFill>
                  <a:schemeClr val="tx1"/>
                </a:solidFill>
                <a:latin typeface="微软雅黑" pitchFamily="34" charset="-122"/>
                <a:ea typeface="微软雅黑" pitchFamily="34" charset="-122"/>
              </a:rPr>
              <a:t>2015</a:t>
            </a:r>
            <a:r>
              <a:rPr lang="zh-CN" altLang="en-US" sz="1600" dirty="0" smtClean="0">
                <a:solidFill>
                  <a:schemeClr val="tx1"/>
                </a:solidFill>
                <a:latin typeface="微软雅黑" pitchFamily="34" charset="-122"/>
                <a:ea typeface="微软雅黑" pitchFamily="34" charset="-122"/>
              </a:rPr>
              <a:t>年</a:t>
            </a:r>
            <a:r>
              <a:rPr lang="en-US" altLang="zh-CN" sz="1600" dirty="0" smtClean="0">
                <a:solidFill>
                  <a:schemeClr val="tx1"/>
                </a:solidFill>
                <a:latin typeface="微软雅黑" pitchFamily="34" charset="-122"/>
                <a:ea typeface="微软雅黑" pitchFamily="34" charset="-122"/>
              </a:rPr>
              <a:t>11</a:t>
            </a:r>
            <a:r>
              <a:rPr lang="zh-CN" altLang="en-US" sz="1600" dirty="0" smtClean="0">
                <a:solidFill>
                  <a:schemeClr val="tx1"/>
                </a:solidFill>
                <a:latin typeface="微软雅黑" pitchFamily="34" charset="-122"/>
                <a:ea typeface="微软雅黑" pitchFamily="34" charset="-122"/>
              </a:rPr>
              <a:t>月，南极考察船“雪龙号”装载方正阿帕比全民阅读机前往南极考察</a:t>
            </a:r>
          </a:p>
          <a:p>
            <a:pPr marL="300038" indent="-300038" defTabSz="801688">
              <a:lnSpc>
                <a:spcPct val="140000"/>
              </a:lnSpc>
            </a:pPr>
            <a:r>
              <a:rPr lang="en-US" altLang="zh-CN" sz="1600" dirty="0" smtClean="0">
                <a:solidFill>
                  <a:schemeClr val="tx1"/>
                </a:solidFill>
                <a:latin typeface="微软雅黑" pitchFamily="34" charset="-122"/>
                <a:ea typeface="微软雅黑" pitchFamily="34" charset="-122"/>
              </a:rPr>
              <a:t>2015</a:t>
            </a:r>
            <a:r>
              <a:rPr lang="zh-CN" altLang="en-US" sz="1600" dirty="0" smtClean="0">
                <a:solidFill>
                  <a:schemeClr val="tx1"/>
                </a:solidFill>
                <a:latin typeface="微软雅黑" pitchFamily="34" charset="-122"/>
                <a:ea typeface="微软雅黑" pitchFamily="34" charset="-122"/>
              </a:rPr>
              <a:t>年</a:t>
            </a:r>
            <a:r>
              <a:rPr lang="en-US" altLang="zh-CN" sz="1600" dirty="0" smtClean="0">
                <a:solidFill>
                  <a:schemeClr val="tx1"/>
                </a:solidFill>
                <a:latin typeface="微软雅黑" pitchFamily="34" charset="-122"/>
                <a:ea typeface="微软雅黑" pitchFamily="34" charset="-122"/>
              </a:rPr>
              <a:t>9</a:t>
            </a:r>
            <a:r>
              <a:rPr lang="zh-CN" altLang="en-US" sz="1600" dirty="0" smtClean="0">
                <a:solidFill>
                  <a:schemeClr val="tx1"/>
                </a:solidFill>
                <a:latin typeface="微软雅黑" pitchFamily="34" charset="-122"/>
                <a:ea typeface="微软雅黑" pitchFamily="34" charset="-122"/>
              </a:rPr>
              <a:t>月，方正阿帕比荣获“</a:t>
            </a:r>
            <a:r>
              <a:rPr lang="en-US" altLang="zh-CN" sz="1600" dirty="0" smtClean="0">
                <a:solidFill>
                  <a:schemeClr val="tx1"/>
                </a:solidFill>
                <a:latin typeface="微软雅黑" pitchFamily="34" charset="-122"/>
                <a:ea typeface="微软雅黑" pitchFamily="34" charset="-122"/>
              </a:rPr>
              <a:t>2015</a:t>
            </a:r>
            <a:r>
              <a:rPr lang="zh-CN" altLang="en-US" sz="1600" dirty="0" smtClean="0">
                <a:solidFill>
                  <a:schemeClr val="tx1"/>
                </a:solidFill>
                <a:latin typeface="微软雅黑" pitchFamily="34" charset="-122"/>
                <a:ea typeface="微软雅黑" pitchFamily="34" charset="-122"/>
              </a:rPr>
              <a:t>年度中国数字出版领军企业奖” </a:t>
            </a:r>
          </a:p>
          <a:p>
            <a:pPr marL="300038" indent="-300038" defTabSz="801688">
              <a:lnSpc>
                <a:spcPct val="140000"/>
              </a:lnSpc>
            </a:pPr>
            <a:r>
              <a:rPr lang="en-US" altLang="zh-CN" sz="1600" dirty="0" smtClean="0">
                <a:solidFill>
                  <a:schemeClr val="tx1"/>
                </a:solidFill>
                <a:latin typeface="微软雅黑" pitchFamily="34" charset="-122"/>
                <a:ea typeface="微软雅黑" pitchFamily="34" charset="-122"/>
              </a:rPr>
              <a:t>2015</a:t>
            </a:r>
            <a:r>
              <a:rPr lang="zh-CN" altLang="en-US" sz="1600" dirty="0" smtClean="0">
                <a:solidFill>
                  <a:schemeClr val="tx1"/>
                </a:solidFill>
                <a:latin typeface="微软雅黑" pitchFamily="34" charset="-122"/>
                <a:ea typeface="微软雅黑" pitchFamily="34" charset="-122"/>
              </a:rPr>
              <a:t>年</a:t>
            </a:r>
            <a:r>
              <a:rPr lang="en-US" altLang="zh-CN" sz="1600" dirty="0" smtClean="0">
                <a:solidFill>
                  <a:schemeClr val="tx1"/>
                </a:solidFill>
                <a:latin typeface="微软雅黑" pitchFamily="34" charset="-122"/>
                <a:ea typeface="微软雅黑" pitchFamily="34" charset="-122"/>
              </a:rPr>
              <a:t>4</a:t>
            </a:r>
            <a:r>
              <a:rPr lang="zh-CN" altLang="en-US" sz="1600" dirty="0" smtClean="0">
                <a:solidFill>
                  <a:schemeClr val="tx1"/>
                </a:solidFill>
                <a:latin typeface="微软雅黑" pitchFamily="34" charset="-122"/>
                <a:ea typeface="微软雅黑" pitchFamily="34" charset="-122"/>
              </a:rPr>
              <a:t>月，方正阿帕比携最新产品亮相</a:t>
            </a:r>
            <a:r>
              <a:rPr lang="en-US" altLang="zh-CN" sz="1600" dirty="0" smtClean="0">
                <a:solidFill>
                  <a:schemeClr val="tx1"/>
                </a:solidFill>
                <a:latin typeface="微软雅黑" pitchFamily="34" charset="-122"/>
                <a:ea typeface="微软雅黑" pitchFamily="34" charset="-122"/>
              </a:rPr>
              <a:t>68</a:t>
            </a:r>
            <a:r>
              <a:rPr lang="zh-CN" altLang="en-US" sz="1600" dirty="0" smtClean="0">
                <a:solidFill>
                  <a:schemeClr val="tx1"/>
                </a:solidFill>
                <a:latin typeface="微软雅黑" pitchFamily="34" charset="-122"/>
                <a:ea typeface="微软雅黑" pitchFamily="34" charset="-122"/>
              </a:rPr>
              <a:t>届教育装备展示会</a:t>
            </a:r>
          </a:p>
          <a:p>
            <a:pPr marL="300038" indent="-300038" defTabSz="801688">
              <a:lnSpc>
                <a:spcPct val="140000"/>
              </a:lnSpc>
            </a:pPr>
            <a:r>
              <a:rPr lang="en-US" altLang="zh-CN" sz="1600" dirty="0" smtClean="0">
                <a:solidFill>
                  <a:schemeClr val="tx1"/>
                </a:solidFill>
                <a:latin typeface="微软雅黑" pitchFamily="34" charset="-122"/>
                <a:ea typeface="微软雅黑" pitchFamily="34" charset="-122"/>
              </a:rPr>
              <a:t>2015</a:t>
            </a:r>
            <a:r>
              <a:rPr lang="zh-CN" altLang="en-US" sz="1600" dirty="0" smtClean="0">
                <a:solidFill>
                  <a:schemeClr val="tx1"/>
                </a:solidFill>
                <a:latin typeface="微软雅黑" pitchFamily="34" charset="-122"/>
                <a:ea typeface="微软雅黑" pitchFamily="34" charset="-122"/>
              </a:rPr>
              <a:t>年</a:t>
            </a:r>
            <a:r>
              <a:rPr lang="en-US" altLang="zh-CN" sz="1600" dirty="0" smtClean="0">
                <a:solidFill>
                  <a:schemeClr val="tx1"/>
                </a:solidFill>
                <a:latin typeface="微软雅黑" pitchFamily="34" charset="-122"/>
                <a:ea typeface="微软雅黑" pitchFamily="34" charset="-122"/>
              </a:rPr>
              <a:t>1</a:t>
            </a:r>
            <a:r>
              <a:rPr lang="zh-CN" altLang="en-US" sz="1600" dirty="0" smtClean="0">
                <a:solidFill>
                  <a:schemeClr val="tx1"/>
                </a:solidFill>
                <a:latin typeface="微软雅黑" pitchFamily="34" charset="-122"/>
                <a:ea typeface="微软雅黑" pitchFamily="34" charset="-122"/>
              </a:rPr>
              <a:t>月，方正阿帕比的</a:t>
            </a:r>
            <a:r>
              <a:rPr lang="en-US" altLang="zh-CN" sz="1600" dirty="0" smtClean="0">
                <a:solidFill>
                  <a:schemeClr val="tx1"/>
                </a:solidFill>
                <a:latin typeface="微软雅黑" pitchFamily="34" charset="-122"/>
                <a:ea typeface="微软雅黑" pitchFamily="34" charset="-122"/>
              </a:rPr>
              <a:t>CEBX</a:t>
            </a:r>
            <a:r>
              <a:rPr lang="zh-CN" altLang="en-US" sz="1600" dirty="0" smtClean="0">
                <a:solidFill>
                  <a:schemeClr val="tx1"/>
                </a:solidFill>
                <a:latin typeface="微软雅黑" pitchFamily="34" charset="-122"/>
                <a:ea typeface="微软雅黑" pitchFamily="34" charset="-122"/>
              </a:rPr>
              <a:t>技术荣获“第二届中国创意工业创新奖”评选活动的</a:t>
            </a:r>
            <a:endParaRPr lang="en-US" altLang="zh-CN" sz="1600" dirty="0" smtClean="0">
              <a:solidFill>
                <a:schemeClr val="tx1"/>
              </a:solidFill>
              <a:latin typeface="微软雅黑" pitchFamily="34" charset="-122"/>
              <a:ea typeface="微软雅黑" pitchFamily="34" charset="-122"/>
            </a:endParaRPr>
          </a:p>
          <a:p>
            <a:pPr marL="300038" indent="-300038" defTabSz="801688">
              <a:lnSpc>
                <a:spcPct val="140000"/>
              </a:lnSpc>
            </a:pPr>
            <a:r>
              <a:rPr lang="en-US" altLang="zh-CN" sz="1600" dirty="0" smtClean="0">
                <a:solidFill>
                  <a:schemeClr val="tx1"/>
                </a:solidFill>
                <a:latin typeface="微软雅黑" pitchFamily="34" charset="-122"/>
                <a:ea typeface="微软雅黑" pitchFamily="34" charset="-122"/>
              </a:rPr>
              <a:t>                  </a:t>
            </a:r>
            <a:r>
              <a:rPr lang="zh-CN" altLang="en-US" sz="1600" dirty="0" smtClean="0">
                <a:solidFill>
                  <a:schemeClr val="tx1"/>
                </a:solidFill>
                <a:latin typeface="微软雅黑" pitchFamily="34" charset="-122"/>
                <a:ea typeface="微软雅黑" pitchFamily="34" charset="-122"/>
              </a:rPr>
              <a:t>“新技术金奖”</a:t>
            </a:r>
            <a:r>
              <a:rPr lang="en-US" altLang="zh-CN" sz="1600" dirty="0" smtClean="0">
                <a:solidFill>
                  <a:schemeClr val="tx1"/>
                </a:solidFill>
                <a:latin typeface="微软雅黑" pitchFamily="34" charset="-122"/>
                <a:ea typeface="微软雅黑" pitchFamily="34" charset="-122"/>
              </a:rPr>
              <a:t>……</a:t>
            </a:r>
            <a:endParaRPr lang="zh-CN" altLang="en-US" sz="1800" dirty="0">
              <a:solidFill>
                <a:schemeClr val="tx1"/>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2000"/>
                                        <p:tgtEl>
                                          <p:spTgt spid="12"/>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Bottom)">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pPr eaLnBrk="1" hangingPunct="1"/>
            <a:r>
              <a:rPr lang="zh-CN" altLang="en-US" sz="2800" dirty="0" smtClean="0"/>
              <a:t>目 录</a:t>
            </a:r>
          </a:p>
        </p:txBody>
      </p:sp>
      <p:grpSp>
        <p:nvGrpSpPr>
          <p:cNvPr id="2" name="Group 83"/>
          <p:cNvGrpSpPr>
            <a:grpSpLocks/>
          </p:cNvGrpSpPr>
          <p:nvPr/>
        </p:nvGrpSpPr>
        <p:grpSpPr bwMode="auto">
          <a:xfrm>
            <a:off x="1426045" y="1556792"/>
            <a:ext cx="5810251" cy="555625"/>
            <a:chOff x="1351" y="1268"/>
            <a:chExt cx="3660" cy="350"/>
          </a:xfrm>
        </p:grpSpPr>
        <p:sp>
          <p:nvSpPr>
            <p:cNvPr id="25" name="Line 65"/>
            <p:cNvSpPr>
              <a:spLocks noChangeShapeType="1"/>
            </p:cNvSpPr>
            <p:nvPr/>
          </p:nvSpPr>
          <p:spPr bwMode="gray">
            <a:xfrm flipV="1">
              <a:off x="1536" y="1601"/>
              <a:ext cx="3475" cy="17"/>
            </a:xfrm>
            <a:prstGeom prst="line">
              <a:avLst/>
            </a:prstGeom>
            <a:noFill/>
            <a:ln w="25400">
              <a:solidFill>
                <a:srgbClr val="C0C0C0"/>
              </a:solidFill>
              <a:prstDash val="sysDot"/>
              <a:round/>
              <a:headEnd/>
              <a:tailEnd type="oval" w="med" len="med"/>
            </a:ln>
            <a:effectLst/>
          </p:spPr>
          <p:txBody>
            <a:bodyPr wrap="none" anchor="ctr"/>
            <a:lstStyle/>
            <a:p>
              <a:pPr fontAlgn="auto">
                <a:spcBef>
                  <a:spcPts val="0"/>
                </a:spcBef>
                <a:spcAft>
                  <a:spcPts val="0"/>
                </a:spcAft>
                <a:defRPr/>
              </a:pPr>
              <a:endParaRPr lang="zh-CN" altLang="en-US" sz="1800" kern="0">
                <a:solidFill>
                  <a:sysClr val="windowText" lastClr="000000"/>
                </a:solidFill>
                <a:latin typeface="FrutigerNext LT Regular" pitchFamily="34" charset="0"/>
              </a:endParaRPr>
            </a:p>
          </p:txBody>
        </p:sp>
        <p:sp>
          <p:nvSpPr>
            <p:cNvPr id="26" name="Rectangle 64"/>
            <p:cNvSpPr>
              <a:spLocks noChangeArrowheads="1"/>
            </p:cNvSpPr>
            <p:nvPr/>
          </p:nvSpPr>
          <p:spPr bwMode="gray">
            <a:xfrm rot="3419336">
              <a:off x="1364" y="1255"/>
              <a:ext cx="302" cy="328"/>
            </a:xfrm>
            <a:prstGeom prst="rect">
              <a:avLst/>
            </a:prstGeom>
            <a:gradFill rotWithShape="1">
              <a:gsLst>
                <a:gs pos="0">
                  <a:srgbClr val="F1900F"/>
                </a:gs>
                <a:gs pos="100000">
                  <a:srgbClr val="F1900F">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1900F"/>
              </a:extrusionClr>
            </a:sp3d>
          </p:spPr>
          <p:txBody>
            <a:bodyPr wrap="none" anchor="ctr">
              <a:flatTx/>
            </a:bodyPr>
            <a:lstStyle/>
            <a:p>
              <a:pPr fontAlgn="auto">
                <a:spcBef>
                  <a:spcPts val="0"/>
                </a:spcBef>
                <a:spcAft>
                  <a:spcPts val="0"/>
                </a:spcAft>
                <a:defRPr/>
              </a:pPr>
              <a:endParaRPr lang="zh-CN" altLang="en-US" sz="1800" kern="0">
                <a:solidFill>
                  <a:sysClr val="windowText" lastClr="000000"/>
                </a:solidFill>
                <a:latin typeface="FrutigerNext LT Regular" pitchFamily="34" charset="0"/>
              </a:endParaRPr>
            </a:p>
          </p:txBody>
        </p:sp>
        <p:sp>
          <p:nvSpPr>
            <p:cNvPr id="27" name="Text Box 66"/>
            <p:cNvSpPr txBox="1">
              <a:spLocks noChangeArrowheads="1"/>
            </p:cNvSpPr>
            <p:nvPr/>
          </p:nvSpPr>
          <p:spPr bwMode="gray">
            <a:xfrm>
              <a:off x="1872" y="1310"/>
              <a:ext cx="3139" cy="291"/>
            </a:xfrm>
            <a:prstGeom prst="rect">
              <a:avLst/>
            </a:prstGeom>
            <a:noFill/>
            <a:ln w="9525" algn="ctr">
              <a:noFill/>
              <a:miter lim="800000"/>
              <a:headEnd/>
              <a:tailEnd/>
            </a:ln>
            <a:effectLst/>
          </p:spPr>
          <p:txBody>
            <a:bodyPr wrap="square">
              <a:spAutoFit/>
            </a:bodyPr>
            <a:lstStyle/>
            <a:p>
              <a:pPr algn="ctr" eaLnBrk="0" fontAlgn="auto" hangingPunct="0">
                <a:spcBef>
                  <a:spcPts val="0"/>
                </a:spcBef>
                <a:spcAft>
                  <a:spcPts val="0"/>
                </a:spcAft>
                <a:defRPr/>
              </a:pPr>
              <a:r>
                <a:rPr lang="zh-CN" altLang="en-US" sz="2400" dirty="0" smtClean="0">
                  <a:solidFill>
                    <a:schemeClr val="tx1"/>
                  </a:solidFill>
                  <a:latin typeface="微软雅黑" pitchFamily="34" charset="-122"/>
                  <a:ea typeface="微软雅黑" pitchFamily="34" charset="-122"/>
                </a:rPr>
                <a:t>方正阿帕比简介</a:t>
              </a:r>
              <a:endParaRPr lang="en-US" altLang="zh-CN" sz="2400" dirty="0">
                <a:solidFill>
                  <a:schemeClr val="tx1"/>
                </a:solidFill>
                <a:latin typeface="微软雅黑" pitchFamily="34" charset="-122"/>
                <a:ea typeface="微软雅黑" pitchFamily="34" charset="-122"/>
              </a:endParaRPr>
            </a:p>
          </p:txBody>
        </p:sp>
        <p:sp>
          <p:nvSpPr>
            <p:cNvPr id="28" name="Text Box 67"/>
            <p:cNvSpPr txBox="1">
              <a:spLocks noChangeArrowheads="1"/>
            </p:cNvSpPr>
            <p:nvPr/>
          </p:nvSpPr>
          <p:spPr bwMode="gray">
            <a:xfrm>
              <a:off x="1413" y="1275"/>
              <a:ext cx="223" cy="288"/>
            </a:xfrm>
            <a:prstGeom prst="rect">
              <a:avLst/>
            </a:prstGeom>
            <a:noFill/>
            <a:ln w="9525" algn="ctr">
              <a:noFill/>
              <a:miter lim="800000"/>
              <a:headEnd/>
              <a:tailEnd/>
            </a:ln>
            <a:effectLst/>
          </p:spPr>
          <p:txBody>
            <a:bodyPr wrap="none">
              <a:spAutoFit/>
            </a:bodyPr>
            <a:lstStyle>
              <a:lvl1pPr eaLnBrk="0" hangingPunct="0">
                <a:defRPr sz="1400">
                  <a:solidFill>
                    <a:schemeClr val="bg1"/>
                  </a:solidFill>
                  <a:latin typeface="FrutigerNext LT Regular"/>
                  <a:ea typeface="MS PGothic" pitchFamily="34" charset="-128"/>
                </a:defRPr>
              </a:lvl1pPr>
              <a:lvl2pPr marL="742950" indent="-285750" eaLnBrk="0" hangingPunct="0">
                <a:defRPr sz="1400">
                  <a:solidFill>
                    <a:schemeClr val="bg1"/>
                  </a:solidFill>
                  <a:latin typeface="FrutigerNext LT Regular"/>
                  <a:ea typeface="MS PGothic" pitchFamily="34" charset="-128"/>
                </a:defRPr>
              </a:lvl2pPr>
              <a:lvl3pPr marL="1143000" indent="-228600" eaLnBrk="0" hangingPunct="0">
                <a:defRPr sz="1400">
                  <a:solidFill>
                    <a:schemeClr val="bg1"/>
                  </a:solidFill>
                  <a:latin typeface="FrutigerNext LT Regular"/>
                  <a:ea typeface="MS PGothic" pitchFamily="34" charset="-128"/>
                </a:defRPr>
              </a:lvl3pPr>
              <a:lvl4pPr marL="1600200" indent="-228600" eaLnBrk="0" hangingPunct="0">
                <a:defRPr sz="1400">
                  <a:solidFill>
                    <a:schemeClr val="bg1"/>
                  </a:solidFill>
                  <a:latin typeface="FrutigerNext LT Regular"/>
                  <a:ea typeface="MS PGothic" pitchFamily="34" charset="-128"/>
                </a:defRPr>
              </a:lvl4pPr>
              <a:lvl5pPr marL="2057400" indent="-228600" eaLnBrk="0" hangingPunct="0">
                <a:defRPr sz="1400">
                  <a:solidFill>
                    <a:schemeClr val="bg1"/>
                  </a:solidFill>
                  <a:latin typeface="FrutigerNext LT Regular"/>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a:ea typeface="MS PGothic" pitchFamily="34" charset="-128"/>
                </a:defRPr>
              </a:lvl9pPr>
            </a:lstStyle>
            <a:p>
              <a:pPr algn="ctr"/>
              <a:r>
                <a:rPr lang="en-US" altLang="zh-CN" sz="2400" b="1" dirty="0">
                  <a:solidFill>
                    <a:srgbClr val="FFFFFF"/>
                  </a:solidFill>
                  <a:ea typeface="宋体" pitchFamily="2" charset="-122"/>
                </a:rPr>
                <a:t>1</a:t>
              </a:r>
            </a:p>
          </p:txBody>
        </p:sp>
      </p:grpSp>
      <p:grpSp>
        <p:nvGrpSpPr>
          <p:cNvPr id="3" name="Group 84"/>
          <p:cNvGrpSpPr>
            <a:grpSpLocks/>
          </p:cNvGrpSpPr>
          <p:nvPr/>
        </p:nvGrpSpPr>
        <p:grpSpPr bwMode="auto">
          <a:xfrm>
            <a:off x="1426045" y="2513335"/>
            <a:ext cx="5810251" cy="555625"/>
            <a:chOff x="1351" y="1858"/>
            <a:chExt cx="3660" cy="350"/>
          </a:xfrm>
        </p:grpSpPr>
        <p:sp>
          <p:nvSpPr>
            <p:cNvPr id="30" name="Line 70"/>
            <p:cNvSpPr>
              <a:spLocks noChangeShapeType="1"/>
            </p:cNvSpPr>
            <p:nvPr/>
          </p:nvSpPr>
          <p:spPr bwMode="gray">
            <a:xfrm flipV="1">
              <a:off x="1536" y="2191"/>
              <a:ext cx="3475" cy="17"/>
            </a:xfrm>
            <a:prstGeom prst="line">
              <a:avLst/>
            </a:prstGeom>
            <a:noFill/>
            <a:ln w="25400">
              <a:solidFill>
                <a:srgbClr val="C0C0C0"/>
              </a:solidFill>
              <a:prstDash val="sysDot"/>
              <a:round/>
              <a:headEnd/>
              <a:tailEnd type="oval" w="med" len="med"/>
            </a:ln>
            <a:effectLst/>
          </p:spPr>
          <p:txBody>
            <a:bodyPr wrap="none" anchor="ctr"/>
            <a:lstStyle/>
            <a:p>
              <a:pPr fontAlgn="auto">
                <a:spcBef>
                  <a:spcPts val="0"/>
                </a:spcBef>
                <a:spcAft>
                  <a:spcPts val="0"/>
                </a:spcAft>
                <a:defRPr/>
              </a:pPr>
              <a:endParaRPr lang="zh-CN" altLang="en-US" sz="1800" kern="0">
                <a:solidFill>
                  <a:sysClr val="windowText" lastClr="000000"/>
                </a:solidFill>
                <a:latin typeface="FrutigerNext LT Regular" pitchFamily="34" charset="0"/>
              </a:endParaRPr>
            </a:p>
          </p:txBody>
        </p:sp>
        <p:sp>
          <p:nvSpPr>
            <p:cNvPr id="31" name="Rectangle 69"/>
            <p:cNvSpPr>
              <a:spLocks noChangeArrowheads="1"/>
            </p:cNvSpPr>
            <p:nvPr/>
          </p:nvSpPr>
          <p:spPr bwMode="gray">
            <a:xfrm rot="3419336">
              <a:off x="1364" y="1845"/>
              <a:ext cx="302" cy="328"/>
            </a:xfrm>
            <a:prstGeom prst="rect">
              <a:avLst/>
            </a:prstGeom>
            <a:gradFill rotWithShape="1">
              <a:gsLst>
                <a:gs pos="0">
                  <a:srgbClr val="008080"/>
                </a:gs>
                <a:gs pos="100000">
                  <a:srgbClr val="0080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8080"/>
              </a:extrusionClr>
            </a:sp3d>
          </p:spPr>
          <p:txBody>
            <a:bodyPr wrap="none" anchor="ctr">
              <a:flatTx/>
            </a:bodyPr>
            <a:lstStyle/>
            <a:p>
              <a:pPr fontAlgn="auto">
                <a:spcBef>
                  <a:spcPts val="0"/>
                </a:spcBef>
                <a:spcAft>
                  <a:spcPts val="0"/>
                </a:spcAft>
                <a:defRPr/>
              </a:pPr>
              <a:endParaRPr lang="zh-CN" altLang="en-US" sz="1800" kern="0">
                <a:solidFill>
                  <a:sysClr val="windowText" lastClr="000000"/>
                </a:solidFill>
                <a:latin typeface="FrutigerNext LT Regular" pitchFamily="34" charset="0"/>
              </a:endParaRPr>
            </a:p>
          </p:txBody>
        </p:sp>
        <p:sp>
          <p:nvSpPr>
            <p:cNvPr id="32" name="Text Box 71"/>
            <p:cNvSpPr txBox="1">
              <a:spLocks noChangeArrowheads="1"/>
            </p:cNvSpPr>
            <p:nvPr/>
          </p:nvSpPr>
          <p:spPr bwMode="gray">
            <a:xfrm>
              <a:off x="1872" y="1900"/>
              <a:ext cx="3139" cy="291"/>
            </a:xfrm>
            <a:prstGeom prst="rect">
              <a:avLst/>
            </a:prstGeom>
            <a:noFill/>
            <a:ln w="9525" algn="ctr">
              <a:noFill/>
              <a:miter lim="800000"/>
              <a:headEnd/>
              <a:tailEnd/>
            </a:ln>
            <a:effectLst/>
          </p:spPr>
          <p:txBody>
            <a:bodyPr wrap="square">
              <a:spAutoFit/>
            </a:bodyPr>
            <a:lstStyle/>
            <a:p>
              <a:pPr algn="ctr" eaLnBrk="0" fontAlgn="auto" hangingPunct="0">
                <a:spcBef>
                  <a:spcPts val="0"/>
                </a:spcBef>
                <a:spcAft>
                  <a:spcPts val="0"/>
                </a:spcAft>
                <a:defRPr/>
              </a:pPr>
              <a:r>
                <a:rPr lang="zh-CN" altLang="en-US" sz="2400" dirty="0" smtClean="0">
                  <a:solidFill>
                    <a:schemeClr val="tx2"/>
                  </a:solidFill>
                  <a:latin typeface="微软雅黑" pitchFamily="34" charset="-122"/>
                  <a:ea typeface="微软雅黑" pitchFamily="34" charset="-122"/>
                </a:rPr>
                <a:t>中华数字书苑概况</a:t>
              </a:r>
              <a:endParaRPr lang="en-US" altLang="zh-CN" sz="2400" dirty="0">
                <a:solidFill>
                  <a:schemeClr val="tx2"/>
                </a:solidFill>
                <a:latin typeface="微软雅黑" pitchFamily="34" charset="-122"/>
                <a:ea typeface="微软雅黑" pitchFamily="34" charset="-122"/>
              </a:endParaRPr>
            </a:p>
          </p:txBody>
        </p:sp>
        <p:sp>
          <p:nvSpPr>
            <p:cNvPr id="33" name="Text Box 72"/>
            <p:cNvSpPr txBox="1">
              <a:spLocks noChangeArrowheads="1"/>
            </p:cNvSpPr>
            <p:nvPr/>
          </p:nvSpPr>
          <p:spPr bwMode="gray">
            <a:xfrm>
              <a:off x="1413" y="1865"/>
              <a:ext cx="223" cy="288"/>
            </a:xfrm>
            <a:prstGeom prst="rect">
              <a:avLst/>
            </a:prstGeom>
            <a:noFill/>
            <a:ln w="9525" algn="ctr">
              <a:noFill/>
              <a:miter lim="800000"/>
              <a:headEnd/>
              <a:tailEnd/>
            </a:ln>
            <a:effectLst/>
          </p:spPr>
          <p:txBody>
            <a:bodyPr wrap="none">
              <a:spAutoFit/>
            </a:bodyPr>
            <a:lstStyle>
              <a:lvl1pPr eaLnBrk="0" hangingPunct="0">
                <a:defRPr sz="1400">
                  <a:solidFill>
                    <a:schemeClr val="bg1"/>
                  </a:solidFill>
                  <a:latin typeface="FrutigerNext LT Regular"/>
                  <a:ea typeface="MS PGothic" pitchFamily="34" charset="-128"/>
                </a:defRPr>
              </a:lvl1pPr>
              <a:lvl2pPr marL="742950" indent="-285750" eaLnBrk="0" hangingPunct="0">
                <a:defRPr sz="1400">
                  <a:solidFill>
                    <a:schemeClr val="bg1"/>
                  </a:solidFill>
                  <a:latin typeface="FrutigerNext LT Regular"/>
                  <a:ea typeface="MS PGothic" pitchFamily="34" charset="-128"/>
                </a:defRPr>
              </a:lvl2pPr>
              <a:lvl3pPr marL="1143000" indent="-228600" eaLnBrk="0" hangingPunct="0">
                <a:defRPr sz="1400">
                  <a:solidFill>
                    <a:schemeClr val="bg1"/>
                  </a:solidFill>
                  <a:latin typeface="FrutigerNext LT Regular"/>
                  <a:ea typeface="MS PGothic" pitchFamily="34" charset="-128"/>
                </a:defRPr>
              </a:lvl3pPr>
              <a:lvl4pPr marL="1600200" indent="-228600" eaLnBrk="0" hangingPunct="0">
                <a:defRPr sz="1400">
                  <a:solidFill>
                    <a:schemeClr val="bg1"/>
                  </a:solidFill>
                  <a:latin typeface="FrutigerNext LT Regular"/>
                  <a:ea typeface="MS PGothic" pitchFamily="34" charset="-128"/>
                </a:defRPr>
              </a:lvl4pPr>
              <a:lvl5pPr marL="2057400" indent="-228600" eaLnBrk="0" hangingPunct="0">
                <a:defRPr sz="1400">
                  <a:solidFill>
                    <a:schemeClr val="bg1"/>
                  </a:solidFill>
                  <a:latin typeface="FrutigerNext LT Regular"/>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a:ea typeface="MS PGothic" pitchFamily="34" charset="-128"/>
                </a:defRPr>
              </a:lvl9pPr>
            </a:lstStyle>
            <a:p>
              <a:pPr algn="ctr"/>
              <a:r>
                <a:rPr lang="en-US" altLang="zh-CN" sz="2400" b="1">
                  <a:solidFill>
                    <a:srgbClr val="FFFFFF"/>
                  </a:solidFill>
                  <a:ea typeface="宋体" pitchFamily="2" charset="-122"/>
                </a:rPr>
                <a:t>2</a:t>
              </a:r>
            </a:p>
          </p:txBody>
        </p:sp>
      </p:grpSp>
      <p:grpSp>
        <p:nvGrpSpPr>
          <p:cNvPr id="5" name="Group 85"/>
          <p:cNvGrpSpPr>
            <a:grpSpLocks/>
          </p:cNvGrpSpPr>
          <p:nvPr/>
        </p:nvGrpSpPr>
        <p:grpSpPr bwMode="auto">
          <a:xfrm>
            <a:off x="1426045" y="3501008"/>
            <a:ext cx="5810251" cy="582613"/>
            <a:chOff x="1351" y="2468"/>
            <a:chExt cx="3660" cy="367"/>
          </a:xfrm>
        </p:grpSpPr>
        <p:sp>
          <p:nvSpPr>
            <p:cNvPr id="34" name="Line 75"/>
            <p:cNvSpPr>
              <a:spLocks noChangeShapeType="1"/>
            </p:cNvSpPr>
            <p:nvPr/>
          </p:nvSpPr>
          <p:spPr bwMode="gray">
            <a:xfrm>
              <a:off x="1536" y="2818"/>
              <a:ext cx="3475" cy="17"/>
            </a:xfrm>
            <a:prstGeom prst="line">
              <a:avLst/>
            </a:prstGeom>
            <a:noFill/>
            <a:ln w="25400">
              <a:solidFill>
                <a:srgbClr val="C0C0C0"/>
              </a:solidFill>
              <a:prstDash val="sysDot"/>
              <a:round/>
              <a:headEnd/>
              <a:tailEnd type="oval" w="med" len="med"/>
            </a:ln>
            <a:effectLst/>
          </p:spPr>
          <p:txBody>
            <a:bodyPr wrap="none" anchor="ctr"/>
            <a:lstStyle/>
            <a:p>
              <a:pPr fontAlgn="auto">
                <a:spcBef>
                  <a:spcPts val="0"/>
                </a:spcBef>
                <a:spcAft>
                  <a:spcPts val="0"/>
                </a:spcAft>
                <a:defRPr/>
              </a:pPr>
              <a:endParaRPr lang="zh-CN" altLang="en-US" sz="1800" kern="0">
                <a:solidFill>
                  <a:sysClr val="windowText" lastClr="000000"/>
                </a:solidFill>
                <a:latin typeface="FrutigerNext LT Regular" pitchFamily="34" charset="0"/>
              </a:endParaRPr>
            </a:p>
          </p:txBody>
        </p:sp>
        <p:sp>
          <p:nvSpPr>
            <p:cNvPr id="39" name="Rectangle 74"/>
            <p:cNvSpPr>
              <a:spLocks noChangeArrowheads="1"/>
            </p:cNvSpPr>
            <p:nvPr/>
          </p:nvSpPr>
          <p:spPr bwMode="gray">
            <a:xfrm rot="3419336">
              <a:off x="1364" y="2455"/>
              <a:ext cx="302" cy="328"/>
            </a:xfrm>
            <a:prstGeom prst="rect">
              <a:avLst/>
            </a:prstGeom>
            <a:gradFill rotWithShape="1">
              <a:gsLst>
                <a:gs pos="0">
                  <a:srgbClr val="F1900F"/>
                </a:gs>
                <a:gs pos="100000">
                  <a:srgbClr val="F1900F">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1900F"/>
              </a:extrusionClr>
            </a:sp3d>
          </p:spPr>
          <p:txBody>
            <a:bodyPr wrap="none" anchor="ctr">
              <a:flatTx/>
            </a:bodyPr>
            <a:lstStyle/>
            <a:p>
              <a:pPr fontAlgn="auto">
                <a:spcBef>
                  <a:spcPts val="0"/>
                </a:spcBef>
                <a:spcAft>
                  <a:spcPts val="0"/>
                </a:spcAft>
                <a:defRPr/>
              </a:pPr>
              <a:endParaRPr lang="zh-CN" altLang="en-US" sz="1800" kern="0">
                <a:solidFill>
                  <a:sysClr val="windowText" lastClr="000000"/>
                </a:solidFill>
                <a:latin typeface="FrutigerNext LT Regular" pitchFamily="34" charset="0"/>
              </a:endParaRPr>
            </a:p>
          </p:txBody>
        </p:sp>
        <p:sp>
          <p:nvSpPr>
            <p:cNvPr id="40" name="Text Box 76"/>
            <p:cNvSpPr txBox="1">
              <a:spLocks noChangeArrowheads="1"/>
            </p:cNvSpPr>
            <p:nvPr/>
          </p:nvSpPr>
          <p:spPr bwMode="gray">
            <a:xfrm>
              <a:off x="1872" y="2510"/>
              <a:ext cx="3139" cy="291"/>
            </a:xfrm>
            <a:prstGeom prst="rect">
              <a:avLst/>
            </a:prstGeom>
            <a:noFill/>
            <a:ln w="9525" algn="ctr">
              <a:noFill/>
              <a:miter lim="800000"/>
              <a:headEnd/>
              <a:tailEnd/>
            </a:ln>
            <a:effectLst/>
          </p:spPr>
          <p:txBody>
            <a:bodyPr wrap="square">
              <a:spAutoFit/>
            </a:bodyPr>
            <a:lstStyle/>
            <a:p>
              <a:pPr algn="ctr" eaLnBrk="0" fontAlgn="auto" hangingPunct="0">
                <a:spcBef>
                  <a:spcPts val="0"/>
                </a:spcBef>
                <a:spcAft>
                  <a:spcPts val="0"/>
                </a:spcAft>
                <a:defRPr/>
              </a:pPr>
              <a:r>
                <a:rPr lang="zh-CN" altLang="en-US" sz="2400" dirty="0" smtClean="0">
                  <a:solidFill>
                    <a:schemeClr val="tx1"/>
                  </a:solidFill>
                  <a:latin typeface="微软雅黑" pitchFamily="34" charset="-122"/>
                  <a:ea typeface="微软雅黑" pitchFamily="34" charset="-122"/>
                </a:rPr>
                <a:t>数字报</a:t>
              </a:r>
              <a:r>
                <a:rPr lang="en-US" altLang="zh-CN" sz="2400" dirty="0" smtClean="0">
                  <a:solidFill>
                    <a:schemeClr val="tx1"/>
                  </a:solidFill>
                  <a:latin typeface="微软雅黑" pitchFamily="34" charset="-122"/>
                  <a:ea typeface="微软雅黑" pitchFamily="34" charset="-122"/>
                </a:rPr>
                <a:t> </a:t>
              </a:r>
              <a:endParaRPr lang="en-US" altLang="zh-CN" sz="2400" dirty="0">
                <a:solidFill>
                  <a:schemeClr val="tx1"/>
                </a:solidFill>
                <a:latin typeface="微软雅黑" pitchFamily="34" charset="-122"/>
                <a:ea typeface="微软雅黑" pitchFamily="34" charset="-122"/>
              </a:endParaRPr>
            </a:p>
          </p:txBody>
        </p:sp>
        <p:sp>
          <p:nvSpPr>
            <p:cNvPr id="41" name="Text Box 77"/>
            <p:cNvSpPr txBox="1">
              <a:spLocks noChangeArrowheads="1"/>
            </p:cNvSpPr>
            <p:nvPr/>
          </p:nvSpPr>
          <p:spPr bwMode="gray">
            <a:xfrm>
              <a:off x="1413" y="2475"/>
              <a:ext cx="223" cy="288"/>
            </a:xfrm>
            <a:prstGeom prst="rect">
              <a:avLst/>
            </a:prstGeom>
            <a:noFill/>
            <a:ln w="9525" algn="ctr">
              <a:noFill/>
              <a:miter lim="800000"/>
              <a:headEnd/>
              <a:tailEnd/>
            </a:ln>
            <a:effectLst/>
          </p:spPr>
          <p:txBody>
            <a:bodyPr wrap="none">
              <a:spAutoFit/>
            </a:bodyPr>
            <a:lstStyle>
              <a:lvl1pPr eaLnBrk="0" hangingPunct="0">
                <a:defRPr sz="1400">
                  <a:solidFill>
                    <a:schemeClr val="bg1"/>
                  </a:solidFill>
                  <a:latin typeface="FrutigerNext LT Regular"/>
                  <a:ea typeface="MS PGothic" pitchFamily="34" charset="-128"/>
                </a:defRPr>
              </a:lvl1pPr>
              <a:lvl2pPr marL="742950" indent="-285750" eaLnBrk="0" hangingPunct="0">
                <a:defRPr sz="1400">
                  <a:solidFill>
                    <a:schemeClr val="bg1"/>
                  </a:solidFill>
                  <a:latin typeface="FrutigerNext LT Regular"/>
                  <a:ea typeface="MS PGothic" pitchFamily="34" charset="-128"/>
                </a:defRPr>
              </a:lvl2pPr>
              <a:lvl3pPr marL="1143000" indent="-228600" eaLnBrk="0" hangingPunct="0">
                <a:defRPr sz="1400">
                  <a:solidFill>
                    <a:schemeClr val="bg1"/>
                  </a:solidFill>
                  <a:latin typeface="FrutigerNext LT Regular"/>
                  <a:ea typeface="MS PGothic" pitchFamily="34" charset="-128"/>
                </a:defRPr>
              </a:lvl3pPr>
              <a:lvl4pPr marL="1600200" indent="-228600" eaLnBrk="0" hangingPunct="0">
                <a:defRPr sz="1400">
                  <a:solidFill>
                    <a:schemeClr val="bg1"/>
                  </a:solidFill>
                  <a:latin typeface="FrutigerNext LT Regular"/>
                  <a:ea typeface="MS PGothic" pitchFamily="34" charset="-128"/>
                </a:defRPr>
              </a:lvl4pPr>
              <a:lvl5pPr marL="2057400" indent="-228600" eaLnBrk="0" hangingPunct="0">
                <a:defRPr sz="1400">
                  <a:solidFill>
                    <a:schemeClr val="bg1"/>
                  </a:solidFill>
                  <a:latin typeface="FrutigerNext LT Regular"/>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a:ea typeface="MS PGothic" pitchFamily="34" charset="-128"/>
                </a:defRPr>
              </a:lvl9pPr>
            </a:lstStyle>
            <a:p>
              <a:pPr algn="ctr"/>
              <a:r>
                <a:rPr lang="en-US" altLang="zh-CN" sz="2400" b="1">
                  <a:solidFill>
                    <a:srgbClr val="FFFFFF"/>
                  </a:solidFill>
                  <a:ea typeface="宋体" pitchFamily="2" charset="-122"/>
                </a:rPr>
                <a:t>3</a:t>
              </a:r>
            </a:p>
          </p:txBody>
        </p:sp>
      </p:grpSp>
    </p:spTree>
    <p:extLst>
      <p:ext uri="{BB962C8B-B14F-4D97-AF65-F5344CB8AC3E}">
        <p14:creationId xmlns="" xmlns:p14="http://schemas.microsoft.com/office/powerpoint/2010/main" val="1497491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p:txBody>
          <a:bodyPr/>
          <a:lstStyle/>
          <a:p>
            <a:r>
              <a:rPr lang="zh-CN" altLang="en-US" b="0" dirty="0" smtClean="0">
                <a:latin typeface="微软雅黑" pitchFamily="34" charset="-122"/>
                <a:ea typeface="微软雅黑" pitchFamily="34" charset="-122"/>
              </a:rPr>
              <a:t>中华数字书苑</a:t>
            </a:r>
          </a:p>
        </p:txBody>
      </p:sp>
      <p:sp>
        <p:nvSpPr>
          <p:cNvPr id="5" name="灯片编号占位符 4"/>
          <p:cNvSpPr>
            <a:spLocks noGrp="1"/>
          </p:cNvSpPr>
          <p:nvPr>
            <p:ph type="sldNum" sz="quarter" idx="10"/>
          </p:nvPr>
        </p:nvSpPr>
        <p:spPr/>
        <p:txBody>
          <a:bodyPr/>
          <a:lstStyle/>
          <a:p>
            <a:pPr>
              <a:defRPr/>
            </a:pPr>
            <a:r>
              <a:rPr lang="en-US" altLang="zh-CN" dirty="0" smtClean="0"/>
              <a:t>Page</a:t>
            </a:r>
            <a:fld id="{240A85A2-5CEA-4558-8209-DA93B93CBDE8}" type="slidenum">
              <a:rPr lang="en-US" altLang="zh-CN" smtClean="0"/>
              <a:pPr>
                <a:defRPr/>
              </a:pPr>
              <a:t>9</a:t>
            </a:fld>
            <a:endParaRPr lang="en-US" altLang="zh-CN" dirty="0"/>
          </a:p>
        </p:txBody>
      </p:sp>
      <p:sp>
        <p:nvSpPr>
          <p:cNvPr id="6" name="页脚占位符 5"/>
          <p:cNvSpPr>
            <a:spLocks noGrp="1"/>
          </p:cNvSpPr>
          <p:nvPr>
            <p:ph type="ftr" sz="quarter" idx="11"/>
          </p:nvPr>
        </p:nvSpPr>
        <p:spPr/>
        <p:txBody>
          <a:bodyPr/>
          <a:lstStyle/>
          <a:p>
            <a:pPr>
              <a:defRPr/>
            </a:pPr>
            <a:r>
              <a:rPr lang="en-US" altLang="zh-CN" dirty="0" smtClean="0"/>
              <a:t>www.apabi.cn</a:t>
            </a:r>
            <a:endParaRPr lang="en-US" altLang="zh-CN" dirty="0"/>
          </a:p>
        </p:txBody>
      </p:sp>
      <p:pic>
        <p:nvPicPr>
          <p:cNvPr id="7" name="图片 5" descr="http://www.founder.com/im/2009/3/20093214290979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4048" y="1196752"/>
            <a:ext cx="3494088" cy="268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p:nvPr/>
        </p:nvSpPr>
        <p:spPr>
          <a:xfrm>
            <a:off x="539552" y="4149080"/>
            <a:ext cx="8064896" cy="1338828"/>
          </a:xfrm>
          <a:prstGeom prst="rect">
            <a:avLst/>
          </a:prstGeom>
          <a:noFill/>
        </p:spPr>
        <p:txBody>
          <a:bodyPr wrap="square" rtlCol="0">
            <a:spAutoFit/>
          </a:bodyPr>
          <a:lstStyle/>
          <a:p>
            <a:pPr>
              <a:lnSpc>
                <a:spcPct val="150000"/>
              </a:lnSpc>
            </a:pPr>
            <a:r>
              <a:rPr lang="zh-CN" altLang="en-US" sz="1800" dirty="0">
                <a:solidFill>
                  <a:schemeClr val="tx1"/>
                </a:solidFill>
                <a:latin typeface="微软雅黑" pitchFamily="34" charset="-122"/>
                <a:ea typeface="微软雅黑" pitchFamily="34" charset="-122"/>
              </a:rPr>
              <a:t>      </a:t>
            </a:r>
            <a:r>
              <a:rPr lang="en-US" altLang="zh-CN" sz="1800" dirty="0" smtClean="0">
                <a:solidFill>
                  <a:schemeClr val="tx1"/>
                </a:solidFill>
                <a:latin typeface="微软雅黑" pitchFamily="34" charset="-122"/>
                <a:ea typeface="微软雅黑" pitchFamily="34" charset="-122"/>
              </a:rPr>
              <a:t>2009</a:t>
            </a:r>
            <a:r>
              <a:rPr lang="zh-CN" altLang="en-US" sz="1800" dirty="0" smtClean="0">
                <a:solidFill>
                  <a:schemeClr val="tx1"/>
                </a:solidFill>
                <a:latin typeface="微软雅黑" pitchFamily="34" charset="-122"/>
                <a:ea typeface="微软雅黑" pitchFamily="34" charset="-122"/>
              </a:rPr>
              <a:t>年</a:t>
            </a:r>
            <a:r>
              <a:rPr lang="en-US" altLang="zh-CN" sz="1800" dirty="0" smtClean="0">
                <a:solidFill>
                  <a:schemeClr val="tx1"/>
                </a:solidFill>
                <a:latin typeface="微软雅黑" pitchFamily="34" charset="-122"/>
                <a:ea typeface="微软雅黑" pitchFamily="34" charset="-122"/>
              </a:rPr>
              <a:t>2</a:t>
            </a:r>
            <a:r>
              <a:rPr lang="zh-CN" altLang="en-US" sz="1800" dirty="0" smtClean="0">
                <a:solidFill>
                  <a:schemeClr val="tx1"/>
                </a:solidFill>
                <a:latin typeface="微软雅黑" pitchFamily="34" charset="-122"/>
                <a:ea typeface="微软雅黑" pitchFamily="34" charset="-122"/>
              </a:rPr>
              <a:t>月</a:t>
            </a:r>
            <a:r>
              <a:rPr lang="en-US" altLang="zh-CN" sz="1800" dirty="0" smtClean="0">
                <a:solidFill>
                  <a:schemeClr val="tx1"/>
                </a:solidFill>
                <a:latin typeface="微软雅黑" pitchFamily="34" charset="-122"/>
                <a:ea typeface="微软雅黑" pitchFamily="34" charset="-122"/>
              </a:rPr>
              <a:t>2</a:t>
            </a:r>
            <a:r>
              <a:rPr lang="zh-CN" altLang="en-US" sz="1800" dirty="0" smtClean="0">
                <a:solidFill>
                  <a:schemeClr val="tx1"/>
                </a:solidFill>
                <a:latin typeface="微软雅黑" pitchFamily="34" charset="-122"/>
                <a:ea typeface="微软雅黑" pitchFamily="34" charset="-122"/>
              </a:rPr>
              <a:t>日， </a:t>
            </a:r>
            <a:r>
              <a:rPr lang="zh-CN" altLang="en-US" sz="1800" dirty="0">
                <a:solidFill>
                  <a:schemeClr val="tx1"/>
                </a:solidFill>
                <a:latin typeface="微软雅黑" pitchFamily="34" charset="-122"/>
                <a:ea typeface="微软雅黑" pitchFamily="34" charset="-122"/>
              </a:rPr>
              <a:t>时任国家总理的温家宝将一套由其亲笔题名为“中华数字书苑”的方正阿帕比</a:t>
            </a:r>
            <a:r>
              <a:rPr lang="en-US" altLang="en-US" sz="1800" dirty="0">
                <a:solidFill>
                  <a:schemeClr val="tx1"/>
                </a:solidFill>
                <a:latin typeface="微软雅黑" pitchFamily="34" charset="-122"/>
                <a:ea typeface="微软雅黑" pitchFamily="34" charset="-122"/>
              </a:rPr>
              <a:t>(Apabi)</a:t>
            </a:r>
            <a:r>
              <a:rPr lang="zh-CN" altLang="en-US" sz="1800" dirty="0">
                <a:solidFill>
                  <a:schemeClr val="tx1"/>
                </a:solidFill>
                <a:latin typeface="微软雅黑" pitchFamily="34" charset="-122"/>
                <a:ea typeface="微软雅黑" pitchFamily="34" charset="-122"/>
              </a:rPr>
              <a:t>电子书及数字图书馆系统作为国礼，赠送给</a:t>
            </a:r>
            <a:r>
              <a:rPr lang="zh-CN" altLang="en-US" sz="1800" dirty="0" smtClean="0">
                <a:solidFill>
                  <a:schemeClr val="tx1"/>
                </a:solidFill>
                <a:latin typeface="微软雅黑" pitchFamily="34" charset="-122"/>
                <a:ea typeface="微软雅黑" pitchFamily="34" charset="-122"/>
              </a:rPr>
              <a:t>英国剑桥大学。</a:t>
            </a:r>
            <a:endParaRPr lang="zh-CN" altLang="en-US" sz="1800" dirty="0">
              <a:solidFill>
                <a:schemeClr val="tx1"/>
              </a:solidFill>
              <a:latin typeface="微软雅黑" pitchFamily="34" charset="-122"/>
              <a:ea typeface="微软雅黑" pitchFamily="34" charset="-122"/>
            </a:endParaRPr>
          </a:p>
        </p:txBody>
      </p:sp>
      <p:pic>
        <p:nvPicPr>
          <p:cNvPr id="11" name="Picture 2" descr="C:\Documents and Settings\xiayy\桌面\1.jpg"/>
          <p:cNvPicPr>
            <a:picLocks noChangeAspect="1" noChangeArrowheads="1"/>
          </p:cNvPicPr>
          <p:nvPr/>
        </p:nvPicPr>
        <p:blipFill>
          <a:blip r:embed="rId3" cstate="print"/>
          <a:srcRect/>
          <a:stretch>
            <a:fillRect/>
          </a:stretch>
        </p:blipFill>
        <p:spPr bwMode="auto">
          <a:xfrm>
            <a:off x="611560" y="1124744"/>
            <a:ext cx="3792493" cy="2808311"/>
          </a:xfrm>
          <a:prstGeom prst="rect">
            <a:avLst/>
          </a:prstGeom>
          <a:noFill/>
        </p:spPr>
      </p:pic>
    </p:spTree>
    <p:extLst>
      <p:ext uri="{BB962C8B-B14F-4D97-AF65-F5344CB8AC3E}">
        <p14:creationId xmlns="" xmlns:p14="http://schemas.microsoft.com/office/powerpoint/2010/main" val="239370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阿帕比PPT模版">
  <a:themeElements>
    <a:clrScheme name="阿帕比PPT模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阿帕比PPT模版">
      <a:majorFont>
        <a:latin typeface="FrutigerNext LT Medium"/>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MS PGothic"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MS PGothic" pitchFamily="34" charset="-128"/>
          </a:defRPr>
        </a:defPPr>
      </a:lstStyle>
    </a:lnDef>
  </a:objectDefaults>
  <a:extraClrSchemeLst>
    <a:extraClrScheme>
      <a:clrScheme name="阿帕比PPT模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阿帕比PPT模版 2">
        <a:dk1>
          <a:srgbClr val="000000"/>
        </a:dk1>
        <a:lt1>
          <a:srgbClr val="FFFFFF"/>
        </a:lt1>
        <a:dk2>
          <a:srgbClr val="990000"/>
        </a:dk2>
        <a:lt2>
          <a:srgbClr val="808080"/>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阿帕比PPT模版 3">
        <a:dk1>
          <a:srgbClr val="000000"/>
        </a:dk1>
        <a:lt1>
          <a:srgbClr val="FFFFFF"/>
        </a:lt1>
        <a:dk2>
          <a:srgbClr val="990000"/>
        </a:dk2>
        <a:lt2>
          <a:srgbClr val="969696"/>
        </a:lt2>
        <a:accent1>
          <a:srgbClr val="DDDDDD"/>
        </a:accent1>
        <a:accent2>
          <a:srgbClr val="99CCFF"/>
        </a:accent2>
        <a:accent3>
          <a:srgbClr val="FFFFFF"/>
        </a:accent3>
        <a:accent4>
          <a:srgbClr val="000000"/>
        </a:accent4>
        <a:accent5>
          <a:srgbClr val="EBEBEB"/>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阿帕比PPT模版 4">
        <a:dk1>
          <a:srgbClr val="000000"/>
        </a:dk1>
        <a:lt1>
          <a:srgbClr val="FFFFFF"/>
        </a:lt1>
        <a:dk2>
          <a:srgbClr val="990000"/>
        </a:dk2>
        <a:lt2>
          <a:srgbClr val="777777"/>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阿帕比PPT模版 5">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阿帕比PPT模版 6">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阿帕比PPT模版 7">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阿帕比PPT模版 8">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阿帕比PPT模版 9">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阿帕比PPT模版 10">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阿帕比PPT模版 11">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69696"/>
        </a:folHlink>
      </a:clrScheme>
      <a:clrMap bg1="lt1" tx1="dk1" bg2="lt2" tx2="dk2" accent1="accent1" accent2="accent2" accent3="accent3" accent4="accent4" accent5="accent5" accent6="accent6" hlink="hlink" folHlink="folHlink"/>
    </a:extraClrScheme>
    <a:extraClrScheme>
      <a:clrScheme name="阿帕比PPT模版 12">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阿帕比PPT模版 13">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自定义设计方案">
  <a:themeElements>
    <a:clrScheme name="2_自定义设计方案 1">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2_自定义设计方案">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MS PGothic"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MS PGothic" pitchFamily="34" charset="-128"/>
          </a:defRPr>
        </a:defPPr>
      </a:lstStyle>
    </a:lnDef>
  </a:objectDefaults>
  <a:extraClrSchemeLst>
    <a:extraClrScheme>
      <a:clrScheme name="2_自定义设计方案 1">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2_自定义设计方案 2">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2_自定义设计方案 3">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2_自定义设计方案 4">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2_自定义设计方案 5">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2_自定义设计方案 6">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2_自定义设计方案 7">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69696"/>
        </a:folHlink>
      </a:clrScheme>
      <a:clrMap bg1="lt1" tx1="dk1" bg2="lt2" tx2="dk2" accent1="accent1" accent2="accent2" accent3="accent3" accent4="accent4" accent5="accent5" accent6="accent6" hlink="hlink" folHlink="folHlink"/>
    </a:extraClrScheme>
    <a:extraClrScheme>
      <a:clrScheme name="2_自定义设计方案 8">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2_自定义设计方案 9">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自定义设计方案">
  <a:themeElements>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MS PGothic"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MS PGothic" pitchFamily="34" charset="-128"/>
          </a:defRPr>
        </a:defPPr>
      </a:lstStyle>
    </a:lnDef>
  </a:objectDefaults>
  <a:extraClrSchemeLst>
    <a:extraClrScheme>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阿帕比PPT模版</Template>
  <TotalTime>4679</TotalTime>
  <Words>1428</Words>
  <Application>Microsoft Office PowerPoint</Application>
  <PresentationFormat>全屏显示(4:3)</PresentationFormat>
  <Paragraphs>185</Paragraphs>
  <Slides>29</Slides>
  <Notes>13</Notes>
  <HiddenSlides>0</HiddenSlides>
  <MMClips>0</MMClips>
  <ScaleCrop>false</ScaleCrop>
  <HeadingPairs>
    <vt:vector size="4" baseType="variant">
      <vt:variant>
        <vt:lpstr>主题</vt:lpstr>
      </vt:variant>
      <vt:variant>
        <vt:i4>3</vt:i4>
      </vt:variant>
      <vt:variant>
        <vt:lpstr>幻灯片标题</vt:lpstr>
      </vt:variant>
      <vt:variant>
        <vt:i4>29</vt:i4>
      </vt:variant>
    </vt:vector>
  </HeadingPairs>
  <TitlesOfParts>
    <vt:vector size="32" baseType="lpstr">
      <vt:lpstr>阿帕比PPT模版</vt:lpstr>
      <vt:lpstr>2_自定义设计方案</vt:lpstr>
      <vt:lpstr>1_自定义设计方案</vt:lpstr>
      <vt:lpstr>中华数字书苑                             ——全球最大中文正版数字资源库</vt:lpstr>
      <vt:lpstr>目 录</vt:lpstr>
      <vt:lpstr>一、源起</vt:lpstr>
      <vt:lpstr>三、简介</vt:lpstr>
      <vt:lpstr>幻灯片 5</vt:lpstr>
      <vt:lpstr>幻灯片 6</vt:lpstr>
      <vt:lpstr>幻灯片 7</vt:lpstr>
      <vt:lpstr>目 录</vt:lpstr>
      <vt:lpstr>中华数字书苑</vt:lpstr>
      <vt:lpstr>幻灯片 10</vt:lpstr>
      <vt:lpstr>中华数字书苑</vt:lpstr>
      <vt:lpstr>中华数字书苑-报纸</vt:lpstr>
      <vt:lpstr>中华数字书苑——工具书</vt:lpstr>
      <vt:lpstr>中华数字书苑——图片</vt:lpstr>
      <vt:lpstr>中华数字书苑——资源特点</vt:lpstr>
      <vt:lpstr>中华数字书苑的特色</vt:lpstr>
      <vt:lpstr>目 录</vt:lpstr>
      <vt:lpstr>中华数字书苑数字报</vt:lpstr>
      <vt:lpstr>合作报纸</vt:lpstr>
      <vt:lpstr>中华数字书苑数字报</vt:lpstr>
      <vt:lpstr>幻灯片 21</vt:lpstr>
      <vt:lpstr>幻灯片 22</vt:lpstr>
      <vt:lpstr>幻灯片 23</vt:lpstr>
      <vt:lpstr>幻灯片 24</vt:lpstr>
      <vt:lpstr>幻灯片 25</vt:lpstr>
      <vt:lpstr>幻灯片 26</vt:lpstr>
      <vt:lpstr>幻灯片 27</vt:lpstr>
      <vt:lpstr>幻灯片 28</vt:lpstr>
      <vt:lpstr>幻灯片 29</vt:lpstr>
    </vt:vector>
  </TitlesOfParts>
  <Company>Founder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董静</dc:creator>
  <cp:lastModifiedBy>shenlu</cp:lastModifiedBy>
  <cp:revision>318</cp:revision>
  <dcterms:created xsi:type="dcterms:W3CDTF">2010-05-04T02:26:19Z</dcterms:created>
  <dcterms:modified xsi:type="dcterms:W3CDTF">2018-08-30T04:38:25Z</dcterms:modified>
</cp:coreProperties>
</file>