
<file path=[Content_Types].xml><?xml version="1.0" encoding="utf-8"?>
<Types xmlns="http://schemas.openxmlformats.org/package/2006/content-types">
  <Default Extension="xml" ContentType="application/xml"/>
  <Default Extension="wma" ContentType="audio/x-ms-wma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5697" r:id="rId1"/>
  </p:sldMasterIdLst>
  <p:notesMasterIdLst>
    <p:notesMasterId r:id="rId61"/>
  </p:notesMasterIdLst>
  <p:handoutMasterIdLst>
    <p:handoutMasterId r:id="rId62"/>
  </p:handoutMasterIdLst>
  <p:sldIdLst>
    <p:sldId id="321" r:id="rId2"/>
    <p:sldId id="404" r:id="rId3"/>
    <p:sldId id="391" r:id="rId4"/>
    <p:sldId id="330" r:id="rId5"/>
    <p:sldId id="329" r:id="rId6"/>
    <p:sldId id="331" r:id="rId7"/>
    <p:sldId id="386" r:id="rId8"/>
    <p:sldId id="332" r:id="rId9"/>
    <p:sldId id="339" r:id="rId10"/>
    <p:sldId id="340" r:id="rId11"/>
    <p:sldId id="341" r:id="rId12"/>
    <p:sldId id="342" r:id="rId13"/>
    <p:sldId id="343" r:id="rId14"/>
    <p:sldId id="344" r:id="rId15"/>
    <p:sldId id="392" r:id="rId16"/>
    <p:sldId id="346" r:id="rId17"/>
    <p:sldId id="347" r:id="rId18"/>
    <p:sldId id="348" r:id="rId19"/>
    <p:sldId id="349" r:id="rId20"/>
    <p:sldId id="350" r:id="rId21"/>
    <p:sldId id="393" r:id="rId22"/>
    <p:sldId id="351" r:id="rId23"/>
    <p:sldId id="353" r:id="rId24"/>
    <p:sldId id="354" r:id="rId25"/>
    <p:sldId id="355" r:id="rId26"/>
    <p:sldId id="356" r:id="rId27"/>
    <p:sldId id="394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7" r:id="rId44"/>
    <p:sldId id="395" r:id="rId45"/>
    <p:sldId id="378" r:id="rId46"/>
    <p:sldId id="379" r:id="rId47"/>
    <p:sldId id="380" r:id="rId48"/>
    <p:sldId id="381" r:id="rId49"/>
    <p:sldId id="374" r:id="rId50"/>
    <p:sldId id="382" r:id="rId51"/>
    <p:sldId id="397" r:id="rId52"/>
    <p:sldId id="398" r:id="rId53"/>
    <p:sldId id="399" r:id="rId54"/>
    <p:sldId id="400" r:id="rId55"/>
    <p:sldId id="403" r:id="rId56"/>
    <p:sldId id="401" r:id="rId57"/>
    <p:sldId id="402" r:id="rId58"/>
    <p:sldId id="389" r:id="rId59"/>
    <p:sldId id="338" r:id="rId60"/>
  </p:sldIdLst>
  <p:sldSz cx="9144000" cy="6858000" type="screen4x3"/>
  <p:notesSz cx="6797675" cy="9928225"/>
  <p:custDataLst>
    <p:tags r:id="rId6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1">
          <p15:clr>
            <a:srgbClr val="A4A3A4"/>
          </p15:clr>
        </p15:guide>
        <p15:guide id="2" pos="56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1DF"/>
    <a:srgbClr val="88C7D4"/>
    <a:srgbClr val="75E780"/>
    <a:srgbClr val="25D135"/>
    <a:srgbClr val="00CC00"/>
    <a:srgbClr val="0769DF"/>
    <a:srgbClr val="065890"/>
    <a:srgbClr val="F5F5F5"/>
    <a:srgbClr val="CCBA34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5" autoAdjust="0"/>
    <p:restoredTop sz="50078" autoAdjust="0"/>
  </p:normalViewPr>
  <p:slideViewPr>
    <p:cSldViewPr snapToGrid="0">
      <p:cViewPr varScale="1">
        <p:scale>
          <a:sx n="101" d="100"/>
          <a:sy n="101" d="100"/>
        </p:scale>
        <p:origin x="1808" y="192"/>
      </p:cViewPr>
      <p:guideLst>
        <p:guide orient="horz" pos="3131"/>
        <p:guide pos="5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190" y="-6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gs" Target="tags/tag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42182F-EC21-4FCE-9FA1-81FA64185483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08C9008-2F7C-4931-9503-1505B424A1B5}">
      <dgm:prSet phldrT="[文本]"/>
      <dgm:spPr/>
      <dgm:t>
        <a:bodyPr/>
        <a:lstStyle/>
        <a:p>
          <a:r>
            <a:rPr lang="zh-CN" altLang="en-US" dirty="0" smtClean="0"/>
            <a:t>一般信息检索</a:t>
          </a:r>
          <a:endParaRPr lang="zh-CN" altLang="en-US" dirty="0"/>
        </a:p>
      </dgm:t>
    </dgm:pt>
    <dgm:pt modelId="{57DE8F9C-6B96-4B74-A0B2-41E5F4C20F83}" type="parTrans" cxnId="{158A65AE-B8E7-4A50-9271-F46D6BD458FE}">
      <dgm:prSet/>
      <dgm:spPr/>
      <dgm:t>
        <a:bodyPr/>
        <a:lstStyle/>
        <a:p>
          <a:endParaRPr lang="zh-CN" altLang="en-US"/>
        </a:p>
      </dgm:t>
    </dgm:pt>
    <dgm:pt modelId="{862C62C3-A21D-4863-B69A-A7539D4BE492}" type="sibTrans" cxnId="{158A65AE-B8E7-4A50-9271-F46D6BD458FE}">
      <dgm:prSet/>
      <dgm:spPr/>
      <dgm:t>
        <a:bodyPr/>
        <a:lstStyle/>
        <a:p>
          <a:endParaRPr lang="zh-CN" altLang="en-US"/>
        </a:p>
      </dgm:t>
    </dgm:pt>
    <dgm:pt modelId="{08E52D1B-6042-4034-ACB6-0DB3C8E5C318}">
      <dgm:prSet phldrT="[文本]"/>
      <dgm:spPr/>
      <dgm:t>
        <a:bodyPr/>
        <a:lstStyle/>
        <a:p>
          <a:r>
            <a:rPr lang="zh-CN" altLang="en-US" dirty="0" smtClean="0"/>
            <a:t>法律检索</a:t>
          </a:r>
          <a:endParaRPr lang="zh-CN" altLang="en-US" dirty="0"/>
        </a:p>
      </dgm:t>
    </dgm:pt>
    <dgm:pt modelId="{A9F6EE7D-FCA9-4192-AB5C-1DA01D0AEDED}" type="parTrans" cxnId="{279019F9-46D1-4174-B8CD-12D3937BD62B}">
      <dgm:prSet/>
      <dgm:spPr/>
      <dgm:t>
        <a:bodyPr/>
        <a:lstStyle/>
        <a:p>
          <a:endParaRPr lang="zh-CN" altLang="en-US"/>
        </a:p>
      </dgm:t>
    </dgm:pt>
    <dgm:pt modelId="{8B80143A-F50F-4A75-A3FA-A11ADD97053A}" type="sibTrans" cxnId="{279019F9-46D1-4174-B8CD-12D3937BD62B}">
      <dgm:prSet/>
      <dgm:spPr/>
      <dgm:t>
        <a:bodyPr/>
        <a:lstStyle/>
        <a:p>
          <a:endParaRPr lang="zh-CN" altLang="en-US"/>
        </a:p>
      </dgm:t>
    </dgm:pt>
    <dgm:pt modelId="{06205A87-C240-4DB8-A5D6-8FA1D630F9A8}">
      <dgm:prSet phldrT="[文本]"/>
      <dgm:spPr/>
      <dgm:t>
        <a:bodyPr/>
        <a:lstStyle/>
        <a:p>
          <a:r>
            <a:rPr lang="zh-CN" altLang="en-US" dirty="0" smtClean="0"/>
            <a:t>法律法规</a:t>
          </a:r>
          <a:endParaRPr lang="zh-CN" altLang="en-US" dirty="0"/>
        </a:p>
      </dgm:t>
    </dgm:pt>
    <dgm:pt modelId="{85FA52B7-C15B-4164-B1F4-91BF0A195A13}" type="parTrans" cxnId="{C75DA82B-A70A-482A-8283-200C96CE47BD}">
      <dgm:prSet/>
      <dgm:spPr/>
      <dgm:t>
        <a:bodyPr/>
        <a:lstStyle/>
        <a:p>
          <a:endParaRPr lang="zh-CN" altLang="en-US"/>
        </a:p>
      </dgm:t>
    </dgm:pt>
    <dgm:pt modelId="{28B4ED7D-0A32-4AC4-A623-AFBFD56A4441}" type="sibTrans" cxnId="{C75DA82B-A70A-482A-8283-200C96CE47BD}">
      <dgm:prSet/>
      <dgm:spPr/>
      <dgm:t>
        <a:bodyPr/>
        <a:lstStyle/>
        <a:p>
          <a:endParaRPr lang="zh-CN" altLang="en-US"/>
        </a:p>
      </dgm:t>
    </dgm:pt>
    <dgm:pt modelId="{67BD97F2-77BD-4657-9D69-BF8CA56DD142}">
      <dgm:prSet phldrT="[文本]"/>
      <dgm:spPr/>
      <dgm:t>
        <a:bodyPr/>
        <a:lstStyle/>
        <a:p>
          <a:r>
            <a:rPr lang="zh-CN" altLang="en-US" dirty="0" smtClean="0"/>
            <a:t>新闻媒体</a:t>
          </a:r>
          <a:endParaRPr lang="en-US" altLang="zh-CN" dirty="0" smtClean="0"/>
        </a:p>
      </dgm:t>
    </dgm:pt>
    <dgm:pt modelId="{BE0C1A8F-CC8E-43C5-94A3-3A79E68809F8}" type="parTrans" cxnId="{BD048348-72B6-4EF5-B232-EAD307177F03}">
      <dgm:prSet/>
      <dgm:spPr/>
      <dgm:t>
        <a:bodyPr/>
        <a:lstStyle/>
        <a:p>
          <a:endParaRPr lang="zh-CN" altLang="en-US"/>
        </a:p>
      </dgm:t>
    </dgm:pt>
    <dgm:pt modelId="{EEEC958B-646A-446F-BE6B-DBFD93C3F30D}" type="sibTrans" cxnId="{BD048348-72B6-4EF5-B232-EAD307177F03}">
      <dgm:prSet/>
      <dgm:spPr/>
      <dgm:t>
        <a:bodyPr/>
        <a:lstStyle/>
        <a:p>
          <a:endParaRPr lang="zh-CN" altLang="en-US"/>
        </a:p>
      </dgm:t>
    </dgm:pt>
    <dgm:pt modelId="{66F3CE7D-E7DE-4AB2-9A56-83641D2BAEB0}">
      <dgm:prSet phldrT="[文本]"/>
      <dgm:spPr/>
      <dgm:t>
        <a:bodyPr/>
        <a:lstStyle/>
        <a:p>
          <a:r>
            <a:rPr lang="zh-CN" altLang="en-US" dirty="0" smtClean="0"/>
            <a:t>案例文书</a:t>
          </a:r>
          <a:endParaRPr lang="zh-CN" altLang="en-US" dirty="0"/>
        </a:p>
      </dgm:t>
    </dgm:pt>
    <dgm:pt modelId="{8687CF0A-8304-47FE-B0AC-B64F471E5559}" type="parTrans" cxnId="{891AC735-C220-4B8F-BEBF-9FCA9EA20712}">
      <dgm:prSet/>
      <dgm:spPr/>
      <dgm:t>
        <a:bodyPr/>
        <a:lstStyle/>
        <a:p>
          <a:endParaRPr lang="zh-CN" altLang="en-US"/>
        </a:p>
      </dgm:t>
    </dgm:pt>
    <dgm:pt modelId="{3087BC16-66CA-457B-A78B-66B69473C8B3}" type="sibTrans" cxnId="{891AC735-C220-4B8F-BEBF-9FCA9EA20712}">
      <dgm:prSet/>
      <dgm:spPr/>
      <dgm:t>
        <a:bodyPr/>
        <a:lstStyle/>
        <a:p>
          <a:endParaRPr lang="zh-CN" altLang="en-US"/>
        </a:p>
      </dgm:t>
    </dgm:pt>
    <dgm:pt modelId="{8A9D3DE3-59D1-4646-8C22-EA6E570440B2}">
      <dgm:prSet phldrT="[文本]"/>
      <dgm:spPr/>
      <dgm:t>
        <a:bodyPr/>
        <a:lstStyle/>
        <a:p>
          <a:r>
            <a:rPr lang="zh-CN" altLang="en-US" dirty="0" smtClean="0"/>
            <a:t>法律动态</a:t>
          </a:r>
          <a:endParaRPr lang="zh-CN" altLang="en-US" dirty="0"/>
        </a:p>
      </dgm:t>
    </dgm:pt>
    <dgm:pt modelId="{8E1F6670-3220-49FC-BF27-D78DC1A80B20}" type="parTrans" cxnId="{5253F0F5-37E0-44C4-91E3-7CBBE341520B}">
      <dgm:prSet/>
      <dgm:spPr/>
      <dgm:t>
        <a:bodyPr/>
        <a:lstStyle/>
        <a:p>
          <a:endParaRPr lang="zh-CN" altLang="en-US"/>
        </a:p>
      </dgm:t>
    </dgm:pt>
    <dgm:pt modelId="{259AA3D7-B8CD-418A-8169-CC6E362867BA}" type="sibTrans" cxnId="{5253F0F5-37E0-44C4-91E3-7CBBE341520B}">
      <dgm:prSet/>
      <dgm:spPr/>
      <dgm:t>
        <a:bodyPr/>
        <a:lstStyle/>
        <a:p>
          <a:endParaRPr lang="zh-CN" altLang="en-US"/>
        </a:p>
      </dgm:t>
    </dgm:pt>
    <dgm:pt modelId="{702476E3-09C6-40C8-ADC2-87FCB70CF0F2}">
      <dgm:prSet phldrT="[文本]"/>
      <dgm:spPr/>
      <dgm:t>
        <a:bodyPr/>
        <a:lstStyle/>
        <a:p>
          <a:r>
            <a:rPr lang="zh-CN" altLang="en-US" dirty="0" smtClean="0"/>
            <a:t>图书专著</a:t>
          </a:r>
          <a:endParaRPr lang="en-US" altLang="zh-CN" dirty="0" smtClean="0"/>
        </a:p>
      </dgm:t>
    </dgm:pt>
    <dgm:pt modelId="{54B6E272-21C7-49C5-BFFA-95F621FA8D0C}" type="parTrans" cxnId="{4FC3FE6C-A6D5-43EF-9F11-059B48D02216}">
      <dgm:prSet/>
      <dgm:spPr/>
      <dgm:t>
        <a:bodyPr/>
        <a:lstStyle/>
        <a:p>
          <a:endParaRPr lang="zh-CN" altLang="en-US"/>
        </a:p>
      </dgm:t>
    </dgm:pt>
    <dgm:pt modelId="{1FBA87B3-9A29-4B9E-812A-1BF88309EF87}" type="sibTrans" cxnId="{4FC3FE6C-A6D5-43EF-9F11-059B48D02216}">
      <dgm:prSet/>
      <dgm:spPr/>
      <dgm:t>
        <a:bodyPr/>
        <a:lstStyle/>
        <a:p>
          <a:endParaRPr lang="zh-CN" altLang="en-US"/>
        </a:p>
      </dgm:t>
    </dgm:pt>
    <dgm:pt modelId="{3CF03267-629D-4FD9-903F-27C93920DA3A}">
      <dgm:prSet phldrT="[文本]"/>
      <dgm:spPr/>
      <dgm:t>
        <a:bodyPr/>
        <a:lstStyle/>
        <a:p>
          <a:r>
            <a:rPr lang="en-US" altLang="zh-CN" dirty="0" smtClean="0"/>
            <a:t>……</a:t>
          </a:r>
          <a:endParaRPr lang="zh-CN" altLang="en-US" dirty="0"/>
        </a:p>
      </dgm:t>
    </dgm:pt>
    <dgm:pt modelId="{B880580E-4A8B-4E1A-8D8F-2B81C23C58D5}" type="parTrans" cxnId="{33F5BDD7-4A37-4672-A694-2F3F29D37AE0}">
      <dgm:prSet/>
      <dgm:spPr/>
      <dgm:t>
        <a:bodyPr/>
        <a:lstStyle/>
        <a:p>
          <a:endParaRPr lang="zh-CN" altLang="en-US"/>
        </a:p>
      </dgm:t>
    </dgm:pt>
    <dgm:pt modelId="{44CB3F10-ED2D-4E5E-9177-A4F2EAAF5496}" type="sibTrans" cxnId="{33F5BDD7-4A37-4672-A694-2F3F29D37AE0}">
      <dgm:prSet/>
      <dgm:spPr/>
      <dgm:t>
        <a:bodyPr/>
        <a:lstStyle/>
        <a:p>
          <a:endParaRPr lang="zh-CN" altLang="en-US"/>
        </a:p>
      </dgm:t>
    </dgm:pt>
    <dgm:pt modelId="{291EDB17-4101-420C-8E86-075C691B376D}">
      <dgm:prSet phldrT="[文本]"/>
      <dgm:spPr/>
      <dgm:t>
        <a:bodyPr/>
        <a:lstStyle/>
        <a:p>
          <a:r>
            <a:rPr lang="zh-CN" altLang="en-US" dirty="0" smtClean="0"/>
            <a:t>搜索引擎</a:t>
          </a:r>
          <a:endParaRPr lang="en-US" altLang="zh-CN" dirty="0" smtClean="0"/>
        </a:p>
      </dgm:t>
    </dgm:pt>
    <dgm:pt modelId="{5FD31A19-6547-402E-A1F2-9677166E994F}" type="parTrans" cxnId="{9E9B57D0-A026-400C-9E28-06B5FA5EFFA3}">
      <dgm:prSet/>
      <dgm:spPr/>
      <dgm:t>
        <a:bodyPr/>
        <a:lstStyle/>
        <a:p>
          <a:endParaRPr lang="zh-CN" altLang="en-US"/>
        </a:p>
      </dgm:t>
    </dgm:pt>
    <dgm:pt modelId="{D39E2F75-0A3D-4DCF-8F11-8F8E64CD9448}" type="sibTrans" cxnId="{9E9B57D0-A026-400C-9E28-06B5FA5EFFA3}">
      <dgm:prSet/>
      <dgm:spPr/>
      <dgm:t>
        <a:bodyPr/>
        <a:lstStyle/>
        <a:p>
          <a:endParaRPr lang="zh-CN" altLang="en-US"/>
        </a:p>
      </dgm:t>
    </dgm:pt>
    <dgm:pt modelId="{C851854F-4103-4C81-9BE1-2DC783E24868}">
      <dgm:prSet phldrT="[文本]"/>
      <dgm:spPr/>
      <dgm:t>
        <a:bodyPr/>
        <a:lstStyle/>
        <a:p>
          <a:r>
            <a:rPr lang="zh-CN" altLang="en-US" smtClean="0"/>
            <a:t>官方</a:t>
          </a:r>
          <a:r>
            <a:rPr lang="zh-CN" altLang="en-US" dirty="0" smtClean="0"/>
            <a:t>网站</a:t>
          </a:r>
          <a:endParaRPr lang="en-US" altLang="zh-CN" dirty="0" smtClean="0"/>
        </a:p>
      </dgm:t>
    </dgm:pt>
    <dgm:pt modelId="{DC6BBC58-0C14-449D-86FE-954977A76B4D}" type="parTrans" cxnId="{4AB0DCBA-8A01-4D91-AFCD-59A5DE0B734D}">
      <dgm:prSet/>
      <dgm:spPr/>
      <dgm:t>
        <a:bodyPr/>
        <a:lstStyle/>
        <a:p>
          <a:endParaRPr lang="zh-CN" altLang="en-US"/>
        </a:p>
      </dgm:t>
    </dgm:pt>
    <dgm:pt modelId="{800C23DA-79AA-44EA-918C-EA673ED46D16}" type="sibTrans" cxnId="{4AB0DCBA-8A01-4D91-AFCD-59A5DE0B734D}">
      <dgm:prSet/>
      <dgm:spPr/>
      <dgm:t>
        <a:bodyPr/>
        <a:lstStyle/>
        <a:p>
          <a:endParaRPr lang="zh-CN" altLang="en-US"/>
        </a:p>
      </dgm:t>
    </dgm:pt>
    <dgm:pt modelId="{5CDD5B38-739A-4C8B-8C3D-79447B4E6802}">
      <dgm:prSet phldrT="[文本]"/>
      <dgm:spPr/>
      <dgm:t>
        <a:bodyPr/>
        <a:lstStyle/>
        <a:p>
          <a:r>
            <a:rPr lang="zh-CN" altLang="en-US" dirty="0" smtClean="0"/>
            <a:t>期刊论文</a:t>
          </a:r>
          <a:endParaRPr lang="en-US" altLang="zh-CN" dirty="0" smtClean="0"/>
        </a:p>
      </dgm:t>
    </dgm:pt>
    <dgm:pt modelId="{FDAD808B-C100-47EC-AFEB-AD5A2CCDD02F}" type="parTrans" cxnId="{335BE92C-4634-4B7E-A4B2-740999029E6F}">
      <dgm:prSet/>
      <dgm:spPr/>
      <dgm:t>
        <a:bodyPr/>
        <a:lstStyle/>
        <a:p>
          <a:endParaRPr lang="zh-CN" altLang="en-US"/>
        </a:p>
      </dgm:t>
    </dgm:pt>
    <dgm:pt modelId="{6A001A34-40C8-4960-B602-9411CF800CDF}" type="sibTrans" cxnId="{335BE92C-4634-4B7E-A4B2-740999029E6F}">
      <dgm:prSet/>
      <dgm:spPr/>
      <dgm:t>
        <a:bodyPr/>
        <a:lstStyle/>
        <a:p>
          <a:endParaRPr lang="zh-CN" altLang="en-US"/>
        </a:p>
      </dgm:t>
    </dgm:pt>
    <dgm:pt modelId="{1BD2DE00-30AF-4964-895A-BEC2BDE83AC9}">
      <dgm:prSet phldrT="[文本]"/>
      <dgm:spPr/>
      <dgm:t>
        <a:bodyPr/>
        <a:lstStyle/>
        <a:p>
          <a:r>
            <a:rPr lang="en-US" altLang="zh-CN" dirty="0" smtClean="0"/>
            <a:t>……</a:t>
          </a:r>
        </a:p>
      </dgm:t>
    </dgm:pt>
    <dgm:pt modelId="{0AF2CEED-3426-4B58-A8C0-54262E4E9B80}" type="parTrans" cxnId="{17E47501-C4B2-4253-AF33-520A3BA21EC6}">
      <dgm:prSet/>
      <dgm:spPr/>
      <dgm:t>
        <a:bodyPr/>
        <a:lstStyle/>
        <a:p>
          <a:endParaRPr lang="zh-CN" altLang="en-US"/>
        </a:p>
      </dgm:t>
    </dgm:pt>
    <dgm:pt modelId="{A7D957EC-E5CA-409E-96AD-5FB33090EFDB}" type="sibTrans" cxnId="{17E47501-C4B2-4253-AF33-520A3BA21EC6}">
      <dgm:prSet/>
      <dgm:spPr/>
      <dgm:t>
        <a:bodyPr/>
        <a:lstStyle/>
        <a:p>
          <a:endParaRPr lang="zh-CN" altLang="en-US"/>
        </a:p>
      </dgm:t>
    </dgm:pt>
    <dgm:pt modelId="{016620DB-2262-404A-8ECB-E8740B2BEB69}" type="pres">
      <dgm:prSet presAssocID="{ED42182F-EC21-4FCE-9FA1-81FA64185483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DCB6339B-367C-41AE-95AD-14961445AC0B}" type="pres">
      <dgm:prSet presAssocID="{ED42182F-EC21-4FCE-9FA1-81FA64185483}" presName="outerBox" presStyleCnt="0"/>
      <dgm:spPr/>
    </dgm:pt>
    <dgm:pt modelId="{9CE05BB9-5BA6-441C-9140-AA094CAB1A58}" type="pres">
      <dgm:prSet presAssocID="{ED42182F-EC21-4FCE-9FA1-81FA64185483}" presName="outerBoxParent" presStyleLbl="node1" presStyleIdx="0" presStyleCnt="2"/>
      <dgm:spPr/>
      <dgm:t>
        <a:bodyPr/>
        <a:lstStyle/>
        <a:p>
          <a:endParaRPr lang="zh-CN" altLang="en-US"/>
        </a:p>
      </dgm:t>
    </dgm:pt>
    <dgm:pt modelId="{407B4553-AF1F-4C0D-BF87-980F774E2761}" type="pres">
      <dgm:prSet presAssocID="{ED42182F-EC21-4FCE-9FA1-81FA64185483}" presName="outerBoxChildren" presStyleCnt="0"/>
      <dgm:spPr/>
    </dgm:pt>
    <dgm:pt modelId="{9FD01F80-5F6A-4B48-A512-8C89F6A5FA84}" type="pres">
      <dgm:prSet presAssocID="{291EDB17-4101-420C-8E86-075C691B376D}" presName="oChild" presStyleLbl="fgAcc1" presStyleIdx="0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1ABDB8-B1A6-4974-94CF-0F4AEAB9DF5E}" type="pres">
      <dgm:prSet presAssocID="{D39E2F75-0A3D-4DCF-8F11-8F8E64CD9448}" presName="outerSibTrans" presStyleCnt="0"/>
      <dgm:spPr/>
    </dgm:pt>
    <dgm:pt modelId="{8E41D486-97F3-4D94-885C-CB233B785D3E}" type="pres">
      <dgm:prSet presAssocID="{67BD97F2-77BD-4657-9D69-BF8CA56DD142}" presName="oChild" presStyleLbl="fgAcc1" presStyleIdx="1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0FED11-0025-44F9-936E-FE03F8F53CE8}" type="pres">
      <dgm:prSet presAssocID="{EEEC958B-646A-446F-BE6B-DBFD93C3F30D}" presName="outerSibTrans" presStyleCnt="0"/>
      <dgm:spPr/>
    </dgm:pt>
    <dgm:pt modelId="{B1B87876-7BA6-448A-AA98-1A654925A553}" type="pres">
      <dgm:prSet presAssocID="{C851854F-4103-4C81-9BE1-2DC783E24868}" presName="oChild" presStyleLbl="fgAcc1" presStyleIdx="2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C4652C0-1425-413B-8E05-16C85212ABD0}" type="pres">
      <dgm:prSet presAssocID="{800C23DA-79AA-44EA-918C-EA673ED46D16}" presName="outerSibTrans" presStyleCnt="0"/>
      <dgm:spPr/>
    </dgm:pt>
    <dgm:pt modelId="{2CF6B2B2-A4B8-424D-AE16-123B65F51800}" type="pres">
      <dgm:prSet presAssocID="{702476E3-09C6-40C8-ADC2-87FCB70CF0F2}" presName="oChild" presStyleLbl="fgAcc1" presStyleIdx="3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3DF1C3-75CF-4035-8ECE-066CA09F9D79}" type="pres">
      <dgm:prSet presAssocID="{1FBA87B3-9A29-4B9E-812A-1BF88309EF87}" presName="outerSibTrans" presStyleCnt="0"/>
      <dgm:spPr/>
    </dgm:pt>
    <dgm:pt modelId="{D76CBC97-B7A5-419D-9A2E-794F8BB7616A}" type="pres">
      <dgm:prSet presAssocID="{5CDD5B38-739A-4C8B-8C3D-79447B4E6802}" presName="oChild" presStyleLbl="fgAcc1" presStyleIdx="4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644D1B-5A81-4C1B-A131-215B01DDC762}" type="pres">
      <dgm:prSet presAssocID="{6A001A34-40C8-4960-B602-9411CF800CDF}" presName="outerSibTrans" presStyleCnt="0"/>
      <dgm:spPr/>
    </dgm:pt>
    <dgm:pt modelId="{299A676C-6093-4481-8A07-2F94F6ECC362}" type="pres">
      <dgm:prSet presAssocID="{1BD2DE00-30AF-4964-895A-BEC2BDE83AC9}" presName="oChild" presStyleLbl="fgAcc1" presStyleIdx="5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A23528-B575-4F09-BB7F-192E7A5397B4}" type="pres">
      <dgm:prSet presAssocID="{ED42182F-EC21-4FCE-9FA1-81FA64185483}" presName="middleBox" presStyleCnt="0"/>
      <dgm:spPr/>
    </dgm:pt>
    <dgm:pt modelId="{36114414-E449-4D42-8A5A-DEADE065DC05}" type="pres">
      <dgm:prSet presAssocID="{ED42182F-EC21-4FCE-9FA1-81FA64185483}" presName="middleBoxParent" presStyleLbl="node1" presStyleIdx="1" presStyleCnt="2"/>
      <dgm:spPr/>
      <dgm:t>
        <a:bodyPr/>
        <a:lstStyle/>
        <a:p>
          <a:endParaRPr lang="zh-CN" altLang="en-US"/>
        </a:p>
      </dgm:t>
    </dgm:pt>
    <dgm:pt modelId="{48DBC52B-770F-44A8-A5B2-7EA845800D0D}" type="pres">
      <dgm:prSet presAssocID="{ED42182F-EC21-4FCE-9FA1-81FA64185483}" presName="middleBoxChildren" presStyleCnt="0"/>
      <dgm:spPr/>
    </dgm:pt>
    <dgm:pt modelId="{3F79CAEF-8654-421E-9FF3-E3A472772157}" type="pres">
      <dgm:prSet presAssocID="{06205A87-C240-4DB8-A5D6-8FA1D630F9A8}" presName="mChild" presStyleLbl="fgAcc1" presStyleIdx="6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E2BC21-3CE9-4001-85CD-3E4E6369BC1D}" type="pres">
      <dgm:prSet presAssocID="{28B4ED7D-0A32-4AC4-A623-AFBFD56A4441}" presName="middleSibTrans" presStyleCnt="0"/>
      <dgm:spPr/>
    </dgm:pt>
    <dgm:pt modelId="{DA1085A4-D5CC-4FA8-965F-A82B9228BECC}" type="pres">
      <dgm:prSet presAssocID="{66F3CE7D-E7DE-4AB2-9A56-83641D2BAEB0}" presName="mChild" presStyleLbl="fgAcc1" presStyleIdx="7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1C001E-46AF-4DFC-8727-B590B7F78162}" type="pres">
      <dgm:prSet presAssocID="{3087BC16-66CA-457B-A78B-66B69473C8B3}" presName="middleSibTrans" presStyleCnt="0"/>
      <dgm:spPr/>
    </dgm:pt>
    <dgm:pt modelId="{2AD5203B-9AE1-448D-9BF1-D36504B8296B}" type="pres">
      <dgm:prSet presAssocID="{8A9D3DE3-59D1-4646-8C22-EA6E570440B2}" presName="mChild" presStyleLbl="fgAcc1" presStyleIdx="8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A5D76F-FA1D-4BBA-A67A-95FCA4D36908}" type="pres">
      <dgm:prSet presAssocID="{259AA3D7-B8CD-418A-8169-CC6E362867BA}" presName="middleSibTrans" presStyleCnt="0"/>
      <dgm:spPr/>
    </dgm:pt>
    <dgm:pt modelId="{45907A92-17ED-4AC1-BA9B-EAE0A134E41B}" type="pres">
      <dgm:prSet presAssocID="{3CF03267-629D-4FD9-903F-27C93920DA3A}" presName="mChild" presStyleLbl="fgAcc1" presStyleIdx="9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C40658D-B668-44F7-A3C4-00E4F576F3BD}" type="presOf" srcId="{5CDD5B38-739A-4C8B-8C3D-79447B4E6802}" destId="{D76CBC97-B7A5-419D-9A2E-794F8BB7616A}" srcOrd="0" destOrd="0" presId="urn:microsoft.com/office/officeart/2005/8/layout/target2"/>
    <dgm:cxn modelId="{4FC3FE6C-A6D5-43EF-9F11-059B48D02216}" srcId="{C08C9008-2F7C-4931-9503-1505B424A1B5}" destId="{702476E3-09C6-40C8-ADC2-87FCB70CF0F2}" srcOrd="3" destOrd="0" parTransId="{54B6E272-21C7-49C5-BFFA-95F621FA8D0C}" sibTransId="{1FBA87B3-9A29-4B9E-812A-1BF88309EF87}"/>
    <dgm:cxn modelId="{B185F56D-C895-462A-AB95-DDBFAFC1602B}" type="presOf" srcId="{C851854F-4103-4C81-9BE1-2DC783E24868}" destId="{B1B87876-7BA6-448A-AA98-1A654925A553}" srcOrd="0" destOrd="0" presId="urn:microsoft.com/office/officeart/2005/8/layout/target2"/>
    <dgm:cxn modelId="{13EBBE78-3570-40F8-A48F-07701D6C188C}" type="presOf" srcId="{8A9D3DE3-59D1-4646-8C22-EA6E570440B2}" destId="{2AD5203B-9AE1-448D-9BF1-D36504B8296B}" srcOrd="0" destOrd="0" presId="urn:microsoft.com/office/officeart/2005/8/layout/target2"/>
    <dgm:cxn modelId="{72FA75BE-6D8B-4B75-96D1-F959E8C26CB0}" type="presOf" srcId="{291EDB17-4101-420C-8E86-075C691B376D}" destId="{9FD01F80-5F6A-4B48-A512-8C89F6A5FA84}" srcOrd="0" destOrd="0" presId="urn:microsoft.com/office/officeart/2005/8/layout/target2"/>
    <dgm:cxn modelId="{335BE92C-4634-4B7E-A4B2-740999029E6F}" srcId="{C08C9008-2F7C-4931-9503-1505B424A1B5}" destId="{5CDD5B38-739A-4C8B-8C3D-79447B4E6802}" srcOrd="4" destOrd="0" parTransId="{FDAD808B-C100-47EC-AFEB-AD5A2CCDD02F}" sibTransId="{6A001A34-40C8-4960-B602-9411CF800CDF}"/>
    <dgm:cxn modelId="{9E9B57D0-A026-400C-9E28-06B5FA5EFFA3}" srcId="{C08C9008-2F7C-4931-9503-1505B424A1B5}" destId="{291EDB17-4101-420C-8E86-075C691B376D}" srcOrd="0" destOrd="0" parTransId="{5FD31A19-6547-402E-A1F2-9677166E994F}" sibTransId="{D39E2F75-0A3D-4DCF-8F11-8F8E64CD9448}"/>
    <dgm:cxn modelId="{891AC735-C220-4B8F-BEBF-9FCA9EA20712}" srcId="{08E52D1B-6042-4034-ACB6-0DB3C8E5C318}" destId="{66F3CE7D-E7DE-4AB2-9A56-83641D2BAEB0}" srcOrd="1" destOrd="0" parTransId="{8687CF0A-8304-47FE-B0AC-B64F471E5559}" sibTransId="{3087BC16-66CA-457B-A78B-66B69473C8B3}"/>
    <dgm:cxn modelId="{5253F0F5-37E0-44C4-91E3-7CBBE341520B}" srcId="{08E52D1B-6042-4034-ACB6-0DB3C8E5C318}" destId="{8A9D3DE3-59D1-4646-8C22-EA6E570440B2}" srcOrd="2" destOrd="0" parTransId="{8E1F6670-3220-49FC-BF27-D78DC1A80B20}" sibTransId="{259AA3D7-B8CD-418A-8169-CC6E362867BA}"/>
    <dgm:cxn modelId="{17E47501-C4B2-4253-AF33-520A3BA21EC6}" srcId="{C08C9008-2F7C-4931-9503-1505B424A1B5}" destId="{1BD2DE00-30AF-4964-895A-BEC2BDE83AC9}" srcOrd="5" destOrd="0" parTransId="{0AF2CEED-3426-4B58-A8C0-54262E4E9B80}" sibTransId="{A7D957EC-E5CA-409E-96AD-5FB33090EFDB}"/>
    <dgm:cxn modelId="{66E02A96-ED43-4E63-94E1-8982EA35C2A4}" type="presOf" srcId="{702476E3-09C6-40C8-ADC2-87FCB70CF0F2}" destId="{2CF6B2B2-A4B8-424D-AE16-123B65F51800}" srcOrd="0" destOrd="0" presId="urn:microsoft.com/office/officeart/2005/8/layout/target2"/>
    <dgm:cxn modelId="{1834DCEA-02B2-4D95-A154-87386248994A}" type="presOf" srcId="{ED42182F-EC21-4FCE-9FA1-81FA64185483}" destId="{016620DB-2262-404A-8ECB-E8740B2BEB69}" srcOrd="0" destOrd="0" presId="urn:microsoft.com/office/officeart/2005/8/layout/target2"/>
    <dgm:cxn modelId="{A73F8E13-A1FC-4C1B-ADB1-89EE22A6FD87}" type="presOf" srcId="{08E52D1B-6042-4034-ACB6-0DB3C8E5C318}" destId="{36114414-E449-4D42-8A5A-DEADE065DC05}" srcOrd="0" destOrd="0" presId="urn:microsoft.com/office/officeart/2005/8/layout/target2"/>
    <dgm:cxn modelId="{D49FDE01-7AAC-4C1C-B1CE-4ADE2449E41A}" type="presOf" srcId="{66F3CE7D-E7DE-4AB2-9A56-83641D2BAEB0}" destId="{DA1085A4-D5CC-4FA8-965F-A82B9228BECC}" srcOrd="0" destOrd="0" presId="urn:microsoft.com/office/officeart/2005/8/layout/target2"/>
    <dgm:cxn modelId="{33F5BDD7-4A37-4672-A694-2F3F29D37AE0}" srcId="{08E52D1B-6042-4034-ACB6-0DB3C8E5C318}" destId="{3CF03267-629D-4FD9-903F-27C93920DA3A}" srcOrd="3" destOrd="0" parTransId="{B880580E-4A8B-4E1A-8D8F-2B81C23C58D5}" sibTransId="{44CB3F10-ED2D-4E5E-9177-A4F2EAAF5496}"/>
    <dgm:cxn modelId="{279019F9-46D1-4174-B8CD-12D3937BD62B}" srcId="{ED42182F-EC21-4FCE-9FA1-81FA64185483}" destId="{08E52D1B-6042-4034-ACB6-0DB3C8E5C318}" srcOrd="1" destOrd="0" parTransId="{A9F6EE7D-FCA9-4192-AB5C-1DA01D0AEDED}" sibTransId="{8B80143A-F50F-4A75-A3FA-A11ADD97053A}"/>
    <dgm:cxn modelId="{158A65AE-B8E7-4A50-9271-F46D6BD458FE}" srcId="{ED42182F-EC21-4FCE-9FA1-81FA64185483}" destId="{C08C9008-2F7C-4931-9503-1505B424A1B5}" srcOrd="0" destOrd="0" parTransId="{57DE8F9C-6B96-4B74-A0B2-41E5F4C20F83}" sibTransId="{862C62C3-A21D-4863-B69A-A7539D4BE492}"/>
    <dgm:cxn modelId="{50AEEEC8-59F0-45C4-AD40-EBC096FE27AC}" type="presOf" srcId="{3CF03267-629D-4FD9-903F-27C93920DA3A}" destId="{45907A92-17ED-4AC1-BA9B-EAE0A134E41B}" srcOrd="0" destOrd="0" presId="urn:microsoft.com/office/officeart/2005/8/layout/target2"/>
    <dgm:cxn modelId="{5A9B5BFB-095E-4C09-8C5F-FF9EFCA7FAF8}" type="presOf" srcId="{C08C9008-2F7C-4931-9503-1505B424A1B5}" destId="{9CE05BB9-5BA6-441C-9140-AA094CAB1A58}" srcOrd="0" destOrd="0" presId="urn:microsoft.com/office/officeart/2005/8/layout/target2"/>
    <dgm:cxn modelId="{4AB0DCBA-8A01-4D91-AFCD-59A5DE0B734D}" srcId="{C08C9008-2F7C-4931-9503-1505B424A1B5}" destId="{C851854F-4103-4C81-9BE1-2DC783E24868}" srcOrd="2" destOrd="0" parTransId="{DC6BBC58-0C14-449D-86FE-954977A76B4D}" sibTransId="{800C23DA-79AA-44EA-918C-EA673ED46D16}"/>
    <dgm:cxn modelId="{C30C90C3-526D-4E57-B63E-3F646FAFAC17}" type="presOf" srcId="{67BD97F2-77BD-4657-9D69-BF8CA56DD142}" destId="{8E41D486-97F3-4D94-885C-CB233B785D3E}" srcOrd="0" destOrd="0" presId="urn:microsoft.com/office/officeart/2005/8/layout/target2"/>
    <dgm:cxn modelId="{79451707-AF8C-421D-82B2-54F924BA5658}" type="presOf" srcId="{1BD2DE00-30AF-4964-895A-BEC2BDE83AC9}" destId="{299A676C-6093-4481-8A07-2F94F6ECC362}" srcOrd="0" destOrd="0" presId="urn:microsoft.com/office/officeart/2005/8/layout/target2"/>
    <dgm:cxn modelId="{181ED8E0-4646-4B45-BBEC-D1AB08E41949}" type="presOf" srcId="{06205A87-C240-4DB8-A5D6-8FA1D630F9A8}" destId="{3F79CAEF-8654-421E-9FF3-E3A472772157}" srcOrd="0" destOrd="0" presId="urn:microsoft.com/office/officeart/2005/8/layout/target2"/>
    <dgm:cxn modelId="{C75DA82B-A70A-482A-8283-200C96CE47BD}" srcId="{08E52D1B-6042-4034-ACB6-0DB3C8E5C318}" destId="{06205A87-C240-4DB8-A5D6-8FA1D630F9A8}" srcOrd="0" destOrd="0" parTransId="{85FA52B7-C15B-4164-B1F4-91BF0A195A13}" sibTransId="{28B4ED7D-0A32-4AC4-A623-AFBFD56A4441}"/>
    <dgm:cxn modelId="{BD048348-72B6-4EF5-B232-EAD307177F03}" srcId="{C08C9008-2F7C-4931-9503-1505B424A1B5}" destId="{67BD97F2-77BD-4657-9D69-BF8CA56DD142}" srcOrd="1" destOrd="0" parTransId="{BE0C1A8F-CC8E-43C5-94A3-3A79E68809F8}" sibTransId="{EEEC958B-646A-446F-BE6B-DBFD93C3F30D}"/>
    <dgm:cxn modelId="{A36240D0-9424-4018-BC59-2D3019FE7071}" type="presParOf" srcId="{016620DB-2262-404A-8ECB-E8740B2BEB69}" destId="{DCB6339B-367C-41AE-95AD-14961445AC0B}" srcOrd="0" destOrd="0" presId="urn:microsoft.com/office/officeart/2005/8/layout/target2"/>
    <dgm:cxn modelId="{BB3FBADD-A2B5-4C30-B98A-DC87718D9E1F}" type="presParOf" srcId="{DCB6339B-367C-41AE-95AD-14961445AC0B}" destId="{9CE05BB9-5BA6-441C-9140-AA094CAB1A58}" srcOrd="0" destOrd="0" presId="urn:microsoft.com/office/officeart/2005/8/layout/target2"/>
    <dgm:cxn modelId="{58803900-E0C7-4157-ACFB-79A7AD722DC3}" type="presParOf" srcId="{DCB6339B-367C-41AE-95AD-14961445AC0B}" destId="{407B4553-AF1F-4C0D-BF87-980F774E2761}" srcOrd="1" destOrd="0" presId="urn:microsoft.com/office/officeart/2005/8/layout/target2"/>
    <dgm:cxn modelId="{F5E8FCA6-12B8-439D-AB7D-34316C9A3BFA}" type="presParOf" srcId="{407B4553-AF1F-4C0D-BF87-980F774E2761}" destId="{9FD01F80-5F6A-4B48-A512-8C89F6A5FA84}" srcOrd="0" destOrd="0" presId="urn:microsoft.com/office/officeart/2005/8/layout/target2"/>
    <dgm:cxn modelId="{3CE38EF7-1DEC-4636-B247-5CDBEEB821F1}" type="presParOf" srcId="{407B4553-AF1F-4C0D-BF87-980F774E2761}" destId="{8B1ABDB8-B1A6-4974-94CF-0F4AEAB9DF5E}" srcOrd="1" destOrd="0" presId="urn:microsoft.com/office/officeart/2005/8/layout/target2"/>
    <dgm:cxn modelId="{8C766ACE-3992-4C12-B856-ABD3E7DB31AA}" type="presParOf" srcId="{407B4553-AF1F-4C0D-BF87-980F774E2761}" destId="{8E41D486-97F3-4D94-885C-CB233B785D3E}" srcOrd="2" destOrd="0" presId="urn:microsoft.com/office/officeart/2005/8/layout/target2"/>
    <dgm:cxn modelId="{FB63C1D7-0E36-4226-ABA5-90D25342C53F}" type="presParOf" srcId="{407B4553-AF1F-4C0D-BF87-980F774E2761}" destId="{6B0FED11-0025-44F9-936E-FE03F8F53CE8}" srcOrd="3" destOrd="0" presId="urn:microsoft.com/office/officeart/2005/8/layout/target2"/>
    <dgm:cxn modelId="{AA2DCCA4-2958-47F6-AB6B-43D1DB53CB77}" type="presParOf" srcId="{407B4553-AF1F-4C0D-BF87-980F774E2761}" destId="{B1B87876-7BA6-448A-AA98-1A654925A553}" srcOrd="4" destOrd="0" presId="urn:microsoft.com/office/officeart/2005/8/layout/target2"/>
    <dgm:cxn modelId="{12C8A98D-C2FF-4998-BD3E-A149031F9EDF}" type="presParOf" srcId="{407B4553-AF1F-4C0D-BF87-980F774E2761}" destId="{EC4652C0-1425-413B-8E05-16C85212ABD0}" srcOrd="5" destOrd="0" presId="urn:microsoft.com/office/officeart/2005/8/layout/target2"/>
    <dgm:cxn modelId="{1750FA3A-0AF9-4CBA-B5DC-F3367A14369D}" type="presParOf" srcId="{407B4553-AF1F-4C0D-BF87-980F774E2761}" destId="{2CF6B2B2-A4B8-424D-AE16-123B65F51800}" srcOrd="6" destOrd="0" presId="urn:microsoft.com/office/officeart/2005/8/layout/target2"/>
    <dgm:cxn modelId="{29E478F0-60A0-4E2C-8E8C-B79F9CCC3834}" type="presParOf" srcId="{407B4553-AF1F-4C0D-BF87-980F774E2761}" destId="{1E3DF1C3-75CF-4035-8ECE-066CA09F9D79}" srcOrd="7" destOrd="0" presId="urn:microsoft.com/office/officeart/2005/8/layout/target2"/>
    <dgm:cxn modelId="{A14EAD4A-62F5-4E87-B293-91A8D5074886}" type="presParOf" srcId="{407B4553-AF1F-4C0D-BF87-980F774E2761}" destId="{D76CBC97-B7A5-419D-9A2E-794F8BB7616A}" srcOrd="8" destOrd="0" presId="urn:microsoft.com/office/officeart/2005/8/layout/target2"/>
    <dgm:cxn modelId="{BF4C2C2B-CA93-493C-9753-66C046A3DEDD}" type="presParOf" srcId="{407B4553-AF1F-4C0D-BF87-980F774E2761}" destId="{4B644D1B-5A81-4C1B-A131-215B01DDC762}" srcOrd="9" destOrd="0" presId="urn:microsoft.com/office/officeart/2005/8/layout/target2"/>
    <dgm:cxn modelId="{9AAF8395-E75F-478E-BBF0-960D1913D5B3}" type="presParOf" srcId="{407B4553-AF1F-4C0D-BF87-980F774E2761}" destId="{299A676C-6093-4481-8A07-2F94F6ECC362}" srcOrd="10" destOrd="0" presId="urn:microsoft.com/office/officeart/2005/8/layout/target2"/>
    <dgm:cxn modelId="{8B1848F8-141B-4E3D-BEEA-3DCE9AE93FA9}" type="presParOf" srcId="{016620DB-2262-404A-8ECB-E8740B2BEB69}" destId="{7CA23528-B575-4F09-BB7F-192E7A5397B4}" srcOrd="1" destOrd="0" presId="urn:microsoft.com/office/officeart/2005/8/layout/target2"/>
    <dgm:cxn modelId="{2099A0CE-AF3F-4F87-8F2F-DADD1F2DABD2}" type="presParOf" srcId="{7CA23528-B575-4F09-BB7F-192E7A5397B4}" destId="{36114414-E449-4D42-8A5A-DEADE065DC05}" srcOrd="0" destOrd="0" presId="urn:microsoft.com/office/officeart/2005/8/layout/target2"/>
    <dgm:cxn modelId="{832F7396-5221-4513-8F40-01EB41BBAEF4}" type="presParOf" srcId="{7CA23528-B575-4F09-BB7F-192E7A5397B4}" destId="{48DBC52B-770F-44A8-A5B2-7EA845800D0D}" srcOrd="1" destOrd="0" presId="urn:microsoft.com/office/officeart/2005/8/layout/target2"/>
    <dgm:cxn modelId="{85E4CE62-7074-467A-BAEF-8FDB638803F0}" type="presParOf" srcId="{48DBC52B-770F-44A8-A5B2-7EA845800D0D}" destId="{3F79CAEF-8654-421E-9FF3-E3A472772157}" srcOrd="0" destOrd="0" presId="urn:microsoft.com/office/officeart/2005/8/layout/target2"/>
    <dgm:cxn modelId="{88A1E6E2-EC33-443D-8E97-6F2D9B121290}" type="presParOf" srcId="{48DBC52B-770F-44A8-A5B2-7EA845800D0D}" destId="{7EE2BC21-3CE9-4001-85CD-3E4E6369BC1D}" srcOrd="1" destOrd="0" presId="urn:microsoft.com/office/officeart/2005/8/layout/target2"/>
    <dgm:cxn modelId="{47133189-B21C-4058-AAAD-0EA778F16976}" type="presParOf" srcId="{48DBC52B-770F-44A8-A5B2-7EA845800D0D}" destId="{DA1085A4-D5CC-4FA8-965F-A82B9228BECC}" srcOrd="2" destOrd="0" presId="urn:microsoft.com/office/officeart/2005/8/layout/target2"/>
    <dgm:cxn modelId="{7CD856E2-9595-4119-AB73-33BAABFCC2A5}" type="presParOf" srcId="{48DBC52B-770F-44A8-A5B2-7EA845800D0D}" destId="{8C1C001E-46AF-4DFC-8727-B590B7F78162}" srcOrd="3" destOrd="0" presId="urn:microsoft.com/office/officeart/2005/8/layout/target2"/>
    <dgm:cxn modelId="{DD9EB628-2B1D-4478-AE67-8EAD18E54F61}" type="presParOf" srcId="{48DBC52B-770F-44A8-A5B2-7EA845800D0D}" destId="{2AD5203B-9AE1-448D-9BF1-D36504B8296B}" srcOrd="4" destOrd="0" presId="urn:microsoft.com/office/officeart/2005/8/layout/target2"/>
    <dgm:cxn modelId="{22042F59-A2AF-495B-B5BC-372BBFCF4A5C}" type="presParOf" srcId="{48DBC52B-770F-44A8-A5B2-7EA845800D0D}" destId="{BBA5D76F-FA1D-4BBA-A67A-95FCA4D36908}" srcOrd="5" destOrd="0" presId="urn:microsoft.com/office/officeart/2005/8/layout/target2"/>
    <dgm:cxn modelId="{A5F081B0-6D8D-40A0-AFDB-0EFC7DFBBA80}" type="presParOf" srcId="{48DBC52B-770F-44A8-A5B2-7EA845800D0D}" destId="{45907A92-17ED-4AC1-BA9B-EAE0A134E41B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0F440-7A01-4D1E-8E59-D7FC4F1C9DA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F6C6AF0-A07A-4FE1-9896-F8BEBAF83EE0}">
      <dgm:prSet phldrT="[文本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zh-CN" altLang="en-US" sz="1800" b="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查具体的案例</a:t>
          </a:r>
          <a:endParaRPr lang="zh-CN" altLang="en-US" sz="1800" b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9C85802-8ADD-4415-8ED1-9004FC552039}" type="parTrans" cxnId="{63866680-3188-4309-9D39-4994CD147891}">
      <dgm:prSet/>
      <dgm:spPr/>
      <dgm:t>
        <a:bodyPr/>
        <a:lstStyle/>
        <a:p>
          <a:endParaRPr lang="zh-CN" altLang="en-US"/>
        </a:p>
      </dgm:t>
    </dgm:pt>
    <dgm:pt modelId="{55FABE70-065C-4193-A712-9846B127B6C2}" type="sibTrans" cxnId="{63866680-3188-4309-9D39-4994CD147891}">
      <dgm:prSet/>
      <dgm:spPr/>
      <dgm:t>
        <a:bodyPr/>
        <a:lstStyle/>
        <a:p>
          <a:endParaRPr lang="zh-CN" altLang="en-US"/>
        </a:p>
      </dgm:t>
    </dgm:pt>
    <dgm:pt modelId="{572E3D4E-6641-47AF-85A8-C4919BB57496}">
      <dgm:prSet phldrT="[文本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zh-CN" altLang="en-US" sz="1800" b="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查具体的法规</a:t>
          </a:r>
          <a:endParaRPr lang="zh-CN" altLang="en-US" sz="1800" b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8FCD98F-5CB7-4A09-B239-F7527A1E2332}" type="parTrans" cxnId="{8B24CDE3-7A9B-45EA-A298-0ECC79B5DD6F}">
      <dgm:prSet/>
      <dgm:spPr/>
      <dgm:t>
        <a:bodyPr/>
        <a:lstStyle/>
        <a:p>
          <a:endParaRPr lang="zh-CN" altLang="en-US"/>
        </a:p>
      </dgm:t>
    </dgm:pt>
    <dgm:pt modelId="{B9E01C97-B3A1-4968-B4C2-B893FCC6432A}" type="sibTrans" cxnId="{8B24CDE3-7A9B-45EA-A298-0ECC79B5DD6F}">
      <dgm:prSet/>
      <dgm:spPr/>
      <dgm:t>
        <a:bodyPr/>
        <a:lstStyle/>
        <a:p>
          <a:endParaRPr lang="zh-CN" altLang="en-US"/>
        </a:p>
      </dgm:t>
    </dgm:pt>
    <dgm:pt modelId="{17421652-BDAC-4CCE-8C29-F91E8742B576}">
      <dgm:prSet phldrT="[文本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zh-CN" altLang="en-US" sz="18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获取及时的法律动态及行业资讯</a:t>
          </a:r>
          <a:endParaRPr lang="zh-CN" altLang="en-US" sz="1800" b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663FD89-6322-4A81-AE21-3487888D50A7}" type="parTrans" cxnId="{DA285F23-CB39-4FFB-AF6B-1A7EFE7BB67D}">
      <dgm:prSet/>
      <dgm:spPr/>
      <dgm:t>
        <a:bodyPr/>
        <a:lstStyle/>
        <a:p>
          <a:endParaRPr lang="zh-CN" altLang="en-US"/>
        </a:p>
      </dgm:t>
    </dgm:pt>
    <dgm:pt modelId="{7FED6111-4431-4511-8533-59F60CE4B6CF}" type="sibTrans" cxnId="{DA285F23-CB39-4FFB-AF6B-1A7EFE7BB67D}">
      <dgm:prSet/>
      <dgm:spPr/>
      <dgm:t>
        <a:bodyPr/>
        <a:lstStyle/>
        <a:p>
          <a:endParaRPr lang="zh-CN" altLang="en-US"/>
        </a:p>
      </dgm:t>
    </dgm:pt>
    <dgm:pt modelId="{D94ABE22-10AD-46CA-8F0D-7BBB091F5FD7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体系化地学习专业知识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9A6CC78-7994-4F63-AD04-46F5157E7E73}" type="parTrans" cxnId="{E8D28E03-AE81-46F2-907D-EFA3D2535BB3}">
      <dgm:prSet/>
      <dgm:spPr/>
      <dgm:t>
        <a:bodyPr/>
        <a:lstStyle/>
        <a:p>
          <a:endParaRPr lang="zh-CN" altLang="en-US"/>
        </a:p>
      </dgm:t>
    </dgm:pt>
    <dgm:pt modelId="{3951A865-B49B-42F6-A0CB-611CE149F3A2}" type="sibTrans" cxnId="{E8D28E03-AE81-46F2-907D-EFA3D2535BB3}">
      <dgm:prSet/>
      <dgm:spPr/>
      <dgm:t>
        <a:bodyPr/>
        <a:lstStyle/>
        <a:p>
          <a:endParaRPr lang="zh-CN" altLang="en-US"/>
        </a:p>
      </dgm:t>
    </dgm:pt>
    <dgm:pt modelId="{A6859201-B07D-4FFE-A364-E40260C03F9A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CN" altLang="en-US" sz="18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阅读深入的专业解读、评析</a:t>
          </a:r>
          <a:endParaRPr lang="zh-CN" altLang="en-US" sz="1800" b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EE3FF90-5650-42FB-BEFE-EE826D61A460}" type="sibTrans" cxnId="{0B48F9D6-EC6A-4A27-852E-237979E55F29}">
      <dgm:prSet/>
      <dgm:spPr/>
      <dgm:t>
        <a:bodyPr/>
        <a:lstStyle/>
        <a:p>
          <a:endParaRPr lang="zh-CN" altLang="en-US"/>
        </a:p>
      </dgm:t>
    </dgm:pt>
    <dgm:pt modelId="{B9E5D670-BD33-4406-9FD9-907A86C16EE1}" type="parTrans" cxnId="{0B48F9D6-EC6A-4A27-852E-237979E55F29}">
      <dgm:prSet/>
      <dgm:spPr/>
      <dgm:t>
        <a:bodyPr/>
        <a:lstStyle/>
        <a:p>
          <a:endParaRPr lang="zh-CN" altLang="en-US"/>
        </a:p>
      </dgm:t>
    </dgm:pt>
    <dgm:pt modelId="{673734C7-95B4-439A-BDB9-C03C62348509}" type="pres">
      <dgm:prSet presAssocID="{8F00F440-7A01-4D1E-8E59-D7FC4F1C9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B136505-58E7-43A9-AEB7-297BBF6A63A5}" type="pres">
      <dgm:prSet presAssocID="{4F6C6AF0-A07A-4FE1-9896-F8BEBAF83EE0}" presName="parentLin" presStyleCnt="0"/>
      <dgm:spPr/>
    </dgm:pt>
    <dgm:pt modelId="{33FD5A95-7A79-473B-A973-DA9DD1FE40FC}" type="pres">
      <dgm:prSet presAssocID="{4F6C6AF0-A07A-4FE1-9896-F8BEBAF83EE0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3D0D31BE-D4A3-4FF4-A204-664C6969FBD4}" type="pres">
      <dgm:prSet presAssocID="{4F6C6AF0-A07A-4FE1-9896-F8BEBAF83EE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5FCD52-4C6A-43CA-B9DD-384393578F94}" type="pres">
      <dgm:prSet presAssocID="{4F6C6AF0-A07A-4FE1-9896-F8BEBAF83EE0}" presName="negativeSpace" presStyleCnt="0"/>
      <dgm:spPr/>
    </dgm:pt>
    <dgm:pt modelId="{32350DE6-144F-4FB2-9C48-31F8814B4EA7}" type="pres">
      <dgm:prSet presAssocID="{4F6C6AF0-A07A-4FE1-9896-F8BEBAF83EE0}" presName="childText" presStyleLbl="conFgAcc1" presStyleIdx="0" presStyleCnt="5">
        <dgm:presLayoutVars>
          <dgm:bulletEnabled val="1"/>
        </dgm:presLayoutVars>
      </dgm:prSet>
      <dgm:spPr/>
    </dgm:pt>
    <dgm:pt modelId="{4B75EFE7-5EC1-46A9-B385-751F55282E4C}" type="pres">
      <dgm:prSet presAssocID="{55FABE70-065C-4193-A712-9846B127B6C2}" presName="spaceBetweenRectangles" presStyleCnt="0"/>
      <dgm:spPr/>
    </dgm:pt>
    <dgm:pt modelId="{D06E949B-5E4F-4A5A-90E3-586199176550}" type="pres">
      <dgm:prSet presAssocID="{572E3D4E-6641-47AF-85A8-C4919BB57496}" presName="parentLin" presStyleCnt="0"/>
      <dgm:spPr/>
    </dgm:pt>
    <dgm:pt modelId="{381C3CF3-99E5-4149-A33F-64AB417E310C}" type="pres">
      <dgm:prSet presAssocID="{572E3D4E-6641-47AF-85A8-C4919BB57496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91504FF4-C309-43BA-83D4-F09DC118F97B}" type="pres">
      <dgm:prSet presAssocID="{572E3D4E-6641-47AF-85A8-C4919BB57496}" presName="parentText" presStyleLbl="node1" presStyleIdx="1" presStyleCnt="5" custLinFactNeighborX="2915" custLinFactNeighborY="161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7537FA-853A-42F4-811A-7D313AD7C50B}" type="pres">
      <dgm:prSet presAssocID="{572E3D4E-6641-47AF-85A8-C4919BB57496}" presName="negativeSpace" presStyleCnt="0"/>
      <dgm:spPr/>
    </dgm:pt>
    <dgm:pt modelId="{C5950C15-AD51-4069-A05C-96882F4C1372}" type="pres">
      <dgm:prSet presAssocID="{572E3D4E-6641-47AF-85A8-C4919BB57496}" presName="childText" presStyleLbl="conFgAcc1" presStyleIdx="1" presStyleCnt="5">
        <dgm:presLayoutVars>
          <dgm:bulletEnabled val="1"/>
        </dgm:presLayoutVars>
      </dgm:prSet>
      <dgm:spPr/>
    </dgm:pt>
    <dgm:pt modelId="{DF430EB9-2ADA-4574-8370-D654115CA862}" type="pres">
      <dgm:prSet presAssocID="{B9E01C97-B3A1-4968-B4C2-B893FCC6432A}" presName="spaceBetweenRectangles" presStyleCnt="0"/>
      <dgm:spPr/>
    </dgm:pt>
    <dgm:pt modelId="{1AF28D3B-59EA-4BD2-AEF4-A02C9E4914B9}" type="pres">
      <dgm:prSet presAssocID="{17421652-BDAC-4CCE-8C29-F91E8742B576}" presName="parentLin" presStyleCnt="0"/>
      <dgm:spPr/>
    </dgm:pt>
    <dgm:pt modelId="{280A0ADA-E71F-41C5-A15C-C99DF1B76DB8}" type="pres">
      <dgm:prSet presAssocID="{17421652-BDAC-4CCE-8C29-F91E8742B576}" presName="parentLeftMargin" presStyleLbl="node1" presStyleIdx="1" presStyleCnt="5"/>
      <dgm:spPr/>
      <dgm:t>
        <a:bodyPr/>
        <a:lstStyle/>
        <a:p>
          <a:endParaRPr lang="zh-CN" altLang="en-US"/>
        </a:p>
      </dgm:t>
    </dgm:pt>
    <dgm:pt modelId="{9DD9B525-8B9D-4A34-B6A6-DCDFD9C6B717}" type="pres">
      <dgm:prSet presAssocID="{17421652-BDAC-4CCE-8C29-F91E8742B57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D7F00B2-1665-4BCA-94A4-DA87389CDDCF}" type="pres">
      <dgm:prSet presAssocID="{17421652-BDAC-4CCE-8C29-F91E8742B576}" presName="negativeSpace" presStyleCnt="0"/>
      <dgm:spPr/>
    </dgm:pt>
    <dgm:pt modelId="{E07E9CB5-5809-4133-9BD2-C8DBBB89D3D6}" type="pres">
      <dgm:prSet presAssocID="{17421652-BDAC-4CCE-8C29-F91E8742B576}" presName="childText" presStyleLbl="conFgAcc1" presStyleIdx="2" presStyleCnt="5">
        <dgm:presLayoutVars>
          <dgm:bulletEnabled val="1"/>
        </dgm:presLayoutVars>
      </dgm:prSet>
      <dgm:spPr/>
    </dgm:pt>
    <dgm:pt modelId="{F627DD98-1C1C-4C37-B8A5-E130BA92A971}" type="pres">
      <dgm:prSet presAssocID="{7FED6111-4431-4511-8533-59F60CE4B6CF}" presName="spaceBetweenRectangles" presStyleCnt="0"/>
      <dgm:spPr/>
    </dgm:pt>
    <dgm:pt modelId="{4E40950D-82F9-4FBD-9331-F4CCE78C2549}" type="pres">
      <dgm:prSet presAssocID="{A6859201-B07D-4FFE-A364-E40260C03F9A}" presName="parentLin" presStyleCnt="0"/>
      <dgm:spPr/>
    </dgm:pt>
    <dgm:pt modelId="{C58B99C6-73BD-4B8D-AC7A-E2EAF8A2A52E}" type="pres">
      <dgm:prSet presAssocID="{A6859201-B07D-4FFE-A364-E40260C03F9A}" presName="parentLeftMargin" presStyleLbl="node1" presStyleIdx="2" presStyleCnt="5"/>
      <dgm:spPr/>
      <dgm:t>
        <a:bodyPr/>
        <a:lstStyle/>
        <a:p>
          <a:endParaRPr lang="zh-CN" altLang="en-US"/>
        </a:p>
      </dgm:t>
    </dgm:pt>
    <dgm:pt modelId="{00DE139D-19FF-4655-A635-959C8F019AE7}" type="pres">
      <dgm:prSet presAssocID="{A6859201-B07D-4FFE-A364-E40260C03F9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87926C-E0BA-4D2C-B1FE-8D2C0AB950AD}" type="pres">
      <dgm:prSet presAssocID="{A6859201-B07D-4FFE-A364-E40260C03F9A}" presName="negativeSpace" presStyleCnt="0"/>
      <dgm:spPr/>
    </dgm:pt>
    <dgm:pt modelId="{297E30C7-5D10-4572-B639-3F8037F0FD94}" type="pres">
      <dgm:prSet presAssocID="{A6859201-B07D-4FFE-A364-E40260C03F9A}" presName="childText" presStyleLbl="conFgAcc1" presStyleIdx="3" presStyleCnt="5">
        <dgm:presLayoutVars>
          <dgm:bulletEnabled val="1"/>
        </dgm:presLayoutVars>
      </dgm:prSet>
      <dgm:spPr/>
    </dgm:pt>
    <dgm:pt modelId="{30CFF272-AB4B-4D35-A856-D4EB208B4615}" type="pres">
      <dgm:prSet presAssocID="{0EE3FF90-5650-42FB-BEFE-EE826D61A460}" presName="spaceBetweenRectangles" presStyleCnt="0"/>
      <dgm:spPr/>
    </dgm:pt>
    <dgm:pt modelId="{9C82B521-2063-4F95-AA2E-944FC9B47542}" type="pres">
      <dgm:prSet presAssocID="{D94ABE22-10AD-46CA-8F0D-7BBB091F5FD7}" presName="parentLin" presStyleCnt="0"/>
      <dgm:spPr/>
    </dgm:pt>
    <dgm:pt modelId="{C35F32F7-C58E-4AD4-B075-A92AC2065A0B}" type="pres">
      <dgm:prSet presAssocID="{D94ABE22-10AD-46CA-8F0D-7BBB091F5FD7}" presName="parentLeftMargin" presStyleLbl="node1" presStyleIdx="3" presStyleCnt="5"/>
      <dgm:spPr/>
      <dgm:t>
        <a:bodyPr/>
        <a:lstStyle/>
        <a:p>
          <a:endParaRPr lang="zh-CN" altLang="en-US"/>
        </a:p>
      </dgm:t>
    </dgm:pt>
    <dgm:pt modelId="{5A5FBDE7-3519-450E-BBA7-37A6872D2923}" type="pres">
      <dgm:prSet presAssocID="{D94ABE22-10AD-46CA-8F0D-7BBB091F5FD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56DFE2-DEFC-4461-8B28-56B93A96389C}" type="pres">
      <dgm:prSet presAssocID="{D94ABE22-10AD-46CA-8F0D-7BBB091F5FD7}" presName="negativeSpace" presStyleCnt="0"/>
      <dgm:spPr/>
    </dgm:pt>
    <dgm:pt modelId="{6AD4615A-1217-4BF5-ACFB-DC9641F25DA3}" type="pres">
      <dgm:prSet presAssocID="{D94ABE22-10AD-46CA-8F0D-7BBB091F5FD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B48F9D6-EC6A-4A27-852E-237979E55F29}" srcId="{8F00F440-7A01-4D1E-8E59-D7FC4F1C9DA2}" destId="{A6859201-B07D-4FFE-A364-E40260C03F9A}" srcOrd="3" destOrd="0" parTransId="{B9E5D670-BD33-4406-9FD9-907A86C16EE1}" sibTransId="{0EE3FF90-5650-42FB-BEFE-EE826D61A460}"/>
    <dgm:cxn modelId="{7449E94F-0C64-450F-ABCD-AB366121620E}" type="presOf" srcId="{4F6C6AF0-A07A-4FE1-9896-F8BEBAF83EE0}" destId="{3D0D31BE-D4A3-4FF4-A204-664C6969FBD4}" srcOrd="1" destOrd="0" presId="urn:microsoft.com/office/officeart/2005/8/layout/list1"/>
    <dgm:cxn modelId="{8B24CDE3-7A9B-45EA-A298-0ECC79B5DD6F}" srcId="{8F00F440-7A01-4D1E-8E59-D7FC4F1C9DA2}" destId="{572E3D4E-6641-47AF-85A8-C4919BB57496}" srcOrd="1" destOrd="0" parTransId="{28FCD98F-5CB7-4A09-B239-F7527A1E2332}" sibTransId="{B9E01C97-B3A1-4968-B4C2-B893FCC6432A}"/>
    <dgm:cxn modelId="{63866680-3188-4309-9D39-4994CD147891}" srcId="{8F00F440-7A01-4D1E-8E59-D7FC4F1C9DA2}" destId="{4F6C6AF0-A07A-4FE1-9896-F8BEBAF83EE0}" srcOrd="0" destOrd="0" parTransId="{19C85802-8ADD-4415-8ED1-9004FC552039}" sibTransId="{55FABE70-065C-4193-A712-9846B127B6C2}"/>
    <dgm:cxn modelId="{0B0AE0AD-2555-4EB0-8283-28129F9D51A5}" type="presOf" srcId="{17421652-BDAC-4CCE-8C29-F91E8742B576}" destId="{9DD9B525-8B9D-4A34-B6A6-DCDFD9C6B717}" srcOrd="1" destOrd="0" presId="urn:microsoft.com/office/officeart/2005/8/layout/list1"/>
    <dgm:cxn modelId="{2E307456-7B5B-4A85-863B-943F0828C147}" type="presOf" srcId="{4F6C6AF0-A07A-4FE1-9896-F8BEBAF83EE0}" destId="{33FD5A95-7A79-473B-A973-DA9DD1FE40FC}" srcOrd="0" destOrd="0" presId="urn:microsoft.com/office/officeart/2005/8/layout/list1"/>
    <dgm:cxn modelId="{DA285F23-CB39-4FFB-AF6B-1A7EFE7BB67D}" srcId="{8F00F440-7A01-4D1E-8E59-D7FC4F1C9DA2}" destId="{17421652-BDAC-4CCE-8C29-F91E8742B576}" srcOrd="2" destOrd="0" parTransId="{A663FD89-6322-4A81-AE21-3487888D50A7}" sibTransId="{7FED6111-4431-4511-8533-59F60CE4B6CF}"/>
    <dgm:cxn modelId="{671A711B-1605-4D44-86F7-F8F1F9D32E24}" type="presOf" srcId="{17421652-BDAC-4CCE-8C29-F91E8742B576}" destId="{280A0ADA-E71F-41C5-A15C-C99DF1B76DB8}" srcOrd="0" destOrd="0" presId="urn:microsoft.com/office/officeart/2005/8/layout/list1"/>
    <dgm:cxn modelId="{8462893F-6AB1-4840-9711-A52D23AFFF16}" type="presOf" srcId="{572E3D4E-6641-47AF-85A8-C4919BB57496}" destId="{381C3CF3-99E5-4149-A33F-64AB417E310C}" srcOrd="0" destOrd="0" presId="urn:microsoft.com/office/officeart/2005/8/layout/list1"/>
    <dgm:cxn modelId="{8EACBEAA-3065-4525-A062-2063D9A0E689}" type="presOf" srcId="{D94ABE22-10AD-46CA-8F0D-7BBB091F5FD7}" destId="{5A5FBDE7-3519-450E-BBA7-37A6872D2923}" srcOrd="1" destOrd="0" presId="urn:microsoft.com/office/officeart/2005/8/layout/list1"/>
    <dgm:cxn modelId="{3DA84A53-4801-4DD2-8C08-DBACE4284FB3}" type="presOf" srcId="{572E3D4E-6641-47AF-85A8-C4919BB57496}" destId="{91504FF4-C309-43BA-83D4-F09DC118F97B}" srcOrd="1" destOrd="0" presId="urn:microsoft.com/office/officeart/2005/8/layout/list1"/>
    <dgm:cxn modelId="{4DD9C5AF-743B-4ED2-BDD7-FC999BB733D4}" type="presOf" srcId="{D94ABE22-10AD-46CA-8F0D-7BBB091F5FD7}" destId="{C35F32F7-C58E-4AD4-B075-A92AC2065A0B}" srcOrd="0" destOrd="0" presId="urn:microsoft.com/office/officeart/2005/8/layout/list1"/>
    <dgm:cxn modelId="{7052C55C-E4BD-41B2-9B60-F62C67BF82F0}" type="presOf" srcId="{A6859201-B07D-4FFE-A364-E40260C03F9A}" destId="{00DE139D-19FF-4655-A635-959C8F019AE7}" srcOrd="1" destOrd="0" presId="urn:microsoft.com/office/officeart/2005/8/layout/list1"/>
    <dgm:cxn modelId="{E8D28E03-AE81-46F2-907D-EFA3D2535BB3}" srcId="{8F00F440-7A01-4D1E-8E59-D7FC4F1C9DA2}" destId="{D94ABE22-10AD-46CA-8F0D-7BBB091F5FD7}" srcOrd="4" destOrd="0" parTransId="{19A6CC78-7994-4F63-AD04-46F5157E7E73}" sibTransId="{3951A865-B49B-42F6-A0CB-611CE149F3A2}"/>
    <dgm:cxn modelId="{4E5A0AEA-D453-4475-9390-8C9271B9870A}" type="presOf" srcId="{A6859201-B07D-4FFE-A364-E40260C03F9A}" destId="{C58B99C6-73BD-4B8D-AC7A-E2EAF8A2A52E}" srcOrd="0" destOrd="0" presId="urn:microsoft.com/office/officeart/2005/8/layout/list1"/>
    <dgm:cxn modelId="{ACF25089-B8F8-40C6-ADEB-2D39C75CCB60}" type="presOf" srcId="{8F00F440-7A01-4D1E-8E59-D7FC4F1C9DA2}" destId="{673734C7-95B4-439A-BDB9-C03C62348509}" srcOrd="0" destOrd="0" presId="urn:microsoft.com/office/officeart/2005/8/layout/list1"/>
    <dgm:cxn modelId="{626BC4B0-147E-406C-AC7E-9DDD2211C262}" type="presParOf" srcId="{673734C7-95B4-439A-BDB9-C03C62348509}" destId="{AB136505-58E7-43A9-AEB7-297BBF6A63A5}" srcOrd="0" destOrd="0" presId="urn:microsoft.com/office/officeart/2005/8/layout/list1"/>
    <dgm:cxn modelId="{D48570D0-75D1-4C01-AA72-760B9F946021}" type="presParOf" srcId="{AB136505-58E7-43A9-AEB7-297BBF6A63A5}" destId="{33FD5A95-7A79-473B-A973-DA9DD1FE40FC}" srcOrd="0" destOrd="0" presId="urn:microsoft.com/office/officeart/2005/8/layout/list1"/>
    <dgm:cxn modelId="{B1916A1D-FCB4-4D6A-9891-FA342BA530E1}" type="presParOf" srcId="{AB136505-58E7-43A9-AEB7-297BBF6A63A5}" destId="{3D0D31BE-D4A3-4FF4-A204-664C6969FBD4}" srcOrd="1" destOrd="0" presId="urn:microsoft.com/office/officeart/2005/8/layout/list1"/>
    <dgm:cxn modelId="{4B591DE3-B302-42C2-9269-CDFE23BAF643}" type="presParOf" srcId="{673734C7-95B4-439A-BDB9-C03C62348509}" destId="{E05FCD52-4C6A-43CA-B9DD-384393578F94}" srcOrd="1" destOrd="0" presId="urn:microsoft.com/office/officeart/2005/8/layout/list1"/>
    <dgm:cxn modelId="{D2CE108A-3E4F-4312-B707-80718CAEA64B}" type="presParOf" srcId="{673734C7-95B4-439A-BDB9-C03C62348509}" destId="{32350DE6-144F-4FB2-9C48-31F8814B4EA7}" srcOrd="2" destOrd="0" presId="urn:microsoft.com/office/officeart/2005/8/layout/list1"/>
    <dgm:cxn modelId="{D9A63B20-114A-4330-B406-BB03ADE385F0}" type="presParOf" srcId="{673734C7-95B4-439A-BDB9-C03C62348509}" destId="{4B75EFE7-5EC1-46A9-B385-751F55282E4C}" srcOrd="3" destOrd="0" presId="urn:microsoft.com/office/officeart/2005/8/layout/list1"/>
    <dgm:cxn modelId="{A48B42BA-D8FF-45F7-B67E-A10514177FFF}" type="presParOf" srcId="{673734C7-95B4-439A-BDB9-C03C62348509}" destId="{D06E949B-5E4F-4A5A-90E3-586199176550}" srcOrd="4" destOrd="0" presId="urn:microsoft.com/office/officeart/2005/8/layout/list1"/>
    <dgm:cxn modelId="{F5590578-0DFC-4ECC-A169-25E850347D53}" type="presParOf" srcId="{D06E949B-5E4F-4A5A-90E3-586199176550}" destId="{381C3CF3-99E5-4149-A33F-64AB417E310C}" srcOrd="0" destOrd="0" presId="urn:microsoft.com/office/officeart/2005/8/layout/list1"/>
    <dgm:cxn modelId="{BBBECA37-6B03-44BA-9EC6-3466CDCB3F72}" type="presParOf" srcId="{D06E949B-5E4F-4A5A-90E3-586199176550}" destId="{91504FF4-C309-43BA-83D4-F09DC118F97B}" srcOrd="1" destOrd="0" presId="urn:microsoft.com/office/officeart/2005/8/layout/list1"/>
    <dgm:cxn modelId="{26336BB4-9685-4A32-873D-271D1A604750}" type="presParOf" srcId="{673734C7-95B4-439A-BDB9-C03C62348509}" destId="{327537FA-853A-42F4-811A-7D313AD7C50B}" srcOrd="5" destOrd="0" presId="urn:microsoft.com/office/officeart/2005/8/layout/list1"/>
    <dgm:cxn modelId="{5F6B04AE-AE35-4027-8A04-BAC9D2229268}" type="presParOf" srcId="{673734C7-95B4-439A-BDB9-C03C62348509}" destId="{C5950C15-AD51-4069-A05C-96882F4C1372}" srcOrd="6" destOrd="0" presId="urn:microsoft.com/office/officeart/2005/8/layout/list1"/>
    <dgm:cxn modelId="{730E34B6-9889-409D-AC53-CE4A5F0D3E0E}" type="presParOf" srcId="{673734C7-95B4-439A-BDB9-C03C62348509}" destId="{DF430EB9-2ADA-4574-8370-D654115CA862}" srcOrd="7" destOrd="0" presId="urn:microsoft.com/office/officeart/2005/8/layout/list1"/>
    <dgm:cxn modelId="{EAB57593-81FF-487D-8B1C-CBCA26EA3301}" type="presParOf" srcId="{673734C7-95B4-439A-BDB9-C03C62348509}" destId="{1AF28D3B-59EA-4BD2-AEF4-A02C9E4914B9}" srcOrd="8" destOrd="0" presId="urn:microsoft.com/office/officeart/2005/8/layout/list1"/>
    <dgm:cxn modelId="{9BD321A9-3321-4538-AB99-10F32E410BA3}" type="presParOf" srcId="{1AF28D3B-59EA-4BD2-AEF4-A02C9E4914B9}" destId="{280A0ADA-E71F-41C5-A15C-C99DF1B76DB8}" srcOrd="0" destOrd="0" presId="urn:microsoft.com/office/officeart/2005/8/layout/list1"/>
    <dgm:cxn modelId="{16B12A4B-6B74-4B7F-9B69-A6D09C9A792E}" type="presParOf" srcId="{1AF28D3B-59EA-4BD2-AEF4-A02C9E4914B9}" destId="{9DD9B525-8B9D-4A34-B6A6-DCDFD9C6B717}" srcOrd="1" destOrd="0" presId="urn:microsoft.com/office/officeart/2005/8/layout/list1"/>
    <dgm:cxn modelId="{8CEA7B66-07FA-4213-A6E7-992742C4F9D7}" type="presParOf" srcId="{673734C7-95B4-439A-BDB9-C03C62348509}" destId="{BD7F00B2-1665-4BCA-94A4-DA87389CDDCF}" srcOrd="9" destOrd="0" presId="urn:microsoft.com/office/officeart/2005/8/layout/list1"/>
    <dgm:cxn modelId="{908321C3-B1EB-4F9F-BC33-4E2B5B5DD0D2}" type="presParOf" srcId="{673734C7-95B4-439A-BDB9-C03C62348509}" destId="{E07E9CB5-5809-4133-9BD2-C8DBBB89D3D6}" srcOrd="10" destOrd="0" presId="urn:microsoft.com/office/officeart/2005/8/layout/list1"/>
    <dgm:cxn modelId="{21179EB9-90E7-4B1E-8A12-3C8D4680CB62}" type="presParOf" srcId="{673734C7-95B4-439A-BDB9-C03C62348509}" destId="{F627DD98-1C1C-4C37-B8A5-E130BA92A971}" srcOrd="11" destOrd="0" presId="urn:microsoft.com/office/officeart/2005/8/layout/list1"/>
    <dgm:cxn modelId="{986BF98D-79FA-4C57-AF15-8A8EC3EDA72C}" type="presParOf" srcId="{673734C7-95B4-439A-BDB9-C03C62348509}" destId="{4E40950D-82F9-4FBD-9331-F4CCE78C2549}" srcOrd="12" destOrd="0" presId="urn:microsoft.com/office/officeart/2005/8/layout/list1"/>
    <dgm:cxn modelId="{08E30761-F6F8-4327-ACC5-5B7850CA8449}" type="presParOf" srcId="{4E40950D-82F9-4FBD-9331-F4CCE78C2549}" destId="{C58B99C6-73BD-4B8D-AC7A-E2EAF8A2A52E}" srcOrd="0" destOrd="0" presId="urn:microsoft.com/office/officeart/2005/8/layout/list1"/>
    <dgm:cxn modelId="{26194F32-0B4D-4781-B848-D3C4D17C450A}" type="presParOf" srcId="{4E40950D-82F9-4FBD-9331-F4CCE78C2549}" destId="{00DE139D-19FF-4655-A635-959C8F019AE7}" srcOrd="1" destOrd="0" presId="urn:microsoft.com/office/officeart/2005/8/layout/list1"/>
    <dgm:cxn modelId="{90E177D4-A360-425C-93BB-55C969C70908}" type="presParOf" srcId="{673734C7-95B4-439A-BDB9-C03C62348509}" destId="{1287926C-E0BA-4D2C-B1FE-8D2C0AB950AD}" srcOrd="13" destOrd="0" presId="urn:microsoft.com/office/officeart/2005/8/layout/list1"/>
    <dgm:cxn modelId="{A60B14C6-5E32-47B8-852A-E9FEEE836553}" type="presParOf" srcId="{673734C7-95B4-439A-BDB9-C03C62348509}" destId="{297E30C7-5D10-4572-B639-3F8037F0FD94}" srcOrd="14" destOrd="0" presId="urn:microsoft.com/office/officeart/2005/8/layout/list1"/>
    <dgm:cxn modelId="{1E6EB769-D6F0-421F-AC81-6E31EC161856}" type="presParOf" srcId="{673734C7-95B4-439A-BDB9-C03C62348509}" destId="{30CFF272-AB4B-4D35-A856-D4EB208B4615}" srcOrd="15" destOrd="0" presId="urn:microsoft.com/office/officeart/2005/8/layout/list1"/>
    <dgm:cxn modelId="{6A27A694-0867-4BA1-AC53-6116D533AD01}" type="presParOf" srcId="{673734C7-95B4-439A-BDB9-C03C62348509}" destId="{9C82B521-2063-4F95-AA2E-944FC9B47542}" srcOrd="16" destOrd="0" presId="urn:microsoft.com/office/officeart/2005/8/layout/list1"/>
    <dgm:cxn modelId="{25AF670C-998F-4D85-9414-2A7FF6E826D9}" type="presParOf" srcId="{9C82B521-2063-4F95-AA2E-944FC9B47542}" destId="{C35F32F7-C58E-4AD4-B075-A92AC2065A0B}" srcOrd="0" destOrd="0" presId="urn:microsoft.com/office/officeart/2005/8/layout/list1"/>
    <dgm:cxn modelId="{EB84C375-4054-465F-9191-BF388D8E4582}" type="presParOf" srcId="{9C82B521-2063-4F95-AA2E-944FC9B47542}" destId="{5A5FBDE7-3519-450E-BBA7-37A6872D2923}" srcOrd="1" destOrd="0" presId="urn:microsoft.com/office/officeart/2005/8/layout/list1"/>
    <dgm:cxn modelId="{1669688D-7A56-4571-8CED-0EF6FE5DFCAB}" type="presParOf" srcId="{673734C7-95B4-439A-BDB9-C03C62348509}" destId="{A956DFE2-DEFC-4461-8B28-56B93A96389C}" srcOrd="17" destOrd="0" presId="urn:microsoft.com/office/officeart/2005/8/layout/list1"/>
    <dgm:cxn modelId="{1D776795-1646-47B5-A5F6-10BEEF228004}" type="presParOf" srcId="{673734C7-95B4-439A-BDB9-C03C62348509}" destId="{6AD4615A-1217-4BF5-ACFB-DC9641F25DA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85ABC9-972F-4C54-B18A-522B005AF5F6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874980F-F411-4189-AAEE-5FA74F6B4BB6}">
      <dgm:prSet phldrT="[文本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altLang="zh-CN" b="1" dirty="0" smtClean="0"/>
            <a:t>Volume</a:t>
          </a:r>
        </a:p>
        <a:p>
          <a:r>
            <a:rPr lang="zh-CN" altLang="en-US" b="1" dirty="0" smtClean="0"/>
            <a:t>（海量）</a:t>
          </a:r>
          <a:endParaRPr lang="zh-CN" altLang="en-US" b="1" dirty="0"/>
        </a:p>
      </dgm:t>
    </dgm:pt>
    <dgm:pt modelId="{6A8D919E-2E53-471D-B5E4-A89AE80EAE22}" type="parTrans" cxnId="{17159EB3-E9AA-4C95-900B-22C8C1E91F0D}">
      <dgm:prSet/>
      <dgm:spPr/>
      <dgm:t>
        <a:bodyPr/>
        <a:lstStyle/>
        <a:p>
          <a:endParaRPr lang="zh-CN" altLang="en-US"/>
        </a:p>
      </dgm:t>
    </dgm:pt>
    <dgm:pt modelId="{10882F1C-C4FE-489D-8FED-F8FA62061E77}" type="sibTrans" cxnId="{17159EB3-E9AA-4C95-900B-22C8C1E91F0D}">
      <dgm:prSet/>
      <dgm:spPr/>
      <dgm:t>
        <a:bodyPr/>
        <a:lstStyle/>
        <a:p>
          <a:endParaRPr lang="zh-CN" altLang="en-US"/>
        </a:p>
      </dgm:t>
    </dgm:pt>
    <dgm:pt modelId="{39FB3662-8DD3-4A9E-B409-A9E681F36D93}">
      <dgm:prSet phldrT="[文本]" custT="1"/>
      <dgm:spPr/>
      <dgm:t>
        <a:bodyPr/>
        <a:lstStyle/>
        <a:p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160</a:t>
          </a: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+</a:t>
          </a: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法规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F0306B8-1D74-4801-AB1C-FDFC509BEFEF}" type="parTrans" cxnId="{A643EE42-9352-48DC-897F-ADD5C71D0E7A}">
      <dgm:prSet/>
      <dgm:spPr/>
      <dgm:t>
        <a:bodyPr/>
        <a:lstStyle/>
        <a:p>
          <a:endParaRPr lang="zh-CN" altLang="en-US"/>
        </a:p>
      </dgm:t>
    </dgm:pt>
    <dgm:pt modelId="{FD2E196F-F1FD-4B96-B67E-AC181A7A7B70}" type="sibTrans" cxnId="{A643EE42-9352-48DC-897F-ADD5C71D0E7A}">
      <dgm:prSet/>
      <dgm:spPr/>
      <dgm:t>
        <a:bodyPr/>
        <a:lstStyle/>
        <a:p>
          <a:endParaRPr lang="zh-CN" altLang="en-US"/>
        </a:p>
      </dgm:t>
    </dgm:pt>
    <dgm:pt modelId="{F762FDAD-2D13-4FEB-9183-BEC3A9B4DD9F}">
      <dgm:prSet phldrT="[文本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altLang="zh-CN" b="1" dirty="0" smtClean="0"/>
            <a:t>Velocity</a:t>
          </a:r>
        </a:p>
        <a:p>
          <a:r>
            <a:rPr lang="zh-CN" altLang="en-US" b="1" dirty="0" smtClean="0"/>
            <a:t>（高速）</a:t>
          </a:r>
          <a:endParaRPr lang="zh-CN" altLang="en-US" b="1" dirty="0"/>
        </a:p>
      </dgm:t>
    </dgm:pt>
    <dgm:pt modelId="{B0C48BDC-9B8F-4ED7-9584-FD484472CBEF}" type="parTrans" cxnId="{7D184985-E6C4-4CB6-AFD1-B5414406E47A}">
      <dgm:prSet/>
      <dgm:spPr/>
      <dgm:t>
        <a:bodyPr/>
        <a:lstStyle/>
        <a:p>
          <a:endParaRPr lang="zh-CN" altLang="en-US"/>
        </a:p>
      </dgm:t>
    </dgm:pt>
    <dgm:pt modelId="{FD8EB4EF-33C5-479F-89B5-325014F4BDF6}" type="sibTrans" cxnId="{7D184985-E6C4-4CB6-AFD1-B5414406E47A}">
      <dgm:prSet/>
      <dgm:spPr/>
      <dgm:t>
        <a:bodyPr/>
        <a:lstStyle/>
        <a:p>
          <a:endParaRPr lang="zh-CN" altLang="en-US"/>
        </a:p>
      </dgm:t>
    </dgm:pt>
    <dgm:pt modelId="{51ECAA79-FB18-4D87-A90E-9BE853FDF8BF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      多维度分类导航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7FC7980-4B65-4E43-851C-0B32C1C2A98B}" type="parTrans" cxnId="{107B9D70-99D3-4F78-9AB1-0B20F1A59EDA}">
      <dgm:prSet/>
      <dgm:spPr/>
      <dgm:t>
        <a:bodyPr/>
        <a:lstStyle/>
        <a:p>
          <a:endParaRPr lang="zh-CN" altLang="en-US"/>
        </a:p>
      </dgm:t>
    </dgm:pt>
    <dgm:pt modelId="{1B4FD00F-D0CD-4312-A3ED-C01DED969D40}" type="sibTrans" cxnId="{107B9D70-99D3-4F78-9AB1-0B20F1A59EDA}">
      <dgm:prSet/>
      <dgm:spPr/>
      <dgm:t>
        <a:bodyPr/>
        <a:lstStyle/>
        <a:p>
          <a:endParaRPr lang="zh-CN" altLang="en-US"/>
        </a:p>
      </dgm:t>
    </dgm:pt>
    <dgm:pt modelId="{175B58F8-8179-4E1F-83ED-BF5CFB111AE3}">
      <dgm:prSet phldrT="[文本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altLang="zh-CN" b="1" dirty="0" smtClean="0"/>
            <a:t>Variety</a:t>
          </a:r>
        </a:p>
        <a:p>
          <a:r>
            <a:rPr lang="zh-CN" altLang="en-US" b="1" dirty="0" smtClean="0"/>
            <a:t>（多样）</a:t>
          </a:r>
          <a:endParaRPr lang="zh-CN" altLang="en-US" b="1" dirty="0"/>
        </a:p>
      </dgm:t>
    </dgm:pt>
    <dgm:pt modelId="{C54C63E1-0DB3-4B0F-B593-E584194916A2}" type="parTrans" cxnId="{DFF8E0A6-0A99-4443-8A3E-64E7DE374876}">
      <dgm:prSet/>
      <dgm:spPr/>
      <dgm:t>
        <a:bodyPr/>
        <a:lstStyle/>
        <a:p>
          <a:endParaRPr lang="zh-CN" altLang="en-US"/>
        </a:p>
      </dgm:t>
    </dgm:pt>
    <dgm:pt modelId="{9A160066-C22B-44F9-A375-8AF5EE0BED78}" type="sibTrans" cxnId="{DFF8E0A6-0A99-4443-8A3E-64E7DE374876}">
      <dgm:prSet/>
      <dgm:spPr/>
      <dgm:t>
        <a:bodyPr/>
        <a:lstStyle/>
        <a:p>
          <a:endParaRPr lang="zh-CN" altLang="en-US"/>
        </a:p>
      </dgm:t>
    </dgm:pt>
    <dgm:pt modelId="{F6129EBD-CBEA-402C-872B-052B58D2BBE6}">
      <dgm:prSet phldrT="[文本]"/>
      <dgm:spPr/>
      <dgm:t>
        <a:bodyPr/>
        <a:lstStyle/>
        <a:p>
          <a:endParaRPr lang="zh-CN" altLang="en-US" sz="1100" dirty="0"/>
        </a:p>
      </dgm:t>
    </dgm:pt>
    <dgm:pt modelId="{EB086547-1F0B-468A-A706-CE133B762DFF}" type="parTrans" cxnId="{3315B33F-037B-4E7D-868B-A6524D5765FA}">
      <dgm:prSet/>
      <dgm:spPr/>
      <dgm:t>
        <a:bodyPr/>
        <a:lstStyle/>
        <a:p>
          <a:endParaRPr lang="zh-CN" altLang="en-US"/>
        </a:p>
      </dgm:t>
    </dgm:pt>
    <dgm:pt modelId="{B568C75E-527C-4D8D-99C9-C7C46A14A213}" type="sibTrans" cxnId="{3315B33F-037B-4E7D-868B-A6524D5765FA}">
      <dgm:prSet/>
      <dgm:spPr/>
      <dgm:t>
        <a:bodyPr/>
        <a:lstStyle/>
        <a:p>
          <a:endParaRPr lang="zh-CN" altLang="en-US"/>
        </a:p>
      </dgm:t>
    </dgm:pt>
    <dgm:pt modelId="{45FAE172-9A03-4FF9-AFDD-06664EA3DC4C}">
      <dgm:prSet phldrT="[文本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altLang="zh-CN" b="1" dirty="0" smtClean="0"/>
            <a:t>Value</a:t>
          </a:r>
          <a:r>
            <a:rPr lang="zh-CN" altLang="en-US" b="1" dirty="0" smtClean="0"/>
            <a:t>（价值）</a:t>
          </a:r>
          <a:endParaRPr lang="zh-CN" altLang="en-US" b="1" dirty="0"/>
        </a:p>
      </dgm:t>
    </dgm:pt>
    <dgm:pt modelId="{645BAE11-CCD2-4306-8E74-2BEEAF75AC83}" type="parTrans" cxnId="{E32D5C62-0C91-44C3-9C65-8B24539F5A83}">
      <dgm:prSet/>
      <dgm:spPr/>
      <dgm:t>
        <a:bodyPr/>
        <a:lstStyle/>
        <a:p>
          <a:endParaRPr lang="zh-CN" altLang="en-US"/>
        </a:p>
      </dgm:t>
    </dgm:pt>
    <dgm:pt modelId="{B792412C-1CCB-4128-B66C-800C1258647F}" type="sibTrans" cxnId="{E32D5C62-0C91-44C3-9C65-8B24539F5A83}">
      <dgm:prSet/>
      <dgm:spPr/>
      <dgm:t>
        <a:bodyPr/>
        <a:lstStyle/>
        <a:p>
          <a:endParaRPr lang="zh-CN" altLang="en-US"/>
        </a:p>
      </dgm:t>
    </dgm:pt>
    <dgm:pt modelId="{9EBB5C3E-CBC6-484E-A03A-03320BFBD033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点到面的信息一站式服务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3D24E38-C9D7-4043-A9F7-133DC600DCE8}" type="parTrans" cxnId="{F0D92267-372D-4D11-8EBD-0301FB69AEDF}">
      <dgm:prSet/>
      <dgm:spPr/>
      <dgm:t>
        <a:bodyPr/>
        <a:lstStyle/>
        <a:p>
          <a:endParaRPr lang="zh-CN" altLang="en-US"/>
        </a:p>
      </dgm:t>
    </dgm:pt>
    <dgm:pt modelId="{3A755261-E13D-4AD1-AB7E-1816627EB851}" type="sibTrans" cxnId="{F0D92267-372D-4D11-8EBD-0301FB69AEDF}">
      <dgm:prSet/>
      <dgm:spPr/>
      <dgm:t>
        <a:bodyPr/>
        <a:lstStyle/>
        <a:p>
          <a:endParaRPr lang="zh-CN" altLang="en-US"/>
        </a:p>
      </dgm:t>
    </dgm:pt>
    <dgm:pt modelId="{263A1D26-B8E8-4153-A882-F900B165C761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近</a:t>
          </a:r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4000</a:t>
          </a: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万司法案例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948B269-C636-43A9-A1E6-B4E2458F58F1}" type="parTrans" cxnId="{CB6F5C0A-65C9-451F-B3A6-9382D40ECAA7}">
      <dgm:prSet/>
      <dgm:spPr/>
      <dgm:t>
        <a:bodyPr/>
        <a:lstStyle/>
        <a:p>
          <a:endParaRPr lang="zh-CN" altLang="en-US"/>
        </a:p>
      </dgm:t>
    </dgm:pt>
    <dgm:pt modelId="{F50562AF-6E9D-4581-B9A7-4AA76AECFF66}" type="sibTrans" cxnId="{CB6F5C0A-65C9-451F-B3A6-9382D40ECAA7}">
      <dgm:prSet/>
      <dgm:spPr/>
      <dgm:t>
        <a:bodyPr/>
        <a:lstStyle/>
        <a:p>
          <a:endParaRPr lang="zh-CN" altLang="en-US"/>
        </a:p>
      </dgm:t>
    </dgm:pt>
    <dgm:pt modelId="{AE3120C5-703A-4AAB-B9F2-D9BBC4D48CF7}">
      <dgm:prSet phldrT="[文本]" custT="1"/>
      <dgm:spPr/>
      <dgm:t>
        <a:bodyPr/>
        <a:lstStyle/>
        <a:p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60</a:t>
          </a: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+</a:t>
          </a: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行政处罚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151C801-6B06-4933-B06F-18AE4746602A}" type="parTrans" cxnId="{AFA951A3-B8E7-47DA-AF06-B98E68288832}">
      <dgm:prSet/>
      <dgm:spPr/>
      <dgm:t>
        <a:bodyPr/>
        <a:lstStyle/>
        <a:p>
          <a:endParaRPr lang="zh-CN" altLang="en-US"/>
        </a:p>
      </dgm:t>
    </dgm:pt>
    <dgm:pt modelId="{1808E720-D92B-4639-9785-067F3BC70EC3}" type="sibTrans" cxnId="{AFA951A3-B8E7-47DA-AF06-B98E68288832}">
      <dgm:prSet/>
      <dgm:spPr/>
      <dgm:t>
        <a:bodyPr/>
        <a:lstStyle/>
        <a:p>
          <a:endParaRPr lang="zh-CN" altLang="en-US"/>
        </a:p>
      </dgm:t>
    </dgm:pt>
    <dgm:pt modelId="{33EFDF8D-56F1-4502-B49F-F14EA91078FE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      智能高效的检索引擎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FF8ED88-2344-4A8D-BF48-A4DEE217634D}" type="parTrans" cxnId="{8763B907-EECD-48BA-BF0A-466D2DA95DD3}">
      <dgm:prSet/>
      <dgm:spPr/>
      <dgm:t>
        <a:bodyPr/>
        <a:lstStyle/>
        <a:p>
          <a:endParaRPr lang="zh-CN" altLang="en-US"/>
        </a:p>
      </dgm:t>
    </dgm:pt>
    <dgm:pt modelId="{6290B4B4-53AD-415E-B271-20D696F7C535}" type="sibTrans" cxnId="{8763B907-EECD-48BA-BF0A-466D2DA95DD3}">
      <dgm:prSet/>
      <dgm:spPr/>
      <dgm:t>
        <a:bodyPr/>
        <a:lstStyle/>
        <a:p>
          <a:endParaRPr lang="zh-CN" altLang="en-US"/>
        </a:p>
      </dgm:t>
    </dgm:pt>
    <dgm:pt modelId="{0F005688-DA75-44AF-B360-FC8A8A99E711}">
      <dgm:prSet phldrT="[文本]" custT="1"/>
      <dgm:spPr/>
      <dgm:t>
        <a:bodyPr/>
        <a:lstStyle/>
        <a:p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4B81817-E25B-4724-BE25-478D047EEDB7}" type="parTrans" cxnId="{DA80A6EA-2587-488E-9FAA-2408E2485BEB}">
      <dgm:prSet/>
      <dgm:spPr/>
      <dgm:t>
        <a:bodyPr/>
        <a:lstStyle/>
        <a:p>
          <a:endParaRPr lang="zh-CN" altLang="en-US"/>
        </a:p>
      </dgm:t>
    </dgm:pt>
    <dgm:pt modelId="{304647CF-F0CF-4B97-B194-769E7CCF6D59}" type="sibTrans" cxnId="{DA80A6EA-2587-488E-9FAA-2408E2485BEB}">
      <dgm:prSet/>
      <dgm:spPr/>
      <dgm:t>
        <a:bodyPr/>
        <a:lstStyle/>
        <a:p>
          <a:endParaRPr lang="zh-CN" altLang="en-US"/>
        </a:p>
      </dgm:t>
    </dgm:pt>
    <dgm:pt modelId="{B8C9AF2D-DBA0-447A-B09C-285133FDDE6D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      强大的关联搜索提示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68252C2-CA4C-4A99-A8BD-3EE39E7B57CD}" type="parTrans" cxnId="{641C71DE-AD8D-4DEE-B3E0-F16E36E39E21}">
      <dgm:prSet/>
      <dgm:spPr/>
      <dgm:t>
        <a:bodyPr/>
        <a:lstStyle/>
        <a:p>
          <a:endParaRPr lang="zh-CN" altLang="en-US"/>
        </a:p>
      </dgm:t>
    </dgm:pt>
    <dgm:pt modelId="{929432DB-1459-49B3-BE7A-7E2FD86F662E}" type="sibTrans" cxnId="{641C71DE-AD8D-4DEE-B3E0-F16E36E39E21}">
      <dgm:prSet/>
      <dgm:spPr/>
      <dgm:t>
        <a:bodyPr/>
        <a:lstStyle/>
        <a:p>
          <a:endParaRPr lang="zh-CN" altLang="en-US"/>
        </a:p>
      </dgm:t>
    </dgm:pt>
    <dgm:pt modelId="{0F10227C-8BA2-40AD-9F98-F941A20B9391}">
      <dgm:prSet phldrT="[文本]" custT="1"/>
      <dgm:spPr/>
      <dgm:t>
        <a:bodyPr/>
        <a:lstStyle/>
        <a:p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D89D916-5610-40C6-B33D-B407CE5E17DE}" type="parTrans" cxnId="{ADFF01A4-EA14-4CFD-8514-5EDB1020B5D1}">
      <dgm:prSet/>
      <dgm:spPr/>
      <dgm:t>
        <a:bodyPr/>
        <a:lstStyle/>
        <a:p>
          <a:endParaRPr lang="zh-CN" altLang="en-US"/>
        </a:p>
      </dgm:t>
    </dgm:pt>
    <dgm:pt modelId="{458AD4E0-7357-4D14-B65C-76743E276FCE}" type="sibTrans" cxnId="{ADFF01A4-EA14-4CFD-8514-5EDB1020B5D1}">
      <dgm:prSet/>
      <dgm:spPr/>
      <dgm:t>
        <a:bodyPr/>
        <a:lstStyle/>
        <a:p>
          <a:endParaRPr lang="zh-CN" altLang="en-US"/>
        </a:p>
      </dgm:t>
    </dgm:pt>
    <dgm:pt modelId="{A0D0A31C-F2F6-414A-9DF5-C0D5610F6FA0}">
      <dgm:prSet phldrT="[文本]" custT="1"/>
      <dgm:spPr/>
      <dgm:t>
        <a:bodyPr/>
        <a:lstStyle/>
        <a:p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      </a:t>
          </a: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有效的</a:t>
          </a:r>
          <a:r>
            <a:rPr lang="zh-CN" altLang="en-US" sz="1600" smtClean="0">
              <a:latin typeface="微软雅黑" panose="020B0503020204020204" pitchFamily="34" charset="-122"/>
              <a:ea typeface="微软雅黑" panose="020B0503020204020204" pitchFamily="34" charset="-122"/>
            </a:rPr>
            <a:t>相关数据关联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3FA9B22-B822-49D3-B10F-F5AF0FC79C28}" type="parTrans" cxnId="{55BDDD8C-3960-4C78-A074-D1BE5C8274AE}">
      <dgm:prSet/>
      <dgm:spPr/>
      <dgm:t>
        <a:bodyPr/>
        <a:lstStyle/>
        <a:p>
          <a:endParaRPr lang="zh-CN" altLang="en-US"/>
        </a:p>
      </dgm:t>
    </dgm:pt>
    <dgm:pt modelId="{ADC4782F-A4A4-44E1-BDB8-CF93B82EA1CA}" type="sibTrans" cxnId="{55BDDD8C-3960-4C78-A074-D1BE5C8274AE}">
      <dgm:prSet/>
      <dgm:spPr/>
      <dgm:t>
        <a:bodyPr/>
        <a:lstStyle/>
        <a:p>
          <a:endParaRPr lang="zh-CN" altLang="en-US"/>
        </a:p>
      </dgm:t>
    </dgm:pt>
    <dgm:pt modelId="{A025908E-F645-4045-B472-CC6BC9F4A509}">
      <dgm:prSet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法规、案例、新闻、国标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CB73B14-19D1-44E3-BD1A-097F9FA68D20}" type="parTrans" cxnId="{419589C8-C5EB-496A-8506-148180329581}">
      <dgm:prSet/>
      <dgm:spPr/>
      <dgm:t>
        <a:bodyPr/>
        <a:lstStyle/>
        <a:p>
          <a:endParaRPr lang="zh-CN" altLang="en-US"/>
        </a:p>
      </dgm:t>
    </dgm:pt>
    <dgm:pt modelId="{8C3A885D-A93F-44C4-9175-8040CB3B3FFF}" type="sibTrans" cxnId="{419589C8-C5EB-496A-8506-148180329581}">
      <dgm:prSet/>
      <dgm:spPr/>
      <dgm:t>
        <a:bodyPr/>
        <a:lstStyle/>
        <a:p>
          <a:endParaRPr lang="zh-CN" altLang="en-US"/>
        </a:p>
      </dgm:t>
    </dgm:pt>
    <dgm:pt modelId="{B33F8552-E484-4C08-9B82-800E6DA7FA50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全面、准确、智能、高效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1772D77-6B3C-4C63-8C88-2B377EA591C1}" type="parTrans" cxnId="{C21E7ACF-B7E4-45F6-B517-EAF0B1013096}">
      <dgm:prSet/>
      <dgm:spPr/>
      <dgm:t>
        <a:bodyPr/>
        <a:lstStyle/>
        <a:p>
          <a:endParaRPr lang="zh-CN" altLang="en-US"/>
        </a:p>
      </dgm:t>
    </dgm:pt>
    <dgm:pt modelId="{BD1D0AC9-6B79-49D3-AC63-5787EF8370F4}" type="sibTrans" cxnId="{C21E7ACF-B7E4-45F6-B517-EAF0B1013096}">
      <dgm:prSet/>
      <dgm:spPr/>
      <dgm:t>
        <a:bodyPr/>
        <a:lstStyle/>
        <a:p>
          <a:endParaRPr lang="zh-CN" altLang="en-US"/>
        </a:p>
      </dgm:t>
    </dgm:pt>
    <dgm:pt modelId="{E5E77B35-A6CB-4F10-9696-FFFFB8E49A2B}">
      <dgm:prSet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实务指南、专题、模板、问答、文章、智能图表、翻译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FBAFCA3-92DC-4742-9027-73C72983BA8F}" type="parTrans" cxnId="{EC27BE43-751A-4D57-A2CC-F7DEFCD7A794}">
      <dgm:prSet/>
      <dgm:spPr/>
      <dgm:t>
        <a:bodyPr/>
        <a:lstStyle/>
        <a:p>
          <a:endParaRPr lang="zh-CN" altLang="en-US"/>
        </a:p>
      </dgm:t>
    </dgm:pt>
    <dgm:pt modelId="{694DD13E-F843-446B-91CE-9D1DF07E787E}" type="sibTrans" cxnId="{EC27BE43-751A-4D57-A2CC-F7DEFCD7A794}">
      <dgm:prSet/>
      <dgm:spPr/>
      <dgm:t>
        <a:bodyPr/>
        <a:lstStyle/>
        <a:p>
          <a:endParaRPr lang="zh-CN" altLang="en-US"/>
        </a:p>
      </dgm:t>
    </dgm:pt>
    <dgm:pt modelId="{A9B082EB-B653-463D-8BAA-97F076290924}" type="pres">
      <dgm:prSet presAssocID="{6985ABC9-972F-4C54-B18A-522B005AF5F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050B50F-521D-4DC2-8D56-B95B9C7D0A21}" type="pres">
      <dgm:prSet presAssocID="{6985ABC9-972F-4C54-B18A-522B005AF5F6}" presName="children" presStyleCnt="0"/>
      <dgm:spPr/>
    </dgm:pt>
    <dgm:pt modelId="{8258E1F4-5515-4B56-849E-9D4AAE0738A0}" type="pres">
      <dgm:prSet presAssocID="{6985ABC9-972F-4C54-B18A-522B005AF5F6}" presName="child1group" presStyleCnt="0"/>
      <dgm:spPr/>
    </dgm:pt>
    <dgm:pt modelId="{52BE1E4D-6112-4066-8C2A-9AA85C3C631E}" type="pres">
      <dgm:prSet presAssocID="{6985ABC9-972F-4C54-B18A-522B005AF5F6}" presName="child1" presStyleLbl="bgAcc1" presStyleIdx="0" presStyleCnt="4" custScaleX="152940" custLinFactNeighborX="4719"/>
      <dgm:spPr/>
      <dgm:t>
        <a:bodyPr/>
        <a:lstStyle/>
        <a:p>
          <a:endParaRPr lang="zh-CN" altLang="en-US"/>
        </a:p>
      </dgm:t>
    </dgm:pt>
    <dgm:pt modelId="{6FBB0A58-29B2-49DB-8FEE-28EEC280F332}" type="pres">
      <dgm:prSet presAssocID="{6985ABC9-972F-4C54-B18A-522B005AF5F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8AB5FB-B8A2-4105-86D0-D44BAB55F488}" type="pres">
      <dgm:prSet presAssocID="{6985ABC9-972F-4C54-B18A-522B005AF5F6}" presName="child2group" presStyleCnt="0"/>
      <dgm:spPr/>
    </dgm:pt>
    <dgm:pt modelId="{879B845B-3882-4CE2-B868-80BF0D5D52D8}" type="pres">
      <dgm:prSet presAssocID="{6985ABC9-972F-4C54-B18A-522B005AF5F6}" presName="child2" presStyleLbl="bgAcc1" presStyleIdx="1" presStyleCnt="4" custScaleX="166291" custLinFactNeighborX="7226"/>
      <dgm:spPr/>
      <dgm:t>
        <a:bodyPr/>
        <a:lstStyle/>
        <a:p>
          <a:endParaRPr lang="zh-CN" altLang="en-US"/>
        </a:p>
      </dgm:t>
    </dgm:pt>
    <dgm:pt modelId="{06277D0A-6EE5-4932-9537-A6B217B7954B}" type="pres">
      <dgm:prSet presAssocID="{6985ABC9-972F-4C54-B18A-522B005AF5F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4D9225-265D-4BDB-ACDD-B9E49EC314B0}" type="pres">
      <dgm:prSet presAssocID="{6985ABC9-972F-4C54-B18A-522B005AF5F6}" presName="child3group" presStyleCnt="0"/>
      <dgm:spPr/>
    </dgm:pt>
    <dgm:pt modelId="{72294EB3-3B13-4FA3-8D5B-AB111EE8A97E}" type="pres">
      <dgm:prSet presAssocID="{6985ABC9-972F-4C54-B18A-522B005AF5F6}" presName="child3" presStyleLbl="bgAcc1" presStyleIdx="2" presStyleCnt="4" custScaleX="170235" custLinFactNeighborX="9190" custLinFactNeighborY="-2704"/>
      <dgm:spPr/>
      <dgm:t>
        <a:bodyPr/>
        <a:lstStyle/>
        <a:p>
          <a:endParaRPr lang="zh-CN" altLang="en-US"/>
        </a:p>
      </dgm:t>
    </dgm:pt>
    <dgm:pt modelId="{2C7C8505-1C20-4D2F-9695-9A9E95AB351A}" type="pres">
      <dgm:prSet presAssocID="{6985ABC9-972F-4C54-B18A-522B005AF5F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9FCFE9-1583-45E3-B0AE-15E8151A1AA7}" type="pres">
      <dgm:prSet presAssocID="{6985ABC9-972F-4C54-B18A-522B005AF5F6}" presName="child4group" presStyleCnt="0"/>
      <dgm:spPr/>
    </dgm:pt>
    <dgm:pt modelId="{CC843232-0801-4445-9054-83144021B6C8}" type="pres">
      <dgm:prSet presAssocID="{6985ABC9-972F-4C54-B18A-522B005AF5F6}" presName="child4" presStyleLbl="bgAcc1" presStyleIdx="3" presStyleCnt="4" custScaleX="159725" custLinFactNeighborX="1688" custLinFactNeighborY="-2631"/>
      <dgm:spPr/>
      <dgm:t>
        <a:bodyPr/>
        <a:lstStyle/>
        <a:p>
          <a:endParaRPr lang="zh-CN" altLang="en-US"/>
        </a:p>
      </dgm:t>
    </dgm:pt>
    <dgm:pt modelId="{D33B7745-4617-4E25-A904-145D68F9F674}" type="pres">
      <dgm:prSet presAssocID="{6985ABC9-972F-4C54-B18A-522B005AF5F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CAF2B9-4568-41DD-A990-62CDE898360B}" type="pres">
      <dgm:prSet presAssocID="{6985ABC9-972F-4C54-B18A-522B005AF5F6}" presName="childPlaceholder" presStyleCnt="0"/>
      <dgm:spPr/>
    </dgm:pt>
    <dgm:pt modelId="{8D968D19-1C1F-43D1-A535-1497B30635B9}" type="pres">
      <dgm:prSet presAssocID="{6985ABC9-972F-4C54-B18A-522B005AF5F6}" presName="circle" presStyleCnt="0"/>
      <dgm:spPr/>
    </dgm:pt>
    <dgm:pt modelId="{D82ACA6D-8177-4815-B1C9-D4B05C2169F4}" type="pres">
      <dgm:prSet presAssocID="{6985ABC9-972F-4C54-B18A-522B005AF5F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A0FC55-AFDB-4517-824A-F6A0B86E6B2B}" type="pres">
      <dgm:prSet presAssocID="{6985ABC9-972F-4C54-B18A-522B005AF5F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4F96BB-94A5-4C76-8FA1-F668F17EC881}" type="pres">
      <dgm:prSet presAssocID="{6985ABC9-972F-4C54-B18A-522B005AF5F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AA9BC5-CCED-468D-BD88-6CE3149362A0}" type="pres">
      <dgm:prSet presAssocID="{6985ABC9-972F-4C54-B18A-522B005AF5F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DA608E-42F5-4E0D-8D6C-BD9DC8F02985}" type="pres">
      <dgm:prSet presAssocID="{6985ABC9-972F-4C54-B18A-522B005AF5F6}" presName="quadrantPlaceholder" presStyleCnt="0"/>
      <dgm:spPr/>
    </dgm:pt>
    <dgm:pt modelId="{99BF022E-8BFD-4B80-A612-E3DC7C027A13}" type="pres">
      <dgm:prSet presAssocID="{6985ABC9-972F-4C54-B18A-522B005AF5F6}" presName="center1" presStyleLbl="fgShp" presStyleIdx="0" presStyleCnt="2"/>
      <dgm:spPr/>
    </dgm:pt>
    <dgm:pt modelId="{910D3AE4-9494-4380-BE26-CF40815DDAE6}" type="pres">
      <dgm:prSet presAssocID="{6985ABC9-972F-4C54-B18A-522B005AF5F6}" presName="center2" presStyleLbl="fgShp" presStyleIdx="1" presStyleCnt="2"/>
      <dgm:spPr/>
    </dgm:pt>
  </dgm:ptLst>
  <dgm:cxnLst>
    <dgm:cxn modelId="{3315B33F-037B-4E7D-868B-A6524D5765FA}" srcId="{175B58F8-8179-4E1F-83ED-BF5CFB111AE3}" destId="{F6129EBD-CBEA-402C-872B-052B58D2BBE6}" srcOrd="0" destOrd="0" parTransId="{EB086547-1F0B-468A-A706-CE133B762DFF}" sibTransId="{B568C75E-527C-4D8D-99C9-C7C46A14A213}"/>
    <dgm:cxn modelId="{107B9D70-99D3-4F78-9AB1-0B20F1A59EDA}" srcId="{F762FDAD-2D13-4FEB-9183-BEC3A9B4DD9F}" destId="{51ECAA79-FB18-4D87-A90E-9BE853FDF8BF}" srcOrd="0" destOrd="0" parTransId="{E7FC7980-4B65-4E43-851C-0B32C1C2A98B}" sibTransId="{1B4FD00F-D0CD-4312-A3ED-C01DED969D40}"/>
    <dgm:cxn modelId="{565A59D7-559B-41D9-93D4-B5694F33024A}" type="presOf" srcId="{263A1D26-B8E8-4153-A882-F900B165C761}" destId="{52BE1E4D-6112-4066-8C2A-9AA85C3C631E}" srcOrd="0" destOrd="1" presId="urn:microsoft.com/office/officeart/2005/8/layout/cycle4"/>
    <dgm:cxn modelId="{49621C9B-1854-42EA-9D08-3331E5281D05}" type="presOf" srcId="{33EFDF8D-56F1-4502-B49F-F14EA91078FE}" destId="{06277D0A-6EE5-4932-9537-A6B217B7954B}" srcOrd="1" destOrd="1" presId="urn:microsoft.com/office/officeart/2005/8/layout/cycle4"/>
    <dgm:cxn modelId="{B18F4FC6-59B1-40B3-9560-F31BE0950A47}" type="presOf" srcId="{51ECAA79-FB18-4D87-A90E-9BE853FDF8BF}" destId="{06277D0A-6EE5-4932-9537-A6B217B7954B}" srcOrd="1" destOrd="0" presId="urn:microsoft.com/office/officeart/2005/8/layout/cycle4"/>
    <dgm:cxn modelId="{6DFA4D41-80F6-473A-8DA1-43753E0E4E94}" type="presOf" srcId="{AE3120C5-703A-4AAB-B9F2-D9BBC4D48CF7}" destId="{6FBB0A58-29B2-49DB-8FEE-28EEC280F332}" srcOrd="1" destOrd="2" presId="urn:microsoft.com/office/officeart/2005/8/layout/cycle4"/>
    <dgm:cxn modelId="{641C71DE-AD8D-4DEE-B3E0-F16E36E39E21}" srcId="{F762FDAD-2D13-4FEB-9183-BEC3A9B4DD9F}" destId="{B8C9AF2D-DBA0-447A-B09C-285133FDDE6D}" srcOrd="2" destOrd="0" parTransId="{C68252C2-CA4C-4A99-A8BD-3EE39E7B57CD}" sibTransId="{929432DB-1459-49B3-BE7A-7E2FD86F662E}"/>
    <dgm:cxn modelId="{C21E7ACF-B7E4-45F6-B517-EAF0B1013096}" srcId="{45FAE172-9A03-4FF9-AFDD-06664EA3DC4C}" destId="{B33F8552-E484-4C08-9B82-800E6DA7FA50}" srcOrd="1" destOrd="0" parTransId="{E1772D77-6B3C-4C63-8C88-2B377EA591C1}" sibTransId="{BD1D0AC9-6B79-49D3-AC63-5787EF8370F4}"/>
    <dgm:cxn modelId="{DA80A6EA-2587-488E-9FAA-2408E2485BEB}" srcId="{F762FDAD-2D13-4FEB-9183-BEC3A9B4DD9F}" destId="{0F005688-DA75-44AF-B360-FC8A8A99E711}" srcOrd="5" destOrd="0" parTransId="{A4B81817-E25B-4724-BE25-478D047EEDB7}" sibTransId="{304647CF-F0CF-4B97-B194-769E7CCF6D59}"/>
    <dgm:cxn modelId="{EC27BE43-751A-4D57-A2CC-F7DEFCD7A794}" srcId="{175B58F8-8179-4E1F-83ED-BF5CFB111AE3}" destId="{E5E77B35-A6CB-4F10-9696-FFFFB8E49A2B}" srcOrd="2" destOrd="0" parTransId="{7FBAFCA3-92DC-4742-9027-73C72983BA8F}" sibTransId="{694DD13E-F843-446B-91CE-9D1DF07E787E}"/>
    <dgm:cxn modelId="{E32D5C62-0C91-44C3-9C65-8B24539F5A83}" srcId="{6985ABC9-972F-4C54-B18A-522B005AF5F6}" destId="{45FAE172-9A03-4FF9-AFDD-06664EA3DC4C}" srcOrd="3" destOrd="0" parTransId="{645BAE11-CCD2-4306-8E74-2BEEAF75AC83}" sibTransId="{B792412C-1CCB-4128-B66C-800C1258647F}"/>
    <dgm:cxn modelId="{B19DD178-DA61-48D0-A140-80A58DA37EEF}" type="presOf" srcId="{0F10227C-8BA2-40AD-9F98-F941A20B9391}" destId="{879B845B-3882-4CE2-B868-80BF0D5D52D8}" srcOrd="0" destOrd="4" presId="urn:microsoft.com/office/officeart/2005/8/layout/cycle4"/>
    <dgm:cxn modelId="{9DB593DA-088D-4C54-A284-28F25269F268}" type="presOf" srcId="{175B58F8-8179-4E1F-83ED-BF5CFB111AE3}" destId="{0F4F96BB-94A5-4C76-8FA1-F668F17EC881}" srcOrd="0" destOrd="0" presId="urn:microsoft.com/office/officeart/2005/8/layout/cycle4"/>
    <dgm:cxn modelId="{9B68F2D5-6166-4B4C-952F-91D346E2AF9A}" type="presOf" srcId="{A0D0A31C-F2F6-414A-9DF5-C0D5610F6FA0}" destId="{879B845B-3882-4CE2-B868-80BF0D5D52D8}" srcOrd="0" destOrd="3" presId="urn:microsoft.com/office/officeart/2005/8/layout/cycle4"/>
    <dgm:cxn modelId="{DDFE0FDC-92E9-4FB6-B151-1FC0649F3DC8}" type="presOf" srcId="{33EFDF8D-56F1-4502-B49F-F14EA91078FE}" destId="{879B845B-3882-4CE2-B868-80BF0D5D52D8}" srcOrd="0" destOrd="1" presId="urn:microsoft.com/office/officeart/2005/8/layout/cycle4"/>
    <dgm:cxn modelId="{A9559213-3A71-4603-BDCE-7981CAA78354}" type="presOf" srcId="{A025908E-F645-4045-B472-CC6BC9F4A509}" destId="{2C7C8505-1C20-4D2F-9695-9A9E95AB351A}" srcOrd="1" destOrd="1" presId="urn:microsoft.com/office/officeart/2005/8/layout/cycle4"/>
    <dgm:cxn modelId="{8E07ABFE-4272-4122-92CA-A340B267A2D8}" type="presOf" srcId="{F762FDAD-2D13-4FEB-9183-BEC3A9B4DD9F}" destId="{25A0FC55-AFDB-4517-824A-F6A0B86E6B2B}" srcOrd="0" destOrd="0" presId="urn:microsoft.com/office/officeart/2005/8/layout/cycle4"/>
    <dgm:cxn modelId="{8763B907-EECD-48BA-BF0A-466D2DA95DD3}" srcId="{F762FDAD-2D13-4FEB-9183-BEC3A9B4DD9F}" destId="{33EFDF8D-56F1-4502-B49F-F14EA91078FE}" srcOrd="1" destOrd="0" parTransId="{1FF8ED88-2344-4A8D-BF48-A4DEE217634D}" sibTransId="{6290B4B4-53AD-415E-B271-20D696F7C535}"/>
    <dgm:cxn modelId="{7121D6C4-E199-4199-B401-79C0D2066C08}" type="presOf" srcId="{A025908E-F645-4045-B472-CC6BC9F4A509}" destId="{72294EB3-3B13-4FA3-8D5B-AB111EE8A97E}" srcOrd="0" destOrd="1" presId="urn:microsoft.com/office/officeart/2005/8/layout/cycle4"/>
    <dgm:cxn modelId="{1B4C6E0E-B6C0-4D5C-8A4E-07A53C4F17B4}" type="presOf" srcId="{AE3120C5-703A-4AAB-B9F2-D9BBC4D48CF7}" destId="{52BE1E4D-6112-4066-8C2A-9AA85C3C631E}" srcOrd="0" destOrd="2" presId="urn:microsoft.com/office/officeart/2005/8/layout/cycle4"/>
    <dgm:cxn modelId="{17159EB3-E9AA-4C95-900B-22C8C1E91F0D}" srcId="{6985ABC9-972F-4C54-B18A-522B005AF5F6}" destId="{C874980F-F411-4189-AAEE-5FA74F6B4BB6}" srcOrd="0" destOrd="0" parTransId="{6A8D919E-2E53-471D-B5E4-A89AE80EAE22}" sibTransId="{10882F1C-C4FE-489D-8FED-F8FA62061E77}"/>
    <dgm:cxn modelId="{AFA951A3-B8E7-47DA-AF06-B98E68288832}" srcId="{C874980F-F411-4189-AAEE-5FA74F6B4BB6}" destId="{AE3120C5-703A-4AAB-B9F2-D9BBC4D48CF7}" srcOrd="2" destOrd="0" parTransId="{9151C801-6B06-4933-B06F-18AE4746602A}" sibTransId="{1808E720-D92B-4639-9785-067F3BC70EC3}"/>
    <dgm:cxn modelId="{F7300110-E194-4647-876B-8F2C7AFCED38}" type="presOf" srcId="{B8C9AF2D-DBA0-447A-B09C-285133FDDE6D}" destId="{06277D0A-6EE5-4932-9537-A6B217B7954B}" srcOrd="1" destOrd="2" presId="urn:microsoft.com/office/officeart/2005/8/layout/cycle4"/>
    <dgm:cxn modelId="{AF1EA00B-4FDD-4C4A-86BC-F2A211688605}" type="presOf" srcId="{A0D0A31C-F2F6-414A-9DF5-C0D5610F6FA0}" destId="{06277D0A-6EE5-4932-9537-A6B217B7954B}" srcOrd="1" destOrd="3" presId="urn:microsoft.com/office/officeart/2005/8/layout/cycle4"/>
    <dgm:cxn modelId="{F0D92267-372D-4D11-8EBD-0301FB69AEDF}" srcId="{45FAE172-9A03-4FF9-AFDD-06664EA3DC4C}" destId="{9EBB5C3E-CBC6-484E-A03A-03320BFBD033}" srcOrd="0" destOrd="0" parTransId="{D3D24E38-C9D7-4043-A9F7-133DC600DCE8}" sibTransId="{3A755261-E13D-4AD1-AB7E-1816627EB851}"/>
    <dgm:cxn modelId="{8CF3091D-B46E-4F0B-91D6-841BA3106266}" type="presOf" srcId="{B33F8552-E484-4C08-9B82-800E6DA7FA50}" destId="{D33B7745-4617-4E25-A904-145D68F9F674}" srcOrd="1" destOrd="1" presId="urn:microsoft.com/office/officeart/2005/8/layout/cycle4"/>
    <dgm:cxn modelId="{AA53A59C-F92A-47DB-A36E-3E7DB5565D2C}" type="presOf" srcId="{0F10227C-8BA2-40AD-9F98-F941A20B9391}" destId="{06277D0A-6EE5-4932-9537-A6B217B7954B}" srcOrd="1" destOrd="4" presId="urn:microsoft.com/office/officeart/2005/8/layout/cycle4"/>
    <dgm:cxn modelId="{BA37A4CC-D21B-4A6D-A2F1-79B9D13C767D}" type="presOf" srcId="{F6129EBD-CBEA-402C-872B-052B58D2BBE6}" destId="{2C7C8505-1C20-4D2F-9695-9A9E95AB351A}" srcOrd="1" destOrd="0" presId="urn:microsoft.com/office/officeart/2005/8/layout/cycle4"/>
    <dgm:cxn modelId="{76C5E740-99C7-4E34-85F3-784A285EBE75}" type="presOf" srcId="{0F005688-DA75-44AF-B360-FC8A8A99E711}" destId="{06277D0A-6EE5-4932-9537-A6B217B7954B}" srcOrd="1" destOrd="5" presId="urn:microsoft.com/office/officeart/2005/8/layout/cycle4"/>
    <dgm:cxn modelId="{44FAACA7-3313-4735-8AD3-31B844949D23}" type="presOf" srcId="{E5E77B35-A6CB-4F10-9696-FFFFB8E49A2B}" destId="{2C7C8505-1C20-4D2F-9695-9A9E95AB351A}" srcOrd="1" destOrd="2" presId="urn:microsoft.com/office/officeart/2005/8/layout/cycle4"/>
    <dgm:cxn modelId="{DB1E63DD-BB32-49E3-91B1-488ED8127E57}" type="presOf" srcId="{B33F8552-E484-4C08-9B82-800E6DA7FA50}" destId="{CC843232-0801-4445-9054-83144021B6C8}" srcOrd="0" destOrd="1" presId="urn:microsoft.com/office/officeart/2005/8/layout/cycle4"/>
    <dgm:cxn modelId="{EB5FDD04-D2E7-43DA-80DB-62BC353A63EE}" type="presOf" srcId="{F6129EBD-CBEA-402C-872B-052B58D2BBE6}" destId="{72294EB3-3B13-4FA3-8D5B-AB111EE8A97E}" srcOrd="0" destOrd="0" presId="urn:microsoft.com/office/officeart/2005/8/layout/cycle4"/>
    <dgm:cxn modelId="{CB6F5C0A-65C9-451F-B3A6-9382D40ECAA7}" srcId="{C874980F-F411-4189-AAEE-5FA74F6B4BB6}" destId="{263A1D26-B8E8-4153-A882-F900B165C761}" srcOrd="1" destOrd="0" parTransId="{4948B269-C636-43A9-A1E6-B4E2458F58F1}" sibTransId="{F50562AF-6E9D-4581-B9A7-4AA76AECFF66}"/>
    <dgm:cxn modelId="{4354DF4F-7C0F-4296-956E-A48A9CC27C1F}" type="presOf" srcId="{E5E77B35-A6CB-4F10-9696-FFFFB8E49A2B}" destId="{72294EB3-3B13-4FA3-8D5B-AB111EE8A97E}" srcOrd="0" destOrd="2" presId="urn:microsoft.com/office/officeart/2005/8/layout/cycle4"/>
    <dgm:cxn modelId="{DFF8E0A6-0A99-4443-8A3E-64E7DE374876}" srcId="{6985ABC9-972F-4C54-B18A-522B005AF5F6}" destId="{175B58F8-8179-4E1F-83ED-BF5CFB111AE3}" srcOrd="2" destOrd="0" parTransId="{C54C63E1-0DB3-4B0F-B593-E584194916A2}" sibTransId="{9A160066-C22B-44F9-A375-8AF5EE0BED78}"/>
    <dgm:cxn modelId="{015B9B85-AFB9-4DB9-B3D0-BCE03A3E97C8}" type="presOf" srcId="{C874980F-F411-4189-AAEE-5FA74F6B4BB6}" destId="{D82ACA6D-8177-4815-B1C9-D4B05C2169F4}" srcOrd="0" destOrd="0" presId="urn:microsoft.com/office/officeart/2005/8/layout/cycle4"/>
    <dgm:cxn modelId="{224C8970-0F1F-4691-8AB1-84AE0D97DF4D}" type="presOf" srcId="{6985ABC9-972F-4C54-B18A-522B005AF5F6}" destId="{A9B082EB-B653-463D-8BAA-97F076290924}" srcOrd="0" destOrd="0" presId="urn:microsoft.com/office/officeart/2005/8/layout/cycle4"/>
    <dgm:cxn modelId="{3BB64E99-33B3-4ECF-A29E-CD090E5703BD}" type="presOf" srcId="{39FB3662-8DD3-4A9E-B409-A9E681F36D93}" destId="{52BE1E4D-6112-4066-8C2A-9AA85C3C631E}" srcOrd="0" destOrd="0" presId="urn:microsoft.com/office/officeart/2005/8/layout/cycle4"/>
    <dgm:cxn modelId="{94F1D800-2D22-46E1-937D-8C414225F225}" type="presOf" srcId="{39FB3662-8DD3-4A9E-B409-A9E681F36D93}" destId="{6FBB0A58-29B2-49DB-8FEE-28EEC280F332}" srcOrd="1" destOrd="0" presId="urn:microsoft.com/office/officeart/2005/8/layout/cycle4"/>
    <dgm:cxn modelId="{419589C8-C5EB-496A-8506-148180329581}" srcId="{175B58F8-8179-4E1F-83ED-BF5CFB111AE3}" destId="{A025908E-F645-4045-B472-CC6BC9F4A509}" srcOrd="1" destOrd="0" parTransId="{7CB73B14-19D1-44E3-BD1A-097F9FA68D20}" sibTransId="{8C3A885D-A93F-44C4-9175-8040CB3B3FFF}"/>
    <dgm:cxn modelId="{F4458FC2-D10D-40EE-B6C1-85D72E44F28B}" type="presOf" srcId="{45FAE172-9A03-4FF9-AFDD-06664EA3DC4C}" destId="{5EAA9BC5-CCED-468D-BD88-6CE3149362A0}" srcOrd="0" destOrd="0" presId="urn:microsoft.com/office/officeart/2005/8/layout/cycle4"/>
    <dgm:cxn modelId="{8910CBDA-DC8B-4D03-A3AA-C06EA01A2204}" type="presOf" srcId="{263A1D26-B8E8-4153-A882-F900B165C761}" destId="{6FBB0A58-29B2-49DB-8FEE-28EEC280F332}" srcOrd="1" destOrd="1" presId="urn:microsoft.com/office/officeart/2005/8/layout/cycle4"/>
    <dgm:cxn modelId="{5AC51485-66FC-468F-A5F1-DA2639A73D84}" type="presOf" srcId="{51ECAA79-FB18-4D87-A90E-9BE853FDF8BF}" destId="{879B845B-3882-4CE2-B868-80BF0D5D52D8}" srcOrd="0" destOrd="0" presId="urn:microsoft.com/office/officeart/2005/8/layout/cycle4"/>
    <dgm:cxn modelId="{55BDDD8C-3960-4C78-A074-D1BE5C8274AE}" srcId="{F762FDAD-2D13-4FEB-9183-BEC3A9B4DD9F}" destId="{A0D0A31C-F2F6-414A-9DF5-C0D5610F6FA0}" srcOrd="3" destOrd="0" parTransId="{F3FA9B22-B822-49D3-B10F-F5AF0FC79C28}" sibTransId="{ADC4782F-A4A4-44E1-BDB8-CF93B82EA1CA}"/>
    <dgm:cxn modelId="{A643EE42-9352-48DC-897F-ADD5C71D0E7A}" srcId="{C874980F-F411-4189-AAEE-5FA74F6B4BB6}" destId="{39FB3662-8DD3-4A9E-B409-A9E681F36D93}" srcOrd="0" destOrd="0" parTransId="{9F0306B8-1D74-4801-AB1C-FDFC509BEFEF}" sibTransId="{FD2E196F-F1FD-4B96-B67E-AC181A7A7B70}"/>
    <dgm:cxn modelId="{AE889BFF-B3F3-4297-B2B8-F01CE62DAC9A}" type="presOf" srcId="{B8C9AF2D-DBA0-447A-B09C-285133FDDE6D}" destId="{879B845B-3882-4CE2-B868-80BF0D5D52D8}" srcOrd="0" destOrd="2" presId="urn:microsoft.com/office/officeart/2005/8/layout/cycle4"/>
    <dgm:cxn modelId="{4A77565E-4789-4229-B9F6-0DE948DA81AF}" type="presOf" srcId="{9EBB5C3E-CBC6-484E-A03A-03320BFBD033}" destId="{D33B7745-4617-4E25-A904-145D68F9F674}" srcOrd="1" destOrd="0" presId="urn:microsoft.com/office/officeart/2005/8/layout/cycle4"/>
    <dgm:cxn modelId="{A01F7437-547C-4F1B-BEAF-BD655B99D22F}" type="presOf" srcId="{0F005688-DA75-44AF-B360-FC8A8A99E711}" destId="{879B845B-3882-4CE2-B868-80BF0D5D52D8}" srcOrd="0" destOrd="5" presId="urn:microsoft.com/office/officeart/2005/8/layout/cycle4"/>
    <dgm:cxn modelId="{7D184985-E6C4-4CB6-AFD1-B5414406E47A}" srcId="{6985ABC9-972F-4C54-B18A-522B005AF5F6}" destId="{F762FDAD-2D13-4FEB-9183-BEC3A9B4DD9F}" srcOrd="1" destOrd="0" parTransId="{B0C48BDC-9B8F-4ED7-9584-FD484472CBEF}" sibTransId="{FD8EB4EF-33C5-479F-89B5-325014F4BDF6}"/>
    <dgm:cxn modelId="{6FCE71C8-4130-4436-879D-91153DC0D978}" type="presOf" srcId="{9EBB5C3E-CBC6-484E-A03A-03320BFBD033}" destId="{CC843232-0801-4445-9054-83144021B6C8}" srcOrd="0" destOrd="0" presId="urn:microsoft.com/office/officeart/2005/8/layout/cycle4"/>
    <dgm:cxn modelId="{ADFF01A4-EA14-4CFD-8514-5EDB1020B5D1}" srcId="{F762FDAD-2D13-4FEB-9183-BEC3A9B4DD9F}" destId="{0F10227C-8BA2-40AD-9F98-F941A20B9391}" srcOrd="4" destOrd="0" parTransId="{8D89D916-5610-40C6-B33D-B407CE5E17DE}" sibTransId="{458AD4E0-7357-4D14-B65C-76743E276FCE}"/>
    <dgm:cxn modelId="{75ED47A0-19BD-41B2-B0D5-3B545847DEB7}" type="presParOf" srcId="{A9B082EB-B653-463D-8BAA-97F076290924}" destId="{F050B50F-521D-4DC2-8D56-B95B9C7D0A21}" srcOrd="0" destOrd="0" presId="urn:microsoft.com/office/officeart/2005/8/layout/cycle4"/>
    <dgm:cxn modelId="{91E5D42A-2464-4978-BC1D-90798A51D63D}" type="presParOf" srcId="{F050B50F-521D-4DC2-8D56-B95B9C7D0A21}" destId="{8258E1F4-5515-4B56-849E-9D4AAE0738A0}" srcOrd="0" destOrd="0" presId="urn:microsoft.com/office/officeart/2005/8/layout/cycle4"/>
    <dgm:cxn modelId="{415AC032-2CFC-45F4-8E8D-919BA27F630E}" type="presParOf" srcId="{8258E1F4-5515-4B56-849E-9D4AAE0738A0}" destId="{52BE1E4D-6112-4066-8C2A-9AA85C3C631E}" srcOrd="0" destOrd="0" presId="urn:microsoft.com/office/officeart/2005/8/layout/cycle4"/>
    <dgm:cxn modelId="{E815B7DD-A301-4E2D-8416-5457DFDCF7F0}" type="presParOf" srcId="{8258E1F4-5515-4B56-849E-9D4AAE0738A0}" destId="{6FBB0A58-29B2-49DB-8FEE-28EEC280F332}" srcOrd="1" destOrd="0" presId="urn:microsoft.com/office/officeart/2005/8/layout/cycle4"/>
    <dgm:cxn modelId="{7B1ADDB7-2642-4EA2-A0A7-2AB87C1981D2}" type="presParOf" srcId="{F050B50F-521D-4DC2-8D56-B95B9C7D0A21}" destId="{398AB5FB-B8A2-4105-86D0-D44BAB55F488}" srcOrd="1" destOrd="0" presId="urn:microsoft.com/office/officeart/2005/8/layout/cycle4"/>
    <dgm:cxn modelId="{214EC77C-7667-4574-97D5-3D0E9F16424A}" type="presParOf" srcId="{398AB5FB-B8A2-4105-86D0-D44BAB55F488}" destId="{879B845B-3882-4CE2-B868-80BF0D5D52D8}" srcOrd="0" destOrd="0" presId="urn:microsoft.com/office/officeart/2005/8/layout/cycle4"/>
    <dgm:cxn modelId="{125BAD45-1063-45A1-96DA-63659C82B59A}" type="presParOf" srcId="{398AB5FB-B8A2-4105-86D0-D44BAB55F488}" destId="{06277D0A-6EE5-4932-9537-A6B217B7954B}" srcOrd="1" destOrd="0" presId="urn:microsoft.com/office/officeart/2005/8/layout/cycle4"/>
    <dgm:cxn modelId="{59216BDE-202A-479C-8681-5511B1E3D047}" type="presParOf" srcId="{F050B50F-521D-4DC2-8D56-B95B9C7D0A21}" destId="{E14D9225-265D-4BDB-ACDD-B9E49EC314B0}" srcOrd="2" destOrd="0" presId="urn:microsoft.com/office/officeart/2005/8/layout/cycle4"/>
    <dgm:cxn modelId="{0FF93391-4527-4B2B-B942-C5460BE750B7}" type="presParOf" srcId="{E14D9225-265D-4BDB-ACDD-B9E49EC314B0}" destId="{72294EB3-3B13-4FA3-8D5B-AB111EE8A97E}" srcOrd="0" destOrd="0" presId="urn:microsoft.com/office/officeart/2005/8/layout/cycle4"/>
    <dgm:cxn modelId="{AEFBF1CC-2FD4-468D-B10E-6B73B4DCF114}" type="presParOf" srcId="{E14D9225-265D-4BDB-ACDD-B9E49EC314B0}" destId="{2C7C8505-1C20-4D2F-9695-9A9E95AB351A}" srcOrd="1" destOrd="0" presId="urn:microsoft.com/office/officeart/2005/8/layout/cycle4"/>
    <dgm:cxn modelId="{C75E8AF6-965A-4F81-8638-D54726A267B1}" type="presParOf" srcId="{F050B50F-521D-4DC2-8D56-B95B9C7D0A21}" destId="{0E9FCFE9-1583-45E3-B0AE-15E8151A1AA7}" srcOrd="3" destOrd="0" presId="urn:microsoft.com/office/officeart/2005/8/layout/cycle4"/>
    <dgm:cxn modelId="{103DCDF8-E12B-4674-A15B-FDCC7BF84372}" type="presParOf" srcId="{0E9FCFE9-1583-45E3-B0AE-15E8151A1AA7}" destId="{CC843232-0801-4445-9054-83144021B6C8}" srcOrd="0" destOrd="0" presId="urn:microsoft.com/office/officeart/2005/8/layout/cycle4"/>
    <dgm:cxn modelId="{9A846737-6EB6-4FA6-AE08-72F2011ADBFF}" type="presParOf" srcId="{0E9FCFE9-1583-45E3-B0AE-15E8151A1AA7}" destId="{D33B7745-4617-4E25-A904-145D68F9F674}" srcOrd="1" destOrd="0" presId="urn:microsoft.com/office/officeart/2005/8/layout/cycle4"/>
    <dgm:cxn modelId="{2783497B-ECC8-430D-921F-BFF5FA73A8FE}" type="presParOf" srcId="{F050B50F-521D-4DC2-8D56-B95B9C7D0A21}" destId="{F7CAF2B9-4568-41DD-A990-62CDE898360B}" srcOrd="4" destOrd="0" presId="urn:microsoft.com/office/officeart/2005/8/layout/cycle4"/>
    <dgm:cxn modelId="{D9848489-3DEA-49BA-9CDB-2AD6E8051902}" type="presParOf" srcId="{A9B082EB-B653-463D-8BAA-97F076290924}" destId="{8D968D19-1C1F-43D1-A535-1497B30635B9}" srcOrd="1" destOrd="0" presId="urn:microsoft.com/office/officeart/2005/8/layout/cycle4"/>
    <dgm:cxn modelId="{D744139C-2CD5-406B-9A49-E13241C80E00}" type="presParOf" srcId="{8D968D19-1C1F-43D1-A535-1497B30635B9}" destId="{D82ACA6D-8177-4815-B1C9-D4B05C2169F4}" srcOrd="0" destOrd="0" presId="urn:microsoft.com/office/officeart/2005/8/layout/cycle4"/>
    <dgm:cxn modelId="{6F3DBA56-39BC-4960-A0FA-43C60E340572}" type="presParOf" srcId="{8D968D19-1C1F-43D1-A535-1497B30635B9}" destId="{25A0FC55-AFDB-4517-824A-F6A0B86E6B2B}" srcOrd="1" destOrd="0" presId="urn:microsoft.com/office/officeart/2005/8/layout/cycle4"/>
    <dgm:cxn modelId="{AD4294C8-B60B-47CE-88B6-EDC8A2FF5CA9}" type="presParOf" srcId="{8D968D19-1C1F-43D1-A535-1497B30635B9}" destId="{0F4F96BB-94A5-4C76-8FA1-F668F17EC881}" srcOrd="2" destOrd="0" presId="urn:microsoft.com/office/officeart/2005/8/layout/cycle4"/>
    <dgm:cxn modelId="{EB15DC78-150F-49B7-8852-114EB11BDEA0}" type="presParOf" srcId="{8D968D19-1C1F-43D1-A535-1497B30635B9}" destId="{5EAA9BC5-CCED-468D-BD88-6CE3149362A0}" srcOrd="3" destOrd="0" presId="urn:microsoft.com/office/officeart/2005/8/layout/cycle4"/>
    <dgm:cxn modelId="{C687BC51-BBB5-4921-9B6F-7777CA706F91}" type="presParOf" srcId="{8D968D19-1C1F-43D1-A535-1497B30635B9}" destId="{4BDA608E-42F5-4E0D-8D6C-BD9DC8F02985}" srcOrd="4" destOrd="0" presId="urn:microsoft.com/office/officeart/2005/8/layout/cycle4"/>
    <dgm:cxn modelId="{F6FA5EFE-5646-430E-98A8-87976CACC3E6}" type="presParOf" srcId="{A9B082EB-B653-463D-8BAA-97F076290924}" destId="{99BF022E-8BFD-4B80-A612-E3DC7C027A13}" srcOrd="2" destOrd="0" presId="urn:microsoft.com/office/officeart/2005/8/layout/cycle4"/>
    <dgm:cxn modelId="{033A0F28-5430-4A2D-89AB-DE3F15AB7982}" type="presParOf" srcId="{A9B082EB-B653-463D-8BAA-97F076290924}" destId="{910D3AE4-9494-4380-BE26-CF40815DDAE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C45614-94BD-4AD6-BA07-6B10F13EDA3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E12EF6-7CE6-4C78-9FC7-F2BE486C6AD2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CN" altLang="en-US" sz="2000" dirty="0" smtClean="0"/>
            <a:t>如何查法规</a:t>
          </a:r>
          <a:endParaRPr lang="en-US" sz="2000" dirty="0"/>
        </a:p>
      </dgm:t>
    </dgm:pt>
    <dgm:pt modelId="{49CF7E13-CAB3-418E-912B-1A89AAEC158C}" type="parTrans" cxnId="{21E5E0A3-D305-4909-8940-C853C5C4C770}">
      <dgm:prSet/>
      <dgm:spPr/>
      <dgm:t>
        <a:bodyPr/>
        <a:lstStyle/>
        <a:p>
          <a:endParaRPr lang="en-US"/>
        </a:p>
      </dgm:t>
    </dgm:pt>
    <dgm:pt modelId="{F68A7345-70DE-48D0-AFFD-FEE6F4A3B49B}" type="sibTrans" cxnId="{21E5E0A3-D305-4909-8940-C853C5C4C770}">
      <dgm:prSet/>
      <dgm:spPr/>
      <dgm:t>
        <a:bodyPr/>
        <a:lstStyle/>
        <a:p>
          <a:endParaRPr lang="en-US"/>
        </a:p>
      </dgm:t>
    </dgm:pt>
    <dgm:pt modelId="{667F1940-5533-4C1E-80B1-5FEFB7B18B2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zh-CN" altLang="en-US" sz="2000" dirty="0" smtClean="0"/>
            <a:t>如何查案例</a:t>
          </a:r>
          <a:endParaRPr lang="en-US" sz="2000" dirty="0"/>
        </a:p>
      </dgm:t>
    </dgm:pt>
    <dgm:pt modelId="{0EBA564D-F106-4069-90E7-1090FA938AC0}" type="parTrans" cxnId="{E092C688-D23B-4594-87FE-B85E26A69422}">
      <dgm:prSet/>
      <dgm:spPr/>
      <dgm:t>
        <a:bodyPr/>
        <a:lstStyle/>
        <a:p>
          <a:endParaRPr lang="en-US"/>
        </a:p>
      </dgm:t>
    </dgm:pt>
    <dgm:pt modelId="{1B13AD8D-A757-4F47-AF9B-4AC0AA46E16D}" type="sibTrans" cxnId="{E092C688-D23B-4594-87FE-B85E26A69422}">
      <dgm:prSet/>
      <dgm:spPr/>
      <dgm:t>
        <a:bodyPr/>
        <a:lstStyle/>
        <a:p>
          <a:endParaRPr lang="en-US"/>
        </a:p>
      </dgm:t>
    </dgm:pt>
    <dgm:pt modelId="{00A450DE-3736-4EB2-ADC0-8984BE57ECA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zh-CN" altLang="en-US" sz="2000" dirty="0" smtClean="0"/>
            <a:t>如何查行政处罚案例</a:t>
          </a:r>
          <a:endParaRPr lang="en-US" sz="2000" dirty="0"/>
        </a:p>
      </dgm:t>
    </dgm:pt>
    <dgm:pt modelId="{7379DE23-7CC7-4738-A47D-AFD6DC35D35E}" type="parTrans" cxnId="{52282A62-AD99-4ECA-AB0B-132E601F8121}">
      <dgm:prSet/>
      <dgm:spPr/>
      <dgm:t>
        <a:bodyPr/>
        <a:lstStyle/>
        <a:p>
          <a:endParaRPr lang="en-US"/>
        </a:p>
      </dgm:t>
    </dgm:pt>
    <dgm:pt modelId="{09192537-C6E9-4B10-8624-956013D2FB03}" type="sibTrans" cxnId="{52282A62-AD99-4ECA-AB0B-132E601F8121}">
      <dgm:prSet/>
      <dgm:spPr/>
      <dgm:t>
        <a:bodyPr/>
        <a:lstStyle/>
        <a:p>
          <a:endParaRPr lang="en-US"/>
        </a:p>
      </dgm:t>
    </dgm:pt>
    <dgm:pt modelId="{72862138-F19C-4502-95F8-5BC5FF234C68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zh-CN" altLang="en-US" sz="2000" dirty="0" smtClean="0"/>
            <a:t>如何使用智能图表</a:t>
          </a:r>
          <a:endParaRPr lang="en-US" sz="2000" dirty="0"/>
        </a:p>
      </dgm:t>
    </dgm:pt>
    <dgm:pt modelId="{1BC0D64E-1663-4C7C-A3B6-7493098F272E}" type="parTrans" cxnId="{23575B13-0AAB-40C7-A6D3-9E674564DB76}">
      <dgm:prSet/>
      <dgm:spPr/>
      <dgm:t>
        <a:bodyPr/>
        <a:lstStyle/>
        <a:p>
          <a:endParaRPr lang="en-US"/>
        </a:p>
      </dgm:t>
    </dgm:pt>
    <dgm:pt modelId="{CAA7CA1C-2714-48B9-A689-CBEE5A0E3465}" type="sibTrans" cxnId="{23575B13-0AAB-40C7-A6D3-9E674564DB76}">
      <dgm:prSet/>
      <dgm:spPr/>
      <dgm:t>
        <a:bodyPr/>
        <a:lstStyle/>
        <a:p>
          <a:endParaRPr lang="en-US"/>
        </a:p>
      </dgm:t>
    </dgm:pt>
    <dgm:pt modelId="{B5B009E9-B60C-4B64-AD92-8F0035BC041D}">
      <dgm:prSet phldrT="[Text]" custT="1"/>
      <dgm:spPr>
        <a:solidFill>
          <a:schemeClr val="accent5"/>
        </a:solidFill>
      </dgm:spPr>
      <dgm:t>
        <a:bodyPr/>
        <a:lstStyle/>
        <a:p>
          <a:r>
            <a:rPr lang="zh-CN" altLang="en-US" sz="2000" dirty="0" smtClean="0"/>
            <a:t>如何使用实务指南</a:t>
          </a:r>
          <a:endParaRPr lang="en-US" sz="2000" dirty="0"/>
        </a:p>
      </dgm:t>
    </dgm:pt>
    <dgm:pt modelId="{B966E7D7-57FC-4A34-992F-A92986A371E3}" type="parTrans" cxnId="{B363FFD4-5690-462E-BE30-9C042E256378}">
      <dgm:prSet/>
      <dgm:spPr/>
      <dgm:t>
        <a:bodyPr/>
        <a:lstStyle/>
        <a:p>
          <a:endParaRPr lang="en-US"/>
        </a:p>
      </dgm:t>
    </dgm:pt>
    <dgm:pt modelId="{77ADAD91-3B11-491C-9BB0-066E55B2F32F}" type="sibTrans" cxnId="{B363FFD4-5690-462E-BE30-9C042E256378}">
      <dgm:prSet/>
      <dgm:spPr/>
      <dgm:t>
        <a:bodyPr/>
        <a:lstStyle/>
        <a:p>
          <a:endParaRPr lang="en-US"/>
        </a:p>
      </dgm:t>
    </dgm:pt>
    <dgm:pt modelId="{BC9F5D98-93E8-4115-AC1A-7E03CA0E419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zh-CN" altLang="en-US" sz="2000" dirty="0" smtClean="0"/>
            <a:t>如何带着具体法律问题做检索</a:t>
          </a:r>
          <a:endParaRPr lang="en-US" sz="2000" dirty="0"/>
        </a:p>
      </dgm:t>
    </dgm:pt>
    <dgm:pt modelId="{D257AD81-318A-415B-9E35-520EBC15B625}" type="parTrans" cxnId="{7429B456-3434-4443-9699-B0778363FF84}">
      <dgm:prSet/>
      <dgm:spPr/>
      <dgm:t>
        <a:bodyPr/>
        <a:lstStyle/>
        <a:p>
          <a:endParaRPr lang="en-US"/>
        </a:p>
      </dgm:t>
    </dgm:pt>
    <dgm:pt modelId="{D58DCC0F-4A34-46B6-ABE7-B744B7313622}" type="sibTrans" cxnId="{7429B456-3434-4443-9699-B0778363FF84}">
      <dgm:prSet/>
      <dgm:spPr/>
      <dgm:t>
        <a:bodyPr/>
        <a:lstStyle/>
        <a:p>
          <a:endParaRPr lang="en-US"/>
        </a:p>
      </dgm:t>
    </dgm:pt>
    <dgm:pt modelId="{7E67F6BB-683C-4B68-A411-BE672DB2C199}" type="pres">
      <dgm:prSet presAssocID="{89C45614-94BD-4AD6-BA07-6B10F13EDA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5B644E-7892-4F91-9ED0-8FACF25279D3}" type="pres">
      <dgm:prSet presAssocID="{0EE12EF6-7CE6-4C78-9FC7-F2BE486C6AD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5BE16-52E5-4707-8D39-6EE22406E4A6}" type="pres">
      <dgm:prSet presAssocID="{F68A7345-70DE-48D0-AFFD-FEE6F4A3B49B}" presName="sibTrans" presStyleCnt="0"/>
      <dgm:spPr/>
    </dgm:pt>
    <dgm:pt modelId="{053D0ADC-4DE6-46CC-8CAA-7E9E40BF625E}" type="pres">
      <dgm:prSet presAssocID="{667F1940-5533-4C1E-80B1-5FEFB7B18B2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AAAA7-D386-4F82-A67E-2EDBA70AC0B0}" type="pres">
      <dgm:prSet presAssocID="{1B13AD8D-A757-4F47-AF9B-4AC0AA46E16D}" presName="sibTrans" presStyleCnt="0"/>
      <dgm:spPr/>
    </dgm:pt>
    <dgm:pt modelId="{6C60C711-DB4E-48B6-92ED-BECF749AA665}" type="pres">
      <dgm:prSet presAssocID="{00A450DE-3736-4EB2-ADC0-8984BE57ECA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EB1FF-A188-4282-97DD-372CA89792C1}" type="pres">
      <dgm:prSet presAssocID="{09192537-C6E9-4B10-8624-956013D2FB03}" presName="sibTrans" presStyleCnt="0"/>
      <dgm:spPr/>
    </dgm:pt>
    <dgm:pt modelId="{D17F20E6-C932-4552-8363-C0ED8A2A2744}" type="pres">
      <dgm:prSet presAssocID="{72862138-F19C-4502-95F8-5BC5FF234C6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BFB04-4B4E-4069-B870-C5D0089EBF60}" type="pres">
      <dgm:prSet presAssocID="{CAA7CA1C-2714-48B9-A689-CBEE5A0E3465}" presName="sibTrans" presStyleCnt="0"/>
      <dgm:spPr/>
    </dgm:pt>
    <dgm:pt modelId="{EA2A6699-91A4-41CE-822F-1145BE9DC6BE}" type="pres">
      <dgm:prSet presAssocID="{B5B009E9-B60C-4B64-AD92-8F0035BC041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CE8B9-4D0B-4335-9A8F-9EAEC26BBF77}" type="pres">
      <dgm:prSet presAssocID="{77ADAD91-3B11-491C-9BB0-066E55B2F32F}" presName="sibTrans" presStyleCnt="0"/>
      <dgm:spPr/>
    </dgm:pt>
    <dgm:pt modelId="{4AC2092C-E6D9-4997-A360-628D8EC71BD8}" type="pres">
      <dgm:prSet presAssocID="{BC9F5D98-93E8-4115-AC1A-7E03CA0E419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5F4B08-CDBE-4E09-B3BB-5C7727EB8B69}" type="presOf" srcId="{BC9F5D98-93E8-4115-AC1A-7E03CA0E419A}" destId="{4AC2092C-E6D9-4997-A360-628D8EC71BD8}" srcOrd="0" destOrd="0" presId="urn:microsoft.com/office/officeart/2005/8/layout/default"/>
    <dgm:cxn modelId="{23575B13-0AAB-40C7-A6D3-9E674564DB76}" srcId="{89C45614-94BD-4AD6-BA07-6B10F13EDA37}" destId="{72862138-F19C-4502-95F8-5BC5FF234C68}" srcOrd="3" destOrd="0" parTransId="{1BC0D64E-1663-4C7C-A3B6-7493098F272E}" sibTransId="{CAA7CA1C-2714-48B9-A689-CBEE5A0E3465}"/>
    <dgm:cxn modelId="{B363FFD4-5690-462E-BE30-9C042E256378}" srcId="{89C45614-94BD-4AD6-BA07-6B10F13EDA37}" destId="{B5B009E9-B60C-4B64-AD92-8F0035BC041D}" srcOrd="4" destOrd="0" parTransId="{B966E7D7-57FC-4A34-992F-A92986A371E3}" sibTransId="{77ADAD91-3B11-491C-9BB0-066E55B2F32F}"/>
    <dgm:cxn modelId="{52282A62-AD99-4ECA-AB0B-132E601F8121}" srcId="{89C45614-94BD-4AD6-BA07-6B10F13EDA37}" destId="{00A450DE-3736-4EB2-ADC0-8984BE57ECAC}" srcOrd="2" destOrd="0" parTransId="{7379DE23-7CC7-4738-A47D-AFD6DC35D35E}" sibTransId="{09192537-C6E9-4B10-8624-956013D2FB03}"/>
    <dgm:cxn modelId="{21E5E0A3-D305-4909-8940-C853C5C4C770}" srcId="{89C45614-94BD-4AD6-BA07-6B10F13EDA37}" destId="{0EE12EF6-7CE6-4C78-9FC7-F2BE486C6AD2}" srcOrd="0" destOrd="0" parTransId="{49CF7E13-CAB3-418E-912B-1A89AAEC158C}" sibTransId="{F68A7345-70DE-48D0-AFFD-FEE6F4A3B49B}"/>
    <dgm:cxn modelId="{EBA9692D-013E-42A9-A2ED-2B1C37570E14}" type="presOf" srcId="{667F1940-5533-4C1E-80B1-5FEFB7B18B2A}" destId="{053D0ADC-4DE6-46CC-8CAA-7E9E40BF625E}" srcOrd="0" destOrd="0" presId="urn:microsoft.com/office/officeart/2005/8/layout/default"/>
    <dgm:cxn modelId="{7429B456-3434-4443-9699-B0778363FF84}" srcId="{89C45614-94BD-4AD6-BA07-6B10F13EDA37}" destId="{BC9F5D98-93E8-4115-AC1A-7E03CA0E419A}" srcOrd="5" destOrd="0" parTransId="{D257AD81-318A-415B-9E35-520EBC15B625}" sibTransId="{D58DCC0F-4A34-46B6-ABE7-B744B7313622}"/>
    <dgm:cxn modelId="{716EDF5E-BA2E-4E1A-89EE-6599355B87CC}" type="presOf" srcId="{B5B009E9-B60C-4B64-AD92-8F0035BC041D}" destId="{EA2A6699-91A4-41CE-822F-1145BE9DC6BE}" srcOrd="0" destOrd="0" presId="urn:microsoft.com/office/officeart/2005/8/layout/default"/>
    <dgm:cxn modelId="{87513DB5-2C3F-4017-9065-42BFEEC2B403}" type="presOf" srcId="{0EE12EF6-7CE6-4C78-9FC7-F2BE486C6AD2}" destId="{7B5B644E-7892-4F91-9ED0-8FACF25279D3}" srcOrd="0" destOrd="0" presId="urn:microsoft.com/office/officeart/2005/8/layout/default"/>
    <dgm:cxn modelId="{177C49DA-9C83-40BE-A802-7E104ED4A65C}" type="presOf" srcId="{89C45614-94BD-4AD6-BA07-6B10F13EDA37}" destId="{7E67F6BB-683C-4B68-A411-BE672DB2C199}" srcOrd="0" destOrd="0" presId="urn:microsoft.com/office/officeart/2005/8/layout/default"/>
    <dgm:cxn modelId="{41D9E50C-70B8-4A9D-8BB7-6C87B9B399D5}" type="presOf" srcId="{00A450DE-3736-4EB2-ADC0-8984BE57ECAC}" destId="{6C60C711-DB4E-48B6-92ED-BECF749AA665}" srcOrd="0" destOrd="0" presId="urn:microsoft.com/office/officeart/2005/8/layout/default"/>
    <dgm:cxn modelId="{E092C688-D23B-4594-87FE-B85E26A69422}" srcId="{89C45614-94BD-4AD6-BA07-6B10F13EDA37}" destId="{667F1940-5533-4C1E-80B1-5FEFB7B18B2A}" srcOrd="1" destOrd="0" parTransId="{0EBA564D-F106-4069-90E7-1090FA938AC0}" sibTransId="{1B13AD8D-A757-4F47-AF9B-4AC0AA46E16D}"/>
    <dgm:cxn modelId="{0F7CDB48-13DB-4ECD-B00E-4558167C15C8}" type="presOf" srcId="{72862138-F19C-4502-95F8-5BC5FF234C68}" destId="{D17F20E6-C932-4552-8363-C0ED8A2A2744}" srcOrd="0" destOrd="0" presId="urn:microsoft.com/office/officeart/2005/8/layout/default"/>
    <dgm:cxn modelId="{F242B845-047F-44C4-A803-58BF0E05D7BC}" type="presParOf" srcId="{7E67F6BB-683C-4B68-A411-BE672DB2C199}" destId="{7B5B644E-7892-4F91-9ED0-8FACF25279D3}" srcOrd="0" destOrd="0" presId="urn:microsoft.com/office/officeart/2005/8/layout/default"/>
    <dgm:cxn modelId="{CC9F193E-8E12-41D4-A54B-E5F624E12BB2}" type="presParOf" srcId="{7E67F6BB-683C-4B68-A411-BE672DB2C199}" destId="{0465BE16-52E5-4707-8D39-6EE22406E4A6}" srcOrd="1" destOrd="0" presId="urn:microsoft.com/office/officeart/2005/8/layout/default"/>
    <dgm:cxn modelId="{0EBC851D-9A17-45B0-B5AD-E406348311E4}" type="presParOf" srcId="{7E67F6BB-683C-4B68-A411-BE672DB2C199}" destId="{053D0ADC-4DE6-46CC-8CAA-7E9E40BF625E}" srcOrd="2" destOrd="0" presId="urn:microsoft.com/office/officeart/2005/8/layout/default"/>
    <dgm:cxn modelId="{D7A874AC-C441-4B87-BF6E-FBBCF6023F41}" type="presParOf" srcId="{7E67F6BB-683C-4B68-A411-BE672DB2C199}" destId="{28BAAAA7-D386-4F82-A67E-2EDBA70AC0B0}" srcOrd="3" destOrd="0" presId="urn:microsoft.com/office/officeart/2005/8/layout/default"/>
    <dgm:cxn modelId="{38381256-34C4-4082-A696-BB6FD88EBF6E}" type="presParOf" srcId="{7E67F6BB-683C-4B68-A411-BE672DB2C199}" destId="{6C60C711-DB4E-48B6-92ED-BECF749AA665}" srcOrd="4" destOrd="0" presId="urn:microsoft.com/office/officeart/2005/8/layout/default"/>
    <dgm:cxn modelId="{16901EF7-8E64-4B2C-9DAF-73F618F66B9C}" type="presParOf" srcId="{7E67F6BB-683C-4B68-A411-BE672DB2C199}" destId="{C15EB1FF-A188-4282-97DD-372CA89792C1}" srcOrd="5" destOrd="0" presId="urn:microsoft.com/office/officeart/2005/8/layout/default"/>
    <dgm:cxn modelId="{8DACE312-E02A-4B30-AF94-4E03005CE24F}" type="presParOf" srcId="{7E67F6BB-683C-4B68-A411-BE672DB2C199}" destId="{D17F20E6-C932-4552-8363-C0ED8A2A2744}" srcOrd="6" destOrd="0" presId="urn:microsoft.com/office/officeart/2005/8/layout/default"/>
    <dgm:cxn modelId="{66CE2FDA-2A3D-414B-B1C5-2EE61147EECF}" type="presParOf" srcId="{7E67F6BB-683C-4B68-A411-BE672DB2C199}" destId="{BABBFB04-4B4E-4069-B870-C5D0089EBF60}" srcOrd="7" destOrd="0" presId="urn:microsoft.com/office/officeart/2005/8/layout/default"/>
    <dgm:cxn modelId="{A9F928EB-7736-4641-A643-041F9BB435EC}" type="presParOf" srcId="{7E67F6BB-683C-4B68-A411-BE672DB2C199}" destId="{EA2A6699-91A4-41CE-822F-1145BE9DC6BE}" srcOrd="8" destOrd="0" presId="urn:microsoft.com/office/officeart/2005/8/layout/default"/>
    <dgm:cxn modelId="{CC46BADD-2878-43EA-8614-C4361E47B81B}" type="presParOf" srcId="{7E67F6BB-683C-4B68-A411-BE672DB2C199}" destId="{BE6CE8B9-4D0B-4335-9A8F-9EAEC26BBF77}" srcOrd="9" destOrd="0" presId="urn:microsoft.com/office/officeart/2005/8/layout/default"/>
    <dgm:cxn modelId="{BF0C7FBB-5CA9-4B2C-9890-8FB529B35672}" type="presParOf" srcId="{7E67F6BB-683C-4B68-A411-BE672DB2C199}" destId="{4AC2092C-E6D9-4997-A360-628D8EC71BD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05BB9-5BA6-441C-9140-AA094CAB1A58}">
      <dsp:nvSpPr>
        <dsp:cNvPr id="0" name=""/>
        <dsp:cNvSpPr/>
      </dsp:nvSpPr>
      <dsp:spPr>
        <a:xfrm>
          <a:off x="0" y="0"/>
          <a:ext cx="7910043" cy="4816698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3738293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kern="1200" dirty="0" smtClean="0"/>
            <a:t>一般信息检索</a:t>
          </a:r>
          <a:endParaRPr lang="zh-CN" altLang="en-US" sz="4400" kern="1200" dirty="0"/>
        </a:p>
      </dsp:txBody>
      <dsp:txXfrm>
        <a:off x="119915" y="119915"/>
        <a:ext cx="7670213" cy="4576868"/>
      </dsp:txXfrm>
    </dsp:sp>
    <dsp:sp modelId="{9FD01F80-5F6A-4B48-A512-8C89F6A5FA84}">
      <dsp:nvSpPr>
        <dsp:cNvPr id="0" name=""/>
        <dsp:cNvSpPr/>
      </dsp:nvSpPr>
      <dsp:spPr>
        <a:xfrm>
          <a:off x="197751" y="1204174"/>
          <a:ext cx="1186506" cy="54575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搜索引擎</a:t>
          </a:r>
          <a:endParaRPr lang="en-US" altLang="zh-CN" sz="1900" kern="1200" dirty="0" smtClean="0"/>
        </a:p>
      </dsp:txBody>
      <dsp:txXfrm>
        <a:off x="214535" y="1220958"/>
        <a:ext cx="1152938" cy="512191"/>
      </dsp:txXfrm>
    </dsp:sp>
    <dsp:sp modelId="{8E41D486-97F3-4D94-885C-CB233B785D3E}">
      <dsp:nvSpPr>
        <dsp:cNvPr id="0" name=""/>
        <dsp:cNvSpPr/>
      </dsp:nvSpPr>
      <dsp:spPr>
        <a:xfrm>
          <a:off x="197751" y="1769139"/>
          <a:ext cx="1186506" cy="54575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新闻媒体</a:t>
          </a:r>
          <a:endParaRPr lang="en-US" altLang="zh-CN" sz="1900" kern="1200" dirty="0" smtClean="0"/>
        </a:p>
      </dsp:txBody>
      <dsp:txXfrm>
        <a:off x="214535" y="1785923"/>
        <a:ext cx="1152938" cy="512191"/>
      </dsp:txXfrm>
    </dsp:sp>
    <dsp:sp modelId="{B1B87876-7BA6-448A-AA98-1A654925A553}">
      <dsp:nvSpPr>
        <dsp:cNvPr id="0" name=""/>
        <dsp:cNvSpPr/>
      </dsp:nvSpPr>
      <dsp:spPr>
        <a:xfrm>
          <a:off x="197751" y="2334103"/>
          <a:ext cx="1186506" cy="54575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smtClean="0"/>
            <a:t>官方</a:t>
          </a:r>
          <a:r>
            <a:rPr lang="zh-CN" altLang="en-US" sz="1900" kern="1200" dirty="0" smtClean="0"/>
            <a:t>网站</a:t>
          </a:r>
          <a:endParaRPr lang="en-US" altLang="zh-CN" sz="1900" kern="1200" dirty="0" smtClean="0"/>
        </a:p>
      </dsp:txBody>
      <dsp:txXfrm>
        <a:off x="214535" y="2350887"/>
        <a:ext cx="1152938" cy="512191"/>
      </dsp:txXfrm>
    </dsp:sp>
    <dsp:sp modelId="{2CF6B2B2-A4B8-424D-AE16-123B65F51800}">
      <dsp:nvSpPr>
        <dsp:cNvPr id="0" name=""/>
        <dsp:cNvSpPr/>
      </dsp:nvSpPr>
      <dsp:spPr>
        <a:xfrm>
          <a:off x="197751" y="2899068"/>
          <a:ext cx="1186506" cy="54575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图书专著</a:t>
          </a:r>
          <a:endParaRPr lang="en-US" altLang="zh-CN" sz="1900" kern="1200" dirty="0" smtClean="0"/>
        </a:p>
      </dsp:txBody>
      <dsp:txXfrm>
        <a:off x="214535" y="2915852"/>
        <a:ext cx="1152938" cy="512191"/>
      </dsp:txXfrm>
    </dsp:sp>
    <dsp:sp modelId="{D76CBC97-B7A5-419D-9A2E-794F8BB7616A}">
      <dsp:nvSpPr>
        <dsp:cNvPr id="0" name=""/>
        <dsp:cNvSpPr/>
      </dsp:nvSpPr>
      <dsp:spPr>
        <a:xfrm>
          <a:off x="197751" y="3464032"/>
          <a:ext cx="1186506" cy="54575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期刊论文</a:t>
          </a:r>
          <a:endParaRPr lang="en-US" altLang="zh-CN" sz="1900" kern="1200" dirty="0" smtClean="0"/>
        </a:p>
      </dsp:txBody>
      <dsp:txXfrm>
        <a:off x="214535" y="3480816"/>
        <a:ext cx="1152938" cy="512191"/>
      </dsp:txXfrm>
    </dsp:sp>
    <dsp:sp modelId="{299A676C-6093-4481-8A07-2F94F6ECC362}">
      <dsp:nvSpPr>
        <dsp:cNvPr id="0" name=""/>
        <dsp:cNvSpPr/>
      </dsp:nvSpPr>
      <dsp:spPr>
        <a:xfrm>
          <a:off x="197751" y="4028997"/>
          <a:ext cx="1186506" cy="54575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……</a:t>
          </a:r>
        </a:p>
      </dsp:txBody>
      <dsp:txXfrm>
        <a:off x="214535" y="4045781"/>
        <a:ext cx="1152938" cy="512191"/>
      </dsp:txXfrm>
    </dsp:sp>
    <dsp:sp modelId="{36114414-E449-4D42-8A5A-DEADE065DC05}">
      <dsp:nvSpPr>
        <dsp:cNvPr id="0" name=""/>
        <dsp:cNvSpPr/>
      </dsp:nvSpPr>
      <dsp:spPr>
        <a:xfrm>
          <a:off x="1582008" y="1204174"/>
          <a:ext cx="6130283" cy="3371688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2141022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kern="1200" dirty="0" smtClean="0"/>
            <a:t>法律检索</a:t>
          </a:r>
          <a:endParaRPr lang="zh-CN" altLang="en-US" sz="4400" kern="1200" dirty="0"/>
        </a:p>
      </dsp:txBody>
      <dsp:txXfrm>
        <a:off x="1685699" y="1307865"/>
        <a:ext cx="5922901" cy="3164306"/>
      </dsp:txXfrm>
    </dsp:sp>
    <dsp:sp modelId="{3F79CAEF-8654-421E-9FF3-E3A472772157}">
      <dsp:nvSpPr>
        <dsp:cNvPr id="0" name=""/>
        <dsp:cNvSpPr/>
      </dsp:nvSpPr>
      <dsp:spPr>
        <a:xfrm>
          <a:off x="1735265" y="2721434"/>
          <a:ext cx="1433193" cy="151725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法律法规</a:t>
          </a:r>
          <a:endParaRPr lang="zh-CN" altLang="en-US" sz="1900" kern="1200" dirty="0"/>
        </a:p>
      </dsp:txBody>
      <dsp:txXfrm>
        <a:off x="1779341" y="2765510"/>
        <a:ext cx="1345041" cy="1429107"/>
      </dsp:txXfrm>
    </dsp:sp>
    <dsp:sp modelId="{DA1085A4-D5CC-4FA8-965F-A82B9228BECC}">
      <dsp:nvSpPr>
        <dsp:cNvPr id="0" name=""/>
        <dsp:cNvSpPr/>
      </dsp:nvSpPr>
      <dsp:spPr>
        <a:xfrm>
          <a:off x="3197658" y="2721434"/>
          <a:ext cx="1433193" cy="151725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案例文书</a:t>
          </a:r>
          <a:endParaRPr lang="zh-CN" altLang="en-US" sz="1900" kern="1200" dirty="0"/>
        </a:p>
      </dsp:txBody>
      <dsp:txXfrm>
        <a:off x="3241734" y="2765510"/>
        <a:ext cx="1345041" cy="1429107"/>
      </dsp:txXfrm>
    </dsp:sp>
    <dsp:sp modelId="{2AD5203B-9AE1-448D-9BF1-D36504B8296B}">
      <dsp:nvSpPr>
        <dsp:cNvPr id="0" name=""/>
        <dsp:cNvSpPr/>
      </dsp:nvSpPr>
      <dsp:spPr>
        <a:xfrm>
          <a:off x="4660050" y="2721434"/>
          <a:ext cx="1433193" cy="151725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法律动态</a:t>
          </a:r>
          <a:endParaRPr lang="zh-CN" altLang="en-US" sz="1900" kern="1200" dirty="0"/>
        </a:p>
      </dsp:txBody>
      <dsp:txXfrm>
        <a:off x="4704126" y="2765510"/>
        <a:ext cx="1345041" cy="1429107"/>
      </dsp:txXfrm>
    </dsp:sp>
    <dsp:sp modelId="{45907A92-17ED-4AC1-BA9B-EAE0A134E41B}">
      <dsp:nvSpPr>
        <dsp:cNvPr id="0" name=""/>
        <dsp:cNvSpPr/>
      </dsp:nvSpPr>
      <dsp:spPr>
        <a:xfrm>
          <a:off x="6122442" y="2721434"/>
          <a:ext cx="1433193" cy="151725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……</a:t>
          </a:r>
          <a:endParaRPr lang="zh-CN" altLang="en-US" sz="1900" kern="1200" dirty="0"/>
        </a:p>
      </dsp:txBody>
      <dsp:txXfrm>
        <a:off x="6166518" y="2765510"/>
        <a:ext cx="1345041" cy="1429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50DE6-144F-4FB2-9C48-31F8814B4EA7}">
      <dsp:nvSpPr>
        <dsp:cNvPr id="0" name=""/>
        <dsp:cNvSpPr/>
      </dsp:nvSpPr>
      <dsp:spPr>
        <a:xfrm>
          <a:off x="0" y="348149"/>
          <a:ext cx="65341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D31BE-D4A3-4FF4-A204-664C6969FBD4}">
      <dsp:nvSpPr>
        <dsp:cNvPr id="0" name=""/>
        <dsp:cNvSpPr/>
      </dsp:nvSpPr>
      <dsp:spPr>
        <a:xfrm>
          <a:off x="326707" y="52949"/>
          <a:ext cx="4573905" cy="590400"/>
        </a:xfrm>
        <a:prstGeom prst="round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883" tIns="0" rIns="1728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查具体的案例</a:t>
          </a:r>
          <a:endParaRPr lang="zh-CN" altLang="en-US" sz="1800" b="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55528" y="81770"/>
        <a:ext cx="4516263" cy="532758"/>
      </dsp:txXfrm>
    </dsp:sp>
    <dsp:sp modelId="{C5950C15-AD51-4069-A05C-96882F4C1372}">
      <dsp:nvSpPr>
        <dsp:cNvPr id="0" name=""/>
        <dsp:cNvSpPr/>
      </dsp:nvSpPr>
      <dsp:spPr>
        <a:xfrm>
          <a:off x="0" y="1255349"/>
          <a:ext cx="65341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04FF4-C309-43BA-83D4-F09DC118F97B}">
      <dsp:nvSpPr>
        <dsp:cNvPr id="0" name=""/>
        <dsp:cNvSpPr/>
      </dsp:nvSpPr>
      <dsp:spPr>
        <a:xfrm>
          <a:off x="336231" y="969673"/>
          <a:ext cx="4573905" cy="59040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883" tIns="0" rIns="1728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查具体的法规</a:t>
          </a:r>
          <a:endParaRPr lang="zh-CN" altLang="en-US" sz="1800" b="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5052" y="998494"/>
        <a:ext cx="4516263" cy="532758"/>
      </dsp:txXfrm>
    </dsp:sp>
    <dsp:sp modelId="{E07E9CB5-5809-4133-9BD2-C8DBBB89D3D6}">
      <dsp:nvSpPr>
        <dsp:cNvPr id="0" name=""/>
        <dsp:cNvSpPr/>
      </dsp:nvSpPr>
      <dsp:spPr>
        <a:xfrm>
          <a:off x="0" y="2162550"/>
          <a:ext cx="65341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9B525-8B9D-4A34-B6A6-DCDFD9C6B717}">
      <dsp:nvSpPr>
        <dsp:cNvPr id="0" name=""/>
        <dsp:cNvSpPr/>
      </dsp:nvSpPr>
      <dsp:spPr>
        <a:xfrm>
          <a:off x="326707" y="1867350"/>
          <a:ext cx="4573905" cy="59040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883" tIns="0" rIns="1728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获取及时的法律动态及行业资讯</a:t>
          </a:r>
          <a:endParaRPr lang="zh-CN" altLang="en-US" sz="1800" b="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55528" y="1896171"/>
        <a:ext cx="4516263" cy="532758"/>
      </dsp:txXfrm>
    </dsp:sp>
    <dsp:sp modelId="{297E30C7-5D10-4572-B639-3F8037F0FD94}">
      <dsp:nvSpPr>
        <dsp:cNvPr id="0" name=""/>
        <dsp:cNvSpPr/>
      </dsp:nvSpPr>
      <dsp:spPr>
        <a:xfrm>
          <a:off x="0" y="3069750"/>
          <a:ext cx="65341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E139D-19FF-4655-A635-959C8F019AE7}">
      <dsp:nvSpPr>
        <dsp:cNvPr id="0" name=""/>
        <dsp:cNvSpPr/>
      </dsp:nvSpPr>
      <dsp:spPr>
        <a:xfrm>
          <a:off x="326707" y="2774549"/>
          <a:ext cx="4573905" cy="5904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883" tIns="0" rIns="1728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阅读深入的专业解读、评析</a:t>
          </a:r>
          <a:endParaRPr lang="zh-CN" altLang="en-US" sz="1800" b="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55528" y="2803370"/>
        <a:ext cx="4516263" cy="532758"/>
      </dsp:txXfrm>
    </dsp:sp>
    <dsp:sp modelId="{6AD4615A-1217-4BF5-ACFB-DC9641F25DA3}">
      <dsp:nvSpPr>
        <dsp:cNvPr id="0" name=""/>
        <dsp:cNvSpPr/>
      </dsp:nvSpPr>
      <dsp:spPr>
        <a:xfrm>
          <a:off x="0" y="3976950"/>
          <a:ext cx="65341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FBDE7-3519-450E-BBA7-37A6872D2923}">
      <dsp:nvSpPr>
        <dsp:cNvPr id="0" name=""/>
        <dsp:cNvSpPr/>
      </dsp:nvSpPr>
      <dsp:spPr>
        <a:xfrm>
          <a:off x="326707" y="3681750"/>
          <a:ext cx="4573905" cy="5904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883" tIns="0" rIns="1728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体系化地学习专业知识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55528" y="3710571"/>
        <a:ext cx="4516263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94EB3-3B13-4FA3-8D5B-AB111EE8A97E}">
      <dsp:nvSpPr>
        <dsp:cNvPr id="0" name=""/>
        <dsp:cNvSpPr/>
      </dsp:nvSpPr>
      <dsp:spPr>
        <a:xfrm>
          <a:off x="4481436" y="3421101"/>
          <a:ext cx="4285431" cy="1630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法规、案例、新闻、国标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实务指南、专题、模板、问答、文章、智能图表、翻译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802886" y="3864592"/>
        <a:ext cx="2928160" cy="1151368"/>
      </dsp:txXfrm>
    </dsp:sp>
    <dsp:sp modelId="{CC843232-0801-4445-9054-83144021B6C8}">
      <dsp:nvSpPr>
        <dsp:cNvPr id="0" name=""/>
        <dsp:cNvSpPr/>
      </dsp:nvSpPr>
      <dsp:spPr>
        <a:xfrm>
          <a:off x="317595" y="3422291"/>
          <a:ext cx="4020856" cy="1630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点到面的信息一站式服务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全面、准确、智能、高效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53416" y="3865782"/>
        <a:ext cx="2742957" cy="1151368"/>
      </dsp:txXfrm>
    </dsp:sp>
    <dsp:sp modelId="{879B845B-3882-4CE2-B868-80BF0D5D52D8}">
      <dsp:nvSpPr>
        <dsp:cNvPr id="0" name=""/>
        <dsp:cNvSpPr/>
      </dsp:nvSpPr>
      <dsp:spPr>
        <a:xfrm>
          <a:off x="4481637" y="0"/>
          <a:ext cx="4186146" cy="1630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      多维度分类导航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      智能高效的检索引擎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      强大的关联搜索提示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      </a:t>
          </a: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有效的</a:t>
          </a:r>
          <a:r>
            <a:rPr lang="zh-CN" altLang="en-US" sz="16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相关数据关联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773302" y="35821"/>
        <a:ext cx="2858660" cy="1151368"/>
      </dsp:txXfrm>
    </dsp:sp>
    <dsp:sp modelId="{52BE1E4D-6112-4066-8C2A-9AA85C3C631E}">
      <dsp:nvSpPr>
        <dsp:cNvPr id="0" name=""/>
        <dsp:cNvSpPr/>
      </dsp:nvSpPr>
      <dsp:spPr>
        <a:xfrm>
          <a:off x="479298" y="0"/>
          <a:ext cx="3850053" cy="1630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160</a:t>
          </a: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+</a:t>
          </a: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法规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近</a:t>
          </a: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4000</a:t>
          </a: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万司法案例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60</a:t>
          </a: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+</a:t>
          </a: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行政处罚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15119" y="35821"/>
        <a:ext cx="2623395" cy="1151368"/>
      </dsp:txXfrm>
    </dsp:sp>
    <dsp:sp modelId="{D82ACA6D-8177-4815-B1C9-D4B05C2169F4}">
      <dsp:nvSpPr>
        <dsp:cNvPr id="0" name=""/>
        <dsp:cNvSpPr/>
      </dsp:nvSpPr>
      <dsp:spPr>
        <a:xfrm>
          <a:off x="2147839" y="290464"/>
          <a:ext cx="2206513" cy="2206513"/>
        </a:xfrm>
        <a:prstGeom prst="pieWedg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 smtClean="0"/>
            <a:t>Volume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b="1" kern="1200" dirty="0" smtClean="0"/>
            <a:t>（海量）</a:t>
          </a:r>
          <a:endParaRPr lang="zh-CN" altLang="en-US" sz="2700" b="1" kern="1200" dirty="0"/>
        </a:p>
      </dsp:txBody>
      <dsp:txXfrm>
        <a:off x="2794112" y="936737"/>
        <a:ext cx="1560240" cy="1560240"/>
      </dsp:txXfrm>
    </dsp:sp>
    <dsp:sp modelId="{25A0FC55-AFDB-4517-824A-F6A0B86E6B2B}">
      <dsp:nvSpPr>
        <dsp:cNvPr id="0" name=""/>
        <dsp:cNvSpPr/>
      </dsp:nvSpPr>
      <dsp:spPr>
        <a:xfrm rot="5400000">
          <a:off x="4456271" y="290464"/>
          <a:ext cx="2206513" cy="2206513"/>
        </a:xfrm>
        <a:prstGeom prst="pieWedg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 smtClean="0"/>
            <a:t>Velocity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b="1" kern="1200" dirty="0" smtClean="0"/>
            <a:t>（高速）</a:t>
          </a:r>
          <a:endParaRPr lang="zh-CN" altLang="en-US" sz="2700" b="1" kern="1200" dirty="0"/>
        </a:p>
      </dsp:txBody>
      <dsp:txXfrm rot="-5400000">
        <a:off x="4456271" y="936737"/>
        <a:ext cx="1560240" cy="1560240"/>
      </dsp:txXfrm>
    </dsp:sp>
    <dsp:sp modelId="{0F4F96BB-94A5-4C76-8FA1-F668F17EC881}">
      <dsp:nvSpPr>
        <dsp:cNvPr id="0" name=""/>
        <dsp:cNvSpPr/>
      </dsp:nvSpPr>
      <dsp:spPr>
        <a:xfrm rot="10800000">
          <a:off x="4456271" y="2598896"/>
          <a:ext cx="2206513" cy="2206513"/>
        </a:xfrm>
        <a:prstGeom prst="pieWedg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 smtClean="0"/>
            <a:t>Variety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b="1" kern="1200" dirty="0" smtClean="0"/>
            <a:t>（多样）</a:t>
          </a:r>
          <a:endParaRPr lang="zh-CN" altLang="en-US" sz="2700" b="1" kern="1200" dirty="0"/>
        </a:p>
      </dsp:txBody>
      <dsp:txXfrm rot="10800000">
        <a:off x="4456271" y="2598896"/>
        <a:ext cx="1560240" cy="1560240"/>
      </dsp:txXfrm>
    </dsp:sp>
    <dsp:sp modelId="{5EAA9BC5-CCED-468D-BD88-6CE3149362A0}">
      <dsp:nvSpPr>
        <dsp:cNvPr id="0" name=""/>
        <dsp:cNvSpPr/>
      </dsp:nvSpPr>
      <dsp:spPr>
        <a:xfrm rot="16200000">
          <a:off x="2147839" y="2598896"/>
          <a:ext cx="2206513" cy="2206513"/>
        </a:xfrm>
        <a:prstGeom prst="pieWedg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 smtClean="0"/>
            <a:t>Value</a:t>
          </a:r>
          <a:r>
            <a:rPr lang="zh-CN" altLang="en-US" sz="2700" b="1" kern="1200" dirty="0" smtClean="0"/>
            <a:t>（价值）</a:t>
          </a:r>
          <a:endParaRPr lang="zh-CN" altLang="en-US" sz="2700" b="1" kern="1200" dirty="0"/>
        </a:p>
      </dsp:txBody>
      <dsp:txXfrm rot="5400000">
        <a:off x="2794112" y="2598896"/>
        <a:ext cx="1560240" cy="1560240"/>
      </dsp:txXfrm>
    </dsp:sp>
    <dsp:sp modelId="{99BF022E-8BFD-4B80-A612-E3DC7C027A13}">
      <dsp:nvSpPr>
        <dsp:cNvPr id="0" name=""/>
        <dsp:cNvSpPr/>
      </dsp:nvSpPr>
      <dsp:spPr>
        <a:xfrm>
          <a:off x="4024395" y="2089308"/>
          <a:ext cx="761833" cy="66246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D3AE4-9494-4380-BE26-CF40815DDAE6}">
      <dsp:nvSpPr>
        <dsp:cNvPr id="0" name=""/>
        <dsp:cNvSpPr/>
      </dsp:nvSpPr>
      <dsp:spPr>
        <a:xfrm rot="10800000">
          <a:off x="4024395" y="2344102"/>
          <a:ext cx="761833" cy="66246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B644E-7892-4F91-9ED0-8FACF25279D3}">
      <dsp:nvSpPr>
        <dsp:cNvPr id="0" name=""/>
        <dsp:cNvSpPr/>
      </dsp:nvSpPr>
      <dsp:spPr>
        <a:xfrm>
          <a:off x="1022497" y="702"/>
          <a:ext cx="2620275" cy="157216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如何查法规</a:t>
          </a:r>
          <a:endParaRPr lang="en-US" sz="2000" kern="1200" dirty="0"/>
        </a:p>
      </dsp:txBody>
      <dsp:txXfrm>
        <a:off x="1022497" y="702"/>
        <a:ext cx="2620275" cy="1572165"/>
      </dsp:txXfrm>
    </dsp:sp>
    <dsp:sp modelId="{053D0ADC-4DE6-46CC-8CAA-7E9E40BF625E}">
      <dsp:nvSpPr>
        <dsp:cNvPr id="0" name=""/>
        <dsp:cNvSpPr/>
      </dsp:nvSpPr>
      <dsp:spPr>
        <a:xfrm>
          <a:off x="3904800" y="702"/>
          <a:ext cx="2620275" cy="157216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如何查案例</a:t>
          </a:r>
          <a:endParaRPr lang="en-US" sz="2000" kern="1200" dirty="0"/>
        </a:p>
      </dsp:txBody>
      <dsp:txXfrm>
        <a:off x="3904800" y="702"/>
        <a:ext cx="2620275" cy="1572165"/>
      </dsp:txXfrm>
    </dsp:sp>
    <dsp:sp modelId="{6C60C711-DB4E-48B6-92ED-BECF749AA665}">
      <dsp:nvSpPr>
        <dsp:cNvPr id="0" name=""/>
        <dsp:cNvSpPr/>
      </dsp:nvSpPr>
      <dsp:spPr>
        <a:xfrm>
          <a:off x="1022497" y="1834895"/>
          <a:ext cx="2620275" cy="157216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如何查行政处罚案例</a:t>
          </a:r>
          <a:endParaRPr lang="en-US" sz="2000" kern="1200" dirty="0"/>
        </a:p>
      </dsp:txBody>
      <dsp:txXfrm>
        <a:off x="1022497" y="1834895"/>
        <a:ext cx="2620275" cy="1572165"/>
      </dsp:txXfrm>
    </dsp:sp>
    <dsp:sp modelId="{D17F20E6-C932-4552-8363-C0ED8A2A2744}">
      <dsp:nvSpPr>
        <dsp:cNvPr id="0" name=""/>
        <dsp:cNvSpPr/>
      </dsp:nvSpPr>
      <dsp:spPr>
        <a:xfrm>
          <a:off x="3904800" y="1834895"/>
          <a:ext cx="2620275" cy="157216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如何使用智能图表</a:t>
          </a:r>
          <a:endParaRPr lang="en-US" sz="2000" kern="1200" dirty="0"/>
        </a:p>
      </dsp:txBody>
      <dsp:txXfrm>
        <a:off x="3904800" y="1834895"/>
        <a:ext cx="2620275" cy="1572165"/>
      </dsp:txXfrm>
    </dsp:sp>
    <dsp:sp modelId="{EA2A6699-91A4-41CE-822F-1145BE9DC6BE}">
      <dsp:nvSpPr>
        <dsp:cNvPr id="0" name=""/>
        <dsp:cNvSpPr/>
      </dsp:nvSpPr>
      <dsp:spPr>
        <a:xfrm>
          <a:off x="1022497" y="3669088"/>
          <a:ext cx="2620275" cy="1572165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如何使用实务指南</a:t>
          </a:r>
          <a:endParaRPr lang="en-US" sz="2000" kern="1200" dirty="0"/>
        </a:p>
      </dsp:txBody>
      <dsp:txXfrm>
        <a:off x="1022497" y="3669088"/>
        <a:ext cx="2620275" cy="1572165"/>
      </dsp:txXfrm>
    </dsp:sp>
    <dsp:sp modelId="{4AC2092C-E6D9-4997-A360-628D8EC71BD8}">
      <dsp:nvSpPr>
        <dsp:cNvPr id="0" name=""/>
        <dsp:cNvSpPr/>
      </dsp:nvSpPr>
      <dsp:spPr>
        <a:xfrm>
          <a:off x="3904800" y="3669088"/>
          <a:ext cx="2620275" cy="15721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如何带着具体法律问题做检索</a:t>
          </a:r>
          <a:endParaRPr lang="en-US" sz="2000" kern="1200" dirty="0"/>
        </a:p>
      </dsp:txBody>
      <dsp:txXfrm>
        <a:off x="3904800" y="3669088"/>
        <a:ext cx="2620275" cy="1572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7" tIns="45953" rIns="91907" bIns="45953" numCol="1" anchor="ctr" anchorCtr="0" compatLnSpc="1">
            <a:prstTxWarp prst="textNoShape">
              <a:avLst/>
            </a:prstTxWarp>
          </a:bodyPr>
          <a:lstStyle>
            <a:lvl1pPr defTabSz="919163" eaLnBrk="0" hangingPunct="0">
              <a:defRPr sz="1000">
                <a:latin typeface="Trebuchet MS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7" tIns="45953" rIns="91907" bIns="45953" numCol="1" anchor="ctr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000">
                <a:latin typeface="Trebuchet MS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7" tIns="45953" rIns="91907" bIns="45953" numCol="1" anchor="ctr" anchorCtr="0" compatLnSpc="1">
            <a:prstTxWarp prst="textNoShape">
              <a:avLst/>
            </a:prstTxWarp>
          </a:bodyPr>
          <a:lstStyle>
            <a:lvl1pPr defTabSz="919163" eaLnBrk="0" hangingPunct="0">
              <a:defRPr sz="1000">
                <a:latin typeface="Trebuchet MS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7" tIns="45953" rIns="91907" bIns="45953" numCol="1" anchor="ctr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000">
                <a:latin typeface="Trebuchet MS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A4C34C90-40E2-4E8A-89BE-FC90048C08C2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31477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7" tIns="45953" rIns="91907" bIns="45953" numCol="1" anchor="ctr" anchorCtr="0" compatLnSpc="1">
            <a:prstTxWarp prst="textNoShape">
              <a:avLst/>
            </a:prstTxWarp>
          </a:bodyPr>
          <a:lstStyle>
            <a:lvl1pPr defTabSz="919163" eaLnBrk="0" hangingPunct="0">
              <a:defRPr sz="1000">
                <a:latin typeface="Trebuchet MS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7" tIns="45953" rIns="91907" bIns="45953" numCol="1" anchor="ctr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000">
                <a:latin typeface="Trebuchet MS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7" tIns="45953" rIns="91907" bIns="45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7" tIns="45953" rIns="91907" bIns="45953" numCol="1" anchor="ctr" anchorCtr="0" compatLnSpc="1">
            <a:prstTxWarp prst="textNoShape">
              <a:avLst/>
            </a:prstTxWarp>
          </a:bodyPr>
          <a:lstStyle>
            <a:lvl1pPr defTabSz="919163" eaLnBrk="0" hangingPunct="0">
              <a:defRPr sz="1000">
                <a:latin typeface="Trebuchet MS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7" tIns="45953" rIns="91907" bIns="45953" numCol="1" anchor="ctr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000">
                <a:latin typeface="Trebuchet MS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1115E9A6-7501-42BF-A229-664A28D91F3B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6646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F4078-451E-4305-AA35-7D4B8438B461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71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5E9A6-7501-42BF-A229-664A28D91F3B}" type="slidenum">
              <a:rPr lang="zh-CN" altLang="en-US" smtClean="0"/>
              <a:pPr>
                <a:defRPr/>
              </a:pPr>
              <a:t>52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9540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F73B-9440-4FC3-BBCB-C75FCA455F12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C862-CA4E-47BF-8067-2289E1B819A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557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F879-B686-47C4-9AAE-801527F65088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BD5B3-E264-4929-8095-7B29FCC33DC4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gray">
          <a:xfrm>
            <a:off x="4660900" y="6357938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rebuchet MS" pitchFamily="34" charset="0"/>
                <a:ea typeface="SimSun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 smtClean="0"/>
              <a:t>Confidential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221889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F879-B686-47C4-9AAE-801527F65088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09E8A-831F-49F3-93BA-0BDDED2506CE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769972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GettyImages-16374130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3" b="21551"/>
          <a:stretch/>
        </p:blipFill>
        <p:spPr>
          <a:xfrm>
            <a:off x="457200" y="0"/>
            <a:ext cx="8686800" cy="6858000"/>
          </a:xfrm>
          <a:prstGeom prst="rect">
            <a:avLst/>
          </a:prstGeom>
        </p:spPr>
      </p:pic>
      <p:sp>
        <p:nvSpPr>
          <p:cNvPr id="20" name="Rectangle 13"/>
          <p:cNvSpPr/>
          <p:nvPr userDrawn="1"/>
        </p:nvSpPr>
        <p:spPr>
          <a:xfrm>
            <a:off x="2514603" y="4670783"/>
            <a:ext cx="2743200" cy="1402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8"/>
          <p:cNvSpPr/>
          <p:nvPr userDrawn="1"/>
        </p:nvSpPr>
        <p:spPr>
          <a:xfrm>
            <a:off x="3" y="2316480"/>
            <a:ext cx="3886200" cy="2743200"/>
          </a:xfrm>
          <a:prstGeom prst="rect">
            <a:avLst/>
          </a:prstGeom>
          <a:solidFill>
            <a:schemeClr val="accent1">
              <a:lumMod val="60000"/>
              <a:lumOff val="40000"/>
              <a:alpha val="8470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364266" y="2515443"/>
            <a:ext cx="3352601" cy="1524000"/>
          </a:xfrm>
        </p:spPr>
        <p:txBody>
          <a:bodyPr anchor="t">
            <a:no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4" name="Afbeelding 23" descr="WK_H_01_Pos_RGB_2400_Colo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3" y="5131050"/>
            <a:ext cx="2743200" cy="881697"/>
          </a:xfrm>
          <a:prstGeom prst="rect">
            <a:avLst/>
          </a:prstGeom>
        </p:spPr>
      </p:pic>
      <p:sp>
        <p:nvSpPr>
          <p:cNvPr id="25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363541" y="4077713"/>
            <a:ext cx="3353327" cy="41526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Name Presenter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364267" y="4525432"/>
            <a:ext cx="2140050" cy="31679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 marL="406400" indent="0">
              <a:buFontTx/>
              <a:buNone/>
              <a:defRPr sz="1400">
                <a:solidFill>
                  <a:schemeClr val="bg2"/>
                </a:solidFill>
              </a:defRPr>
            </a:lvl2pPr>
            <a:lvl3pPr marL="762000" indent="0">
              <a:buFontTx/>
              <a:buNone/>
              <a:defRPr sz="1400">
                <a:solidFill>
                  <a:schemeClr val="bg2"/>
                </a:solidFill>
              </a:defRPr>
            </a:lvl3pPr>
            <a:lvl4pPr marL="1117600" indent="0">
              <a:buFontTx/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 smtClean="0"/>
              <a:t>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045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5901"/>
            <a:ext cx="8686800" cy="484505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  <a:lvl2pPr>
              <a:defRPr sz="1700">
                <a:solidFill>
                  <a:schemeClr val="tx1"/>
                </a:solidFill>
                <a:latin typeface="+mj-lt"/>
              </a:defRPr>
            </a:lvl2pPr>
            <a:lvl3pPr>
              <a:defRPr sz="1700">
                <a:solidFill>
                  <a:schemeClr val="tx1"/>
                </a:solidFill>
                <a:latin typeface="+mj-lt"/>
              </a:defRPr>
            </a:lvl3pPr>
            <a:lvl4pPr>
              <a:defRPr sz="1700">
                <a:solidFill>
                  <a:schemeClr val="tx1"/>
                </a:solidFill>
                <a:latin typeface="+mj-lt"/>
              </a:defRPr>
            </a:lvl4pPr>
            <a:lvl5pPr>
              <a:defRPr sz="1700">
                <a:solidFill>
                  <a:schemeClr val="tx1"/>
                </a:solidFill>
                <a:latin typeface="+mj-lt"/>
              </a:defRPr>
            </a:lvl5pPr>
            <a:lvl6pPr marL="342900" indent="0">
              <a:defRPr lang="en-US" sz="1100" i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Note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28600" y="457200"/>
            <a:ext cx="8686800" cy="830997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2000" i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C542E42-0CD7-4164-8181-0F67E4E70B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Confidential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1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F879-B686-47C4-9AAE-801527F65088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D155C-F233-413B-BAA4-DC6AC5486F4F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gray">
          <a:xfrm>
            <a:off x="4660900" y="6357938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rebuchet MS" pitchFamily="34" charset="0"/>
                <a:ea typeface="SimSun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 smtClean="0"/>
              <a:t>Confidential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389946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F879-B686-47C4-9AAE-801527F65088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24982-692A-4765-8DB7-E45B5880C68F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gray">
          <a:xfrm>
            <a:off x="4660900" y="6357938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rebuchet MS" pitchFamily="34" charset="0"/>
                <a:ea typeface="SimSun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 smtClean="0"/>
              <a:t>Confidential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287590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F879-B686-47C4-9AAE-801527F65088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50A7A-5AB7-4FF2-AD7A-D03A2F57EA5F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gray">
          <a:xfrm>
            <a:off x="4660900" y="6357938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rebuchet MS" pitchFamily="34" charset="0"/>
                <a:ea typeface="SimSun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 smtClean="0"/>
              <a:t>Confidential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262820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F879-B686-47C4-9AAE-801527F65088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E80B5-63E5-48D9-98FB-BB67C90CA987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gray">
          <a:xfrm>
            <a:off x="4660900" y="6357938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rebuchet MS" pitchFamily="34" charset="0"/>
                <a:ea typeface="SimSun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 smtClean="0"/>
              <a:t>Confidential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76091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F879-B686-47C4-9AAE-801527F65088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E548-BE88-4DE8-824F-02F5879E023D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gray">
          <a:xfrm>
            <a:off x="4660900" y="6357938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rebuchet MS" pitchFamily="34" charset="0"/>
                <a:ea typeface="SimSun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 smtClean="0"/>
              <a:t>Confidential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415629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F879-B686-47C4-9AAE-801527F65088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E9CE0-E8C9-473B-8C9E-D4DB1F798C4B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gray">
          <a:xfrm>
            <a:off x="4660900" y="6357938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rebuchet MS" pitchFamily="34" charset="0"/>
                <a:ea typeface="SimSun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 smtClean="0"/>
              <a:t>Confidential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22852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F879-B686-47C4-9AAE-801527F65088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28D5E-D2FA-4540-A781-DC75CDF0F367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gray">
          <a:xfrm>
            <a:off x="4660900" y="6357938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rebuchet MS" pitchFamily="34" charset="0"/>
                <a:ea typeface="SimSun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 smtClean="0"/>
              <a:t>Confidential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340025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F879-B686-47C4-9AAE-801527F65088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0C46F-B869-434D-A32D-0766DF39C1B9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gray">
          <a:xfrm>
            <a:off x="4660900" y="6357938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rebuchet MS" pitchFamily="34" charset="0"/>
                <a:ea typeface="SimSun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rebuchet MS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 smtClean="0"/>
              <a:t>Confidential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255270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6F879-B686-47C4-9AAE-801527F65088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F09E8A-831F-49F3-93BA-0BDDED2506CE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1229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98" r:id="rId1"/>
    <p:sldLayoutId id="2147485699" r:id="rId2"/>
    <p:sldLayoutId id="2147485700" r:id="rId3"/>
    <p:sldLayoutId id="2147485701" r:id="rId4"/>
    <p:sldLayoutId id="2147485702" r:id="rId5"/>
    <p:sldLayoutId id="2147485703" r:id="rId6"/>
    <p:sldLayoutId id="2147485704" r:id="rId7"/>
    <p:sldLayoutId id="2147485705" r:id="rId8"/>
    <p:sldLayoutId id="2147485706" r:id="rId9"/>
    <p:sldLayoutId id="2147485707" r:id="rId10"/>
    <p:sldLayoutId id="2147485708" r:id="rId11"/>
    <p:sldLayoutId id="2147485709" r:id="rId12"/>
    <p:sldLayoutId id="2147485710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3.png"/><Relationship Id="rId1" Type="http://schemas.microsoft.com/office/2007/relationships/media" Target="../media/media1.wma"/><Relationship Id="rId2" Type="http://schemas.openxmlformats.org/officeDocument/2006/relationships/audio" Target="../media/media1.wma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5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7.jpeg"/><Relationship Id="rId3" Type="http://schemas.openxmlformats.org/officeDocument/2006/relationships/image" Target="../media/image9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4" Type="http://schemas.openxmlformats.org/officeDocument/2006/relationships/image" Target="../media/image109.jpeg"/><Relationship Id="rId5" Type="http://schemas.openxmlformats.org/officeDocument/2006/relationships/image" Target="../media/image1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7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2.jpg"/><Relationship Id="rId3" Type="http://schemas.openxmlformats.org/officeDocument/2006/relationships/image" Target="../media/image11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56101" y="0"/>
            <a:ext cx="2987899" cy="1486541"/>
          </a:xfrm>
        </p:spPr>
        <p:txBody>
          <a:bodyPr/>
          <a:lstStyle/>
          <a:p>
            <a:r>
              <a:rPr lang="zh-CN" altLang="en-US" sz="2400" b="1" dirty="0" smtClean="0"/>
              <a:t>威科先行法律信息库</a:t>
            </a:r>
            <a:r>
              <a:rPr lang="en-US" altLang="zh-CN" sz="2400" b="1" dirty="0" smtClean="0"/>
              <a:t/>
            </a:r>
            <a:br>
              <a:rPr lang="en-US" altLang="zh-CN" sz="2400" b="1" dirty="0" smtClean="0"/>
            </a:br>
            <a:r>
              <a:rPr lang="zh-CN" altLang="en-US" sz="2400" b="1" dirty="0" smtClean="0"/>
              <a:t>助力高校法学师生</a:t>
            </a:r>
            <a:endParaRPr lang="nl-NL" b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2794715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FF00"/>
                </a:solidFill>
              </a:rPr>
              <a:t>法律检索的术与道</a:t>
            </a:r>
            <a:endParaRPr lang="en-US" altLang="zh-CN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4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2"/>
    </mc:Choice>
    <mc:Fallback xmlns="">
      <p:transition spd="slow" advTm="1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2924944"/>
            <a:ext cx="9144000" cy="1362075"/>
          </a:xfrm>
          <a:solidFill>
            <a:schemeClr val="accent1"/>
          </a:solidFill>
        </p:spPr>
        <p:txBody>
          <a:bodyPr anchor="ctr"/>
          <a:lstStyle/>
          <a:p>
            <a:r>
              <a:rPr lang="en-US" altLang="zh-CN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百万法规库</a:t>
            </a:r>
            <a:endParaRPr lang="en-US" altLang="zh-CN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542E42-0CD7-4164-8181-0F67E4E70B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16216" y="6357415"/>
            <a:ext cx="2133600" cy="365125"/>
          </a:xfrm>
          <a:prstGeom prst="rect">
            <a:avLst/>
          </a:prstGeom>
        </p:spPr>
        <p:txBody>
          <a:bodyPr/>
          <a:lstStyle/>
          <a:p>
            <a:fld id="{A6864236-5867-4254-87F1-2195A114A363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4" name="Rectangle 9"/>
          <p:cNvSpPr/>
          <p:nvPr/>
        </p:nvSpPr>
        <p:spPr>
          <a:xfrm>
            <a:off x="406015" y="455257"/>
            <a:ext cx="8594624" cy="55901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1407354" y="682351"/>
            <a:ext cx="65919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栏目特点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buAutoNum type="arabicPeriod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buAutoNum type="arabicPeriod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超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百万篇法规数据，每日更新 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覆盖全国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个省市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内容全面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准确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buFont typeface="+mj-lt"/>
              <a:buAutoNum type="arabicPeriod"/>
            </a:pP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多维度导航过滤器 快速定位具体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buFont typeface="+mj-lt"/>
              <a:buAutoNum type="arabicPeriod"/>
            </a:pP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法规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的智能化精加工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buFont typeface="+mj-lt"/>
              <a:buAutoNum type="arabicPeriod"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法条的精细化加工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buFont typeface="+mj-lt"/>
              <a:buAutoNum type="arabicPeriod"/>
            </a:pP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智能搜索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Tx/>
              <a:buAutoNum type="arabicPeriod"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03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454956"/>
            <a:ext cx="6166417" cy="246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29930" y="997245"/>
            <a:ext cx="871407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在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百度上，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出现</a:t>
            </a:r>
            <a:r>
              <a:rPr lang="zh-CN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“最高人民法院关于审理建设工程合同纠纷案件的暂行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意见</a:t>
            </a:r>
            <a:r>
              <a:rPr lang="zh-CN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”</a:t>
            </a:r>
            <a:endParaRPr lang="zh-CN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A6864236-5867-4254-87F1-2195A114A363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403225"/>
            <a:ext cx="8140700" cy="522288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示例</a:t>
            </a:r>
            <a:r>
              <a:rPr lang="zh-CN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一：保证数据的准确性</a:t>
            </a:r>
            <a:endParaRPr lang="en-US" sz="2000" b="1" i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圆角矩形标注 6"/>
          <p:cNvSpPr/>
          <p:nvPr/>
        </p:nvSpPr>
        <p:spPr>
          <a:xfrm flipH="1">
            <a:off x="5978377" y="4559466"/>
            <a:ext cx="2904724" cy="567136"/>
          </a:xfrm>
          <a:prstGeom prst="wedgeRoundRectCallout">
            <a:avLst>
              <a:gd name="adj1" fmla="val 66526"/>
              <a:gd name="adj2" fmla="val 105393"/>
              <a:gd name="adj3" fmla="val 16667"/>
            </a:avLst>
          </a:prstGeom>
          <a:solidFill>
            <a:schemeClr val="bg2">
              <a:lumMod val="5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985" tIns="6985" rIns="6985" bIns="6985" spcCol="1270" rtlCol="0" anchor="ctr"/>
          <a:lstStyle/>
          <a:p>
            <a:pPr defTabSz="466725">
              <a:lnSpc>
                <a:spcPct val="90000"/>
              </a:lnSpc>
              <a:spcAft>
                <a:spcPct val="35000"/>
              </a:spcAft>
            </a:pPr>
            <a:r>
              <a:rPr lang="zh-CN" altLang="en-US" b="1" dirty="0" smtClean="0">
                <a:solidFill>
                  <a:schemeClr val="bg1"/>
                </a:solidFill>
              </a:rPr>
              <a:t>是广东省而不是最高人民法院出台的规定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" y="1370476"/>
            <a:ext cx="4968552" cy="202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/>
          <p:nvPr/>
        </p:nvSpPr>
        <p:spPr>
          <a:xfrm>
            <a:off x="406014" y="371278"/>
            <a:ext cx="8616687" cy="56656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A6864236-5867-4254-87F1-2195A114A363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034338" cy="709613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政府网站有时候也靠不住</a:t>
            </a:r>
            <a:endParaRPr lang="en-US" sz="2000" b="1" i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8335" y="1119299"/>
            <a:ext cx="5274310" cy="2361808"/>
            <a:chOff x="285681" y="571148"/>
            <a:chExt cx="5274310" cy="2361808"/>
          </a:xfrm>
        </p:grpSpPr>
        <p:pic>
          <p:nvPicPr>
            <p:cNvPr id="12" name="图片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95536" y="571148"/>
              <a:ext cx="5054600" cy="1575435"/>
            </a:xfrm>
            <a:prstGeom prst="rect">
              <a:avLst/>
            </a:prstGeom>
          </p:spPr>
        </p:pic>
        <p:pic>
          <p:nvPicPr>
            <p:cNvPr id="13" name="图片 1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85681" y="2060466"/>
              <a:ext cx="5274310" cy="872490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3851943" y="2608617"/>
            <a:ext cx="4956155" cy="3072478"/>
            <a:chOff x="3851917" y="2924943"/>
            <a:chExt cx="4956155" cy="3072478"/>
          </a:xfrm>
        </p:grpSpPr>
        <p:pic>
          <p:nvPicPr>
            <p:cNvPr id="16" name="图片 1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863327" y="2924943"/>
              <a:ext cx="4944745" cy="2403475"/>
            </a:xfrm>
            <a:prstGeom prst="rect">
              <a:avLst/>
            </a:prstGeom>
          </p:spPr>
        </p:pic>
        <p:pic>
          <p:nvPicPr>
            <p:cNvPr id="17" name="图片 1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851917" y="5373216"/>
              <a:ext cx="4944745" cy="624205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251520" y="269673"/>
            <a:ext cx="8668545" cy="57765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0" y="836654"/>
            <a:ext cx="19446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57" y="3482295"/>
            <a:ext cx="1882169" cy="234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59" y="836654"/>
            <a:ext cx="1962496" cy="257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61" y="827079"/>
            <a:ext cx="194892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29" y="3482795"/>
            <a:ext cx="1949526" cy="23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64236-5867-4254-87F1-2195A114A363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22263"/>
            <a:ext cx="8016875" cy="452437"/>
          </a:xfrm>
        </p:spPr>
        <p:txBody>
          <a:bodyPr>
            <a:normAutofit/>
          </a:bodyPr>
          <a:lstStyle/>
          <a:p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示例二：</a:t>
            </a:r>
            <a:r>
              <a:rPr lang="zh-CN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多维度分类导航，帮您从不同角度找到结果</a:t>
            </a:r>
            <a:endParaRPr lang="en-US" sz="2000" b="1" i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1" y="269673"/>
            <a:ext cx="8435280" cy="57765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33" y="2729298"/>
            <a:ext cx="1948921" cy="163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614" y="4231692"/>
            <a:ext cx="1948921" cy="165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3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07600" y="839754"/>
            <a:ext cx="68948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b="1" dirty="0">
                <a:latin typeface="楷体" pitchFamily="49" charset="-122"/>
                <a:ea typeface="楷体" pitchFamily="49" charset="-122"/>
                <a:cs typeface="宋体" pitchFamily="2" charset="-122"/>
              </a:rPr>
              <a:t>威科版法规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  <a:cs typeface="宋体" pitchFamily="2" charset="-122"/>
              </a:rPr>
              <a:t>——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  <a:cs typeface="宋体" pitchFamily="2" charset="-122"/>
              </a:rPr>
              <a:t>专业编辑根据修改决定，直接呈现清洁版本</a:t>
            </a:r>
            <a:endParaRPr lang="zh-CN" altLang="zh-CN" sz="2000" b="1" dirty="0"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040688" cy="7429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示例三：法规精加工</a:t>
            </a:r>
            <a:endParaRPr lang="en-US" sz="2000" b="1" i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103529"/>
            <a:ext cx="8810579" cy="61230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90" y="1249218"/>
            <a:ext cx="3565275" cy="32658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22" y="4515047"/>
            <a:ext cx="5433113" cy="1548543"/>
          </a:xfrm>
          <a:prstGeom prst="rect">
            <a:avLst/>
          </a:prstGeom>
        </p:spPr>
      </p:pic>
      <p:sp>
        <p:nvSpPr>
          <p:cNvPr id="22" name="左弧形箭头 21"/>
          <p:cNvSpPr/>
          <p:nvPr/>
        </p:nvSpPr>
        <p:spPr>
          <a:xfrm rot="20828210">
            <a:off x="1977522" y="4355853"/>
            <a:ext cx="617822" cy="1399087"/>
          </a:xfrm>
          <a:prstGeom prst="curv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1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C542E42-0CD7-4164-8181-0F67E4E70B0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06400"/>
            <a:ext cx="7261225" cy="400050"/>
          </a:xfrm>
        </p:spPr>
        <p:txBody>
          <a:bodyPr/>
          <a:lstStyle/>
          <a:p>
            <a:pPr rtl="0" eaLnBrk="1" latinLnBrk="0" hangingPunct="1"/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示例四：专业编辑</a:t>
            </a:r>
            <a:r>
              <a:rPr lang="zh-CN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精心耕耘  给出最有价值提示信息</a:t>
            </a:r>
            <a:endParaRPr lang="en-US" sz="2000" b="1" i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0" y="806120"/>
            <a:ext cx="5728927" cy="169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0" y="2547483"/>
            <a:ext cx="5715000" cy="187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20"/>
          <p:cNvSpPr>
            <a:spLocks noChangeArrowheads="1"/>
          </p:cNvSpPr>
          <p:nvPr/>
        </p:nvSpPr>
        <p:spPr bwMode="auto">
          <a:xfrm>
            <a:off x="544452" y="2155267"/>
            <a:ext cx="5711289" cy="284084"/>
          </a:xfrm>
          <a:prstGeom prst="rect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zh-CN" altLang="en-US" sz="1000">
              <a:latin typeface="Trebuchet MS" pitchFamily="34" charset="0"/>
            </a:endParaRPr>
          </a:p>
        </p:txBody>
      </p:sp>
      <p:sp>
        <p:nvSpPr>
          <p:cNvPr id="13" name="矩形 20"/>
          <p:cNvSpPr>
            <a:spLocks noChangeArrowheads="1"/>
          </p:cNvSpPr>
          <p:nvPr/>
        </p:nvSpPr>
        <p:spPr bwMode="auto">
          <a:xfrm>
            <a:off x="557476" y="4066868"/>
            <a:ext cx="5692435" cy="284084"/>
          </a:xfrm>
          <a:prstGeom prst="rect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zh-CN" altLang="en-US" sz="1000">
              <a:latin typeface="Trebuchet MS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0" y="4436204"/>
            <a:ext cx="583481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20"/>
          <p:cNvSpPr>
            <a:spLocks noChangeArrowheads="1"/>
          </p:cNvSpPr>
          <p:nvPr/>
        </p:nvSpPr>
        <p:spPr bwMode="auto">
          <a:xfrm>
            <a:off x="590941" y="5828520"/>
            <a:ext cx="5809659" cy="284084"/>
          </a:xfrm>
          <a:prstGeom prst="rect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zh-CN" altLang="en-US" sz="1000">
              <a:latin typeface="Trebuchet M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1" y="269672"/>
            <a:ext cx="8530340" cy="59320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01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C542E42-0CD7-4164-8181-0F67E4E70B0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03225"/>
            <a:ext cx="8229600" cy="400050"/>
          </a:xfrm>
        </p:spPr>
        <p:txBody>
          <a:bodyPr/>
          <a:lstStyle/>
          <a:p>
            <a:pPr rtl="0" eaLnBrk="1" latinLnBrk="0" hangingPunct="1"/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示例五：法条精加工 带来全新的法条应用体验</a:t>
            </a:r>
            <a:endParaRPr lang="en-US" sz="2000" b="1" i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5" y="803569"/>
            <a:ext cx="6243639" cy="304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"/>
          <a:stretch/>
        </p:blipFill>
        <p:spPr bwMode="auto">
          <a:xfrm>
            <a:off x="2566194" y="2289048"/>
            <a:ext cx="6057900" cy="363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左弧形箭头 6"/>
          <p:cNvSpPr/>
          <p:nvPr/>
        </p:nvSpPr>
        <p:spPr>
          <a:xfrm rot="19751093">
            <a:off x="1272431" y="3730624"/>
            <a:ext cx="839839" cy="1721192"/>
          </a:xfrm>
          <a:prstGeom prst="curv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0312" y="1124744"/>
            <a:ext cx="1296144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条释义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99" y="1124744"/>
            <a:ext cx="419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1521" y="269672"/>
            <a:ext cx="8530340" cy="59320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9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C542E42-0CD7-4164-8181-0F67E4E70B0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95300"/>
            <a:ext cx="8229600" cy="400050"/>
          </a:xfrm>
        </p:spPr>
        <p:txBody>
          <a:bodyPr/>
          <a:lstStyle/>
          <a:p>
            <a:pPr rtl="0" eaLnBrk="1" latinLnBrk="0" hangingPunct="1"/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示例五：法条精加工 带来全新的法条应用体验</a:t>
            </a:r>
            <a:endParaRPr lang="en-US" sz="2000" b="1" i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11560" y="1022918"/>
            <a:ext cx="5274310" cy="3495040"/>
            <a:chOff x="1344295" y="1504950"/>
            <a:chExt cx="5274310" cy="3495040"/>
          </a:xfrm>
        </p:grpSpPr>
        <p:pic>
          <p:nvPicPr>
            <p:cNvPr id="9" name="图片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344295" y="1504950"/>
              <a:ext cx="5274310" cy="1622425"/>
            </a:xfrm>
            <a:prstGeom prst="rect">
              <a:avLst/>
            </a:prstGeom>
          </p:spPr>
        </p:pic>
        <p:pic>
          <p:nvPicPr>
            <p:cNvPr id="11" name="图片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344295" y="3127375"/>
              <a:ext cx="5274310" cy="1872615"/>
            </a:xfrm>
            <a:prstGeom prst="rect">
              <a:avLst/>
            </a:prstGeom>
          </p:spPr>
        </p:pic>
      </p:grpSp>
      <p:sp>
        <p:nvSpPr>
          <p:cNvPr id="7" name="左弧形箭头 6"/>
          <p:cNvSpPr/>
          <p:nvPr/>
        </p:nvSpPr>
        <p:spPr>
          <a:xfrm rot="18798916">
            <a:off x="1595137" y="4248900"/>
            <a:ext cx="888332" cy="1992024"/>
          </a:xfrm>
          <a:prstGeom prst="curv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248715" y="1847540"/>
            <a:ext cx="5274310" cy="41243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80312" y="1124744"/>
            <a:ext cx="1296144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法条沿革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99" y="1124744"/>
            <a:ext cx="419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1521" y="269672"/>
            <a:ext cx="8530340" cy="59320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54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C542E42-0CD7-4164-8181-0F67E4E70B0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39738"/>
            <a:ext cx="8229600" cy="400050"/>
          </a:xfrm>
        </p:spPr>
        <p:txBody>
          <a:bodyPr/>
          <a:lstStyle/>
          <a:p>
            <a:pPr rtl="0" eaLnBrk="1" latinLnBrk="0" hangingPunct="1"/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示例五：法条精加工 带来全新的法条应用体验</a:t>
            </a:r>
            <a:endParaRPr lang="en-US" sz="2000" b="1" i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74589" y="996323"/>
            <a:ext cx="4835441" cy="4903229"/>
            <a:chOff x="1270083" y="1358504"/>
            <a:chExt cx="4835441" cy="4903229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83" y="2037026"/>
              <a:ext cx="4835441" cy="4224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875" y="1358504"/>
              <a:ext cx="4314824" cy="568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矩形 21"/>
          <p:cNvSpPr/>
          <p:nvPr/>
        </p:nvSpPr>
        <p:spPr>
          <a:xfrm>
            <a:off x="7380312" y="1124744"/>
            <a:ext cx="1296144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法条要点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99" y="1124744"/>
            <a:ext cx="419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组合 24"/>
          <p:cNvGrpSpPr/>
          <p:nvPr/>
        </p:nvGrpSpPr>
        <p:grpSpPr>
          <a:xfrm>
            <a:off x="2156092" y="2420302"/>
            <a:ext cx="6536407" cy="3339244"/>
            <a:chOff x="123824" y="1134319"/>
            <a:chExt cx="9063955" cy="4581525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9"/>
            <a:stretch/>
          </p:blipFill>
          <p:spPr bwMode="auto">
            <a:xfrm>
              <a:off x="123824" y="1134319"/>
              <a:ext cx="9063955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54" y="1915369"/>
              <a:ext cx="9001125" cy="380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251521" y="269672"/>
            <a:ext cx="8530340" cy="59320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0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E9CE0-E8C9-473B-8C9E-D4DB1F798C4B}" type="slidenum">
              <a:rPr lang="zh-CN" altLang="en-US" smtClean="0"/>
              <a:pPr>
                <a:defRPr/>
              </a:pPr>
              <a:t>1</a:t>
            </a:fld>
            <a:endParaRPr lang="en-US" altLang="zh-CN" dirty="0"/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3700080091"/>
              </p:ext>
            </p:extLst>
          </p:nvPr>
        </p:nvGraphicFramePr>
        <p:xfrm>
          <a:off x="605307" y="850006"/>
          <a:ext cx="7910043" cy="481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19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C542E42-0CD7-4164-8181-0F67E4E70B0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96888"/>
            <a:ext cx="8229600" cy="400050"/>
          </a:xfrm>
        </p:spPr>
        <p:txBody>
          <a:bodyPr/>
          <a:lstStyle/>
          <a:p>
            <a:pPr rtl="0" eaLnBrk="1" latinLnBrk="0" hangingPunct="1"/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示例五：法条精加工 带来全新的法条应用体验</a:t>
            </a:r>
            <a:endParaRPr lang="en-US" sz="2000" b="1" i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80312" y="1124744"/>
            <a:ext cx="1296144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法条提示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87503" y="1346870"/>
            <a:ext cx="4869854" cy="4536656"/>
            <a:chOff x="1178124" y="1658838"/>
            <a:chExt cx="4930971" cy="4536656"/>
          </a:xfrm>
        </p:grpSpPr>
        <p:grpSp>
          <p:nvGrpSpPr>
            <p:cNvPr id="15" name="组合 14"/>
            <p:cNvGrpSpPr/>
            <p:nvPr/>
          </p:nvGrpSpPr>
          <p:grpSpPr>
            <a:xfrm>
              <a:off x="1291032" y="1658838"/>
              <a:ext cx="4818063" cy="4536656"/>
              <a:chOff x="1597816" y="1533647"/>
              <a:chExt cx="4818063" cy="4536656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7816" y="1977263"/>
                <a:ext cx="4818063" cy="4093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76" t="8975"/>
              <a:stretch/>
            </p:blipFill>
            <p:spPr bwMode="auto">
              <a:xfrm>
                <a:off x="1597816" y="1533647"/>
                <a:ext cx="4756946" cy="431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右箭头 15"/>
            <p:cNvSpPr/>
            <p:nvPr/>
          </p:nvSpPr>
          <p:spPr>
            <a:xfrm rot="18930144">
              <a:off x="1178124" y="3713814"/>
              <a:ext cx="380474" cy="165635"/>
            </a:xfrm>
            <a:prstGeom prst="rightArrow">
              <a:avLst/>
            </a:prstGeom>
            <a:solidFill>
              <a:schemeClr val="accent1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985" tIns="6985" rIns="6985" bIns="6985" spcCol="1270" rtlCol="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endParaRPr lang="zh-CN" altLang="en-US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534947" y="1936634"/>
            <a:ext cx="4970478" cy="2346473"/>
            <a:chOff x="2268318" y="2179505"/>
            <a:chExt cx="6308945" cy="3234252"/>
          </a:xfrm>
        </p:grpSpPr>
        <p:grpSp>
          <p:nvGrpSpPr>
            <p:cNvPr id="20" name="组合 19"/>
            <p:cNvGrpSpPr/>
            <p:nvPr/>
          </p:nvGrpSpPr>
          <p:grpSpPr>
            <a:xfrm>
              <a:off x="2305052" y="2179505"/>
              <a:ext cx="6272211" cy="3234252"/>
              <a:chOff x="1595439" y="1899722"/>
              <a:chExt cx="6272211" cy="3234252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5439" y="2503479"/>
                <a:ext cx="6272211" cy="2630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1775" y="1899722"/>
                <a:ext cx="5095875" cy="546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右箭头 20"/>
            <p:cNvSpPr/>
            <p:nvPr/>
          </p:nvSpPr>
          <p:spPr>
            <a:xfrm rot="18930144">
              <a:off x="2268318" y="4810805"/>
              <a:ext cx="451696" cy="210538"/>
            </a:xfrm>
            <a:prstGeom prst="rightArrow">
              <a:avLst/>
            </a:prstGeom>
            <a:solidFill>
              <a:schemeClr val="accent1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985" tIns="6985" rIns="6985" bIns="6985" spcCol="1270" rtlCol="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endParaRPr lang="zh-CN" altLang="en-US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99" y="1124744"/>
            <a:ext cx="419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51521" y="269672"/>
            <a:ext cx="8530340" cy="59320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47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E9CE0-E8C9-473B-8C9E-D4DB1F798C4B}" type="slidenum">
              <a:rPr lang="zh-CN" altLang="en-US" smtClean="0"/>
              <a:pPr>
                <a:defRPr/>
              </a:pPr>
              <a:t>20</a:t>
            </a:fld>
            <a:endParaRPr lang="en-US" altLang="zh-C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31" y="710481"/>
            <a:ext cx="7177459" cy="478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16216" y="6357415"/>
            <a:ext cx="2133600" cy="365125"/>
          </a:xfrm>
          <a:prstGeom prst="rect">
            <a:avLst/>
          </a:prstGeom>
        </p:spPr>
        <p:txBody>
          <a:bodyPr/>
          <a:lstStyle/>
          <a:p>
            <a:fld id="{A6864236-5867-4254-87F1-2195A114A363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20718" y="758117"/>
            <a:ext cx="659194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buAutoNum type="arabicPeriod"/>
            </a:pP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 smtClean="0">
                <a:latin typeface="+mn-ea"/>
              </a:rPr>
              <a:t>Q</a:t>
            </a:r>
            <a:r>
              <a:rPr lang="zh-CN" altLang="en-US" sz="1600" b="1" dirty="0" smtClean="0">
                <a:latin typeface="+mn-ea"/>
              </a:rPr>
              <a:t>：法规全不全？</a:t>
            </a:r>
            <a:endParaRPr lang="en-US" altLang="zh-CN" sz="1600" b="1" dirty="0" smtClean="0">
              <a:latin typeface="+mn-ea"/>
            </a:endParaRPr>
          </a:p>
          <a:p>
            <a:r>
              <a:rPr lang="en-US" altLang="zh-CN" sz="1600" dirty="0">
                <a:latin typeface="+mn-ea"/>
              </a:rPr>
              <a:t>A</a:t>
            </a:r>
            <a:r>
              <a:rPr lang="zh-CN" altLang="en-US" sz="1600" dirty="0" smtClean="0">
                <a:latin typeface="+mn-ea"/>
              </a:rPr>
              <a:t>：我们设置了全国各地</a:t>
            </a:r>
            <a:r>
              <a:rPr lang="en-US" altLang="zh-CN" sz="1600" dirty="0" smtClean="0">
                <a:latin typeface="+mn-ea"/>
              </a:rPr>
              <a:t>2</a:t>
            </a:r>
            <a:r>
              <a:rPr lang="zh-CN" altLang="en-US" sz="1600" dirty="0" smtClean="0">
                <a:latin typeface="+mn-ea"/>
              </a:rPr>
              <a:t>万余个官网采集源，部分地区深入至县级。此外还会收录一些纸质出版物或其他权威来源的内容进行补充。</a:t>
            </a:r>
            <a:endParaRPr lang="en-US" altLang="zh-CN" sz="1600" dirty="0">
              <a:latin typeface="+mn-ea"/>
            </a:endParaRPr>
          </a:p>
          <a:p>
            <a:endParaRPr lang="en-US" altLang="zh-CN" sz="1600" b="1" dirty="0" smtClean="0">
              <a:latin typeface="+mn-ea"/>
            </a:endParaRPr>
          </a:p>
          <a:p>
            <a:r>
              <a:rPr lang="en-US" altLang="zh-CN" sz="1600" b="1" dirty="0">
                <a:latin typeface="+mn-ea"/>
              </a:rPr>
              <a:t>Q</a:t>
            </a:r>
            <a:r>
              <a:rPr lang="zh-CN" altLang="en-US" sz="1600" b="1" dirty="0" smtClean="0">
                <a:latin typeface="+mn-ea"/>
              </a:rPr>
              <a:t>：法规更新及时吗？</a:t>
            </a:r>
            <a:endParaRPr lang="en-US" altLang="zh-CN" sz="1600" b="1" dirty="0" smtClean="0">
              <a:latin typeface="+mn-ea"/>
            </a:endParaRPr>
          </a:p>
          <a:p>
            <a:r>
              <a:rPr lang="en-US" altLang="zh-CN" sz="1600" dirty="0">
                <a:latin typeface="+mn-ea"/>
              </a:rPr>
              <a:t>A</a:t>
            </a:r>
            <a:r>
              <a:rPr lang="zh-CN" altLang="en-US" sz="1600" dirty="0" smtClean="0">
                <a:latin typeface="+mn-ea"/>
              </a:rPr>
              <a:t>：数据采集每天</a:t>
            </a:r>
            <a:r>
              <a:rPr lang="en-US" altLang="zh-CN" sz="1600" dirty="0" smtClean="0">
                <a:latin typeface="+mn-ea"/>
              </a:rPr>
              <a:t>7</a:t>
            </a:r>
            <a:r>
              <a:rPr lang="zh-CN" altLang="en-US" sz="1600" dirty="0" smtClean="0">
                <a:latin typeface="+mn-ea"/>
              </a:rPr>
              <a:t>*</a:t>
            </a:r>
            <a:r>
              <a:rPr lang="en-US" altLang="zh-CN" sz="1600" dirty="0" smtClean="0">
                <a:latin typeface="+mn-ea"/>
              </a:rPr>
              <a:t>24</a:t>
            </a:r>
            <a:r>
              <a:rPr lang="zh-CN" altLang="en-US" sz="1600" dirty="0" smtClean="0">
                <a:latin typeface="+mn-ea"/>
              </a:rPr>
              <a:t>小时进行，网站每日两次固定内容更新，部分重要内容会做即时更新。</a:t>
            </a:r>
            <a:endParaRPr lang="en-US" altLang="zh-CN" sz="1600" dirty="0">
              <a:latin typeface="+mn-ea"/>
            </a:endParaRPr>
          </a:p>
          <a:p>
            <a:endParaRPr lang="en-US" altLang="zh-CN" sz="1600" b="1" dirty="0" smtClean="0">
              <a:latin typeface="+mn-ea"/>
            </a:endParaRPr>
          </a:p>
          <a:p>
            <a:r>
              <a:rPr lang="en-US" altLang="zh-CN" sz="1600" b="1" dirty="0">
                <a:latin typeface="+mn-ea"/>
              </a:rPr>
              <a:t>Q</a:t>
            </a:r>
            <a:r>
              <a:rPr lang="zh-CN" altLang="en-US" sz="1600" b="1" dirty="0" smtClean="0">
                <a:latin typeface="+mn-ea"/>
              </a:rPr>
              <a:t>：找不到需要的法规怎么办？</a:t>
            </a:r>
            <a:endParaRPr lang="en-US" altLang="zh-CN" sz="1600" b="1" dirty="0">
              <a:latin typeface="+mn-ea"/>
            </a:endParaRPr>
          </a:p>
          <a:p>
            <a:r>
              <a:rPr lang="en-US" altLang="zh-CN" sz="1600" dirty="0">
                <a:latin typeface="+mn-ea"/>
              </a:rPr>
              <a:t>A</a:t>
            </a:r>
            <a:r>
              <a:rPr lang="zh-CN" altLang="en-US" sz="1600" dirty="0" smtClean="0">
                <a:latin typeface="+mn-ea"/>
              </a:rPr>
              <a:t>：您可以在工作时间联系“在线客服”，非工作时间可以给我们留言。小编会尽力帮您处理。</a:t>
            </a:r>
            <a:endParaRPr lang="en-US" altLang="zh-CN" sz="1600" dirty="0">
              <a:latin typeface="+mn-ea"/>
            </a:endParaRPr>
          </a:p>
          <a:p>
            <a:endParaRPr lang="en-US" altLang="zh-CN" sz="1600" b="1" dirty="0" smtClean="0">
              <a:latin typeface="+mn-ea"/>
            </a:endParaRPr>
          </a:p>
          <a:p>
            <a:r>
              <a:rPr lang="en-US" altLang="zh-CN" sz="1600" b="1" dirty="0">
                <a:latin typeface="+mn-ea"/>
              </a:rPr>
              <a:t>Q</a:t>
            </a:r>
            <a:r>
              <a:rPr lang="zh-CN" altLang="en-US" sz="1600" b="1" dirty="0" smtClean="0">
                <a:latin typeface="+mn-ea"/>
              </a:rPr>
              <a:t>：法规的英文翻译情况如何？</a:t>
            </a:r>
            <a:endParaRPr lang="en-US" altLang="zh-CN" sz="1600" b="1" dirty="0">
              <a:latin typeface="+mn-ea"/>
            </a:endParaRPr>
          </a:p>
          <a:p>
            <a:r>
              <a:rPr lang="en-US" altLang="zh-CN" sz="1600" dirty="0">
                <a:latin typeface="+mn-ea"/>
              </a:rPr>
              <a:t>A</a:t>
            </a:r>
            <a:r>
              <a:rPr lang="zh-CN" altLang="en-US" sz="1600" dirty="0" smtClean="0">
                <a:latin typeface="+mn-ea"/>
              </a:rPr>
              <a:t>：威科的法律翻译一贯在市场享有很好的口碑。对于新发布的重要文件，威科总能第一时间出稿。目前线上已有近一万五千篇英文法规翻译，并在持续增加中。</a:t>
            </a:r>
            <a:endParaRPr lang="en-US" altLang="zh-CN" sz="1600" dirty="0">
              <a:latin typeface="+mn-ea"/>
            </a:endParaRPr>
          </a:p>
          <a:p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1026" y="525101"/>
            <a:ext cx="7577750" cy="5341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8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2733869"/>
            <a:ext cx="9125339" cy="1399592"/>
          </a:xfrm>
          <a:solidFill>
            <a:schemeClr val="accent1"/>
          </a:solidFill>
        </p:spPr>
        <p:txBody>
          <a:bodyPr anchor="ctr"/>
          <a:lstStyle/>
          <a:p>
            <a:r>
              <a:rPr lang="en-US" altLang="zh-CN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、千万案例</a:t>
            </a:r>
            <a:r>
              <a:rPr lang="zh-CN" altLang="en-US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库</a:t>
            </a:r>
            <a:endParaRPr lang="en-US" altLang="zh-CN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542E42-0CD7-4164-8181-0F67E4E70B0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0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64236-5867-4254-87F1-2195A114A363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343928" y="999592"/>
            <a:ext cx="65919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栏目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同类数据库中 数量最大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4000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万，持续增长中）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多维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度导航过滤器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快速定位具体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Tx/>
              <a:buAutoNum type="arabicPeriod"/>
            </a:pP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Tx/>
              <a:buAutoNum type="arabicPeriod"/>
            </a:pP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快速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关联相关专家案例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评析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Tx/>
              <a:buAutoNum type="arabicPeriod"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案例精加工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342900" indent="-342900">
              <a:buFontTx/>
              <a:buAutoNum type="arabicPeriod"/>
            </a:pP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Tx/>
              <a:buAutoNum type="arabicPeriod"/>
            </a:pP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多条件的高级检索</a:t>
            </a:r>
          </a:p>
        </p:txBody>
      </p:sp>
      <p:sp>
        <p:nvSpPr>
          <p:cNvPr id="6" name="Rectangle 5"/>
          <p:cNvSpPr/>
          <p:nvPr/>
        </p:nvSpPr>
        <p:spPr>
          <a:xfrm>
            <a:off x="851026" y="525101"/>
            <a:ext cx="7577750" cy="5341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64236-5867-4254-87F1-2195A114A363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3038"/>
            <a:ext cx="8194675" cy="473075"/>
          </a:xfrm>
        </p:spPr>
        <p:txBody>
          <a:bodyPr>
            <a:normAutofit/>
          </a:bodyPr>
          <a:lstStyle/>
          <a:p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示例一：</a:t>
            </a:r>
            <a:r>
              <a:rPr lang="zh-CN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多维度分类导航，帮您从不同角度找到结果</a:t>
            </a:r>
            <a:endParaRPr lang="en-US" sz="2000" b="1" i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1" y="690616"/>
            <a:ext cx="24193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67" y="687590"/>
            <a:ext cx="2400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079" y="690616"/>
            <a:ext cx="24003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5" y="2545709"/>
            <a:ext cx="24003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67" y="2545709"/>
            <a:ext cx="24003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079" y="3767973"/>
            <a:ext cx="24003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1" y="4248402"/>
            <a:ext cx="24003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66" y="4210301"/>
            <a:ext cx="24003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40" y="762624"/>
            <a:ext cx="419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49" y="762624"/>
            <a:ext cx="419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01" y="4283403"/>
            <a:ext cx="419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72887" y="173460"/>
            <a:ext cx="8442051" cy="59815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"/>
          <a:stretch/>
        </p:blipFill>
        <p:spPr bwMode="auto">
          <a:xfrm>
            <a:off x="1312260" y="2910378"/>
            <a:ext cx="7181627" cy="286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854655"/>
            <a:ext cx="6156176" cy="182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左弧形箭头 4"/>
          <p:cNvSpPr/>
          <p:nvPr/>
        </p:nvSpPr>
        <p:spPr>
          <a:xfrm rot="20455265">
            <a:off x="639360" y="2444266"/>
            <a:ext cx="1105500" cy="3236744"/>
          </a:xfrm>
          <a:prstGeom prst="curv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左弧形箭头 5"/>
          <p:cNvSpPr/>
          <p:nvPr/>
        </p:nvSpPr>
        <p:spPr>
          <a:xfrm rot="9132273">
            <a:off x="5135667" y="1861981"/>
            <a:ext cx="1147343" cy="3264065"/>
          </a:xfrm>
          <a:prstGeom prst="curv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64236-5867-4254-87F1-2195A114A363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0" y="298450"/>
            <a:ext cx="8229600" cy="960438"/>
          </a:xfrm>
        </p:spPr>
        <p:txBody>
          <a:bodyPr/>
          <a:lstStyle/>
          <a:p>
            <a:pPr rtl="0" eaLnBrk="0" fontAlgn="base" latinLnBrk="0" hangingPunct="0"/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示例二：</a:t>
            </a:r>
            <a:r>
              <a:rPr lang="zh-CN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查阅指导性案例时，想看判决书原文？不用找，直接点超链接</a:t>
            </a:r>
            <a:endParaRPr lang="en-US" sz="2000" b="1" i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9790" y="222182"/>
            <a:ext cx="8467010" cy="57440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95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64236-5867-4254-87F1-2195A114A363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55663" y="474663"/>
            <a:ext cx="8288337" cy="708025"/>
          </a:xfrm>
        </p:spPr>
        <p:txBody>
          <a:bodyPr>
            <a:normAutofit/>
          </a:bodyPr>
          <a:lstStyle/>
          <a:p>
            <a:pPr rtl="0" eaLnBrk="0" fontAlgn="base" latinLnBrk="0" hangingPunct="0"/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示例三：</a:t>
            </a:r>
            <a:r>
              <a:rPr lang="zh-CN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具体案例的页面内，丰富的信息链接及功能链接</a:t>
            </a:r>
            <a:endParaRPr lang="en-US" sz="2000" b="1" i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8354" y="222182"/>
            <a:ext cx="8467010" cy="57440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44" y="1057226"/>
            <a:ext cx="7405461" cy="4532925"/>
          </a:xfrm>
          <a:prstGeom prst="rect">
            <a:avLst/>
          </a:prstGeom>
        </p:spPr>
      </p:pic>
      <p:sp>
        <p:nvSpPr>
          <p:cNvPr id="8" name="圆角矩形标注 6"/>
          <p:cNvSpPr/>
          <p:nvPr/>
        </p:nvSpPr>
        <p:spPr>
          <a:xfrm>
            <a:off x="546333" y="1224532"/>
            <a:ext cx="953206" cy="260543"/>
          </a:xfrm>
          <a:prstGeom prst="wedgeRoundRectCallout">
            <a:avLst>
              <a:gd name="adj1" fmla="val 41715"/>
              <a:gd name="adj2" fmla="val -8758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985" tIns="6985" rIns="6985" bIns="6985" spcCol="1270" rtlCol="0" anchor="ctr"/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zh-CN" altLang="en-US" sz="1200" b="1" dirty="0">
                <a:solidFill>
                  <a:schemeClr val="bg1"/>
                </a:solidFill>
              </a:rPr>
              <a:t>页内搜索</a:t>
            </a:r>
          </a:p>
        </p:txBody>
      </p:sp>
      <p:sp>
        <p:nvSpPr>
          <p:cNvPr id="9" name="圆角矩形标注 6"/>
          <p:cNvSpPr/>
          <p:nvPr/>
        </p:nvSpPr>
        <p:spPr>
          <a:xfrm>
            <a:off x="538710" y="3841672"/>
            <a:ext cx="968452" cy="232384"/>
          </a:xfrm>
          <a:prstGeom prst="wedgeRoundRectCallout">
            <a:avLst>
              <a:gd name="adj1" fmla="val 37817"/>
              <a:gd name="adj2" fmla="val -9270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985" tIns="6985" rIns="6985" bIns="6985" spcCol="1270" rtlCol="0" anchor="ctr"/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zh-CN" altLang="en-US" sz="1200" b="1" dirty="0">
                <a:solidFill>
                  <a:schemeClr val="bg1"/>
                </a:solidFill>
              </a:rPr>
              <a:t>目录导航</a:t>
            </a:r>
          </a:p>
        </p:txBody>
      </p:sp>
      <p:sp>
        <p:nvSpPr>
          <p:cNvPr id="10" name="圆角矩形标注 6"/>
          <p:cNvSpPr/>
          <p:nvPr/>
        </p:nvSpPr>
        <p:spPr>
          <a:xfrm>
            <a:off x="3524740" y="2209041"/>
            <a:ext cx="2667831" cy="217284"/>
          </a:xfrm>
          <a:prstGeom prst="wedgeRoundRectCallout">
            <a:avLst>
              <a:gd name="adj1" fmla="val 2419"/>
              <a:gd name="adj2" fmla="val 11152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985" tIns="6985" rIns="6985" bIns="6985" spcCol="1270" rtlCol="0" anchor="ctr"/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zh-CN" altLang="en-US" sz="1200" b="1" dirty="0">
                <a:solidFill>
                  <a:schemeClr val="bg1"/>
                </a:solidFill>
              </a:rPr>
              <a:t>案由路径，每个节点均可点目录导航</a:t>
            </a:r>
          </a:p>
        </p:txBody>
      </p:sp>
      <p:sp>
        <p:nvSpPr>
          <p:cNvPr id="11" name="圆角矩形标注 6"/>
          <p:cNvSpPr/>
          <p:nvPr/>
        </p:nvSpPr>
        <p:spPr>
          <a:xfrm flipH="1">
            <a:off x="6737398" y="824632"/>
            <a:ext cx="1949402" cy="222982"/>
          </a:xfrm>
          <a:prstGeom prst="wedgeRoundRectCallout">
            <a:avLst>
              <a:gd name="adj1" fmla="val -11170"/>
              <a:gd name="adj2" fmla="val 10524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985" tIns="6985" rIns="6985" bIns="6985" spcCol="1270" rtlCol="0" anchor="ctr"/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zh-CN" altLang="en-US" sz="1200" b="1" dirty="0">
                <a:solidFill>
                  <a:schemeClr val="bg1"/>
                </a:solidFill>
              </a:rPr>
              <a:t>下载、打印、发邮件、收藏</a:t>
            </a:r>
          </a:p>
        </p:txBody>
      </p:sp>
      <p:sp>
        <p:nvSpPr>
          <p:cNvPr id="19" name="圆角矩形标注 6"/>
          <p:cNvSpPr/>
          <p:nvPr/>
        </p:nvSpPr>
        <p:spPr>
          <a:xfrm>
            <a:off x="1721773" y="4563752"/>
            <a:ext cx="1003319" cy="260543"/>
          </a:xfrm>
          <a:prstGeom prst="wedgeRoundRectCallout">
            <a:avLst>
              <a:gd name="adj1" fmla="val 41715"/>
              <a:gd name="adj2" fmla="val -8758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985" tIns="6985" rIns="6985" bIns="6985" spcCol="1270" rtlCol="0" anchor="ctr"/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zh-CN" altLang="en-US" sz="1200" b="1" dirty="0" smtClean="0">
                <a:solidFill>
                  <a:schemeClr val="bg1"/>
                </a:solidFill>
              </a:rPr>
              <a:t>庭审视频链接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圆角矩形标注 6"/>
          <p:cNvSpPr/>
          <p:nvPr/>
        </p:nvSpPr>
        <p:spPr>
          <a:xfrm>
            <a:off x="3023080" y="4433480"/>
            <a:ext cx="1003319" cy="260543"/>
          </a:xfrm>
          <a:prstGeom prst="wedgeRoundRectCallout">
            <a:avLst>
              <a:gd name="adj1" fmla="val 41715"/>
              <a:gd name="adj2" fmla="val -8758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985" tIns="6985" rIns="6985" bIns="6985" spcCol="1270" rtlCol="0" anchor="ctr"/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zh-CN" altLang="en-US" sz="1200" b="1" dirty="0" smtClean="0">
                <a:solidFill>
                  <a:schemeClr val="bg1"/>
                </a:solidFill>
              </a:rPr>
              <a:t>内容来源说明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4669573" y="4186160"/>
            <a:ext cx="1432463" cy="260543"/>
          </a:xfrm>
          <a:prstGeom prst="wedgeRoundRectCallout">
            <a:avLst>
              <a:gd name="adj1" fmla="val 41715"/>
              <a:gd name="adj2" fmla="val -8758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985" tIns="6985" rIns="6985" bIns="6985" spcCol="127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zh-CN" altLang="en-US" sz="1200" b="1" dirty="0" smtClean="0">
                <a:solidFill>
                  <a:schemeClr val="bg1"/>
                </a:solidFill>
              </a:rPr>
              <a:t>快速了解裁判内容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圆角矩形标注 6"/>
          <p:cNvSpPr/>
          <p:nvPr/>
        </p:nvSpPr>
        <p:spPr>
          <a:xfrm>
            <a:off x="7770795" y="1426221"/>
            <a:ext cx="1088878" cy="567286"/>
          </a:xfrm>
          <a:prstGeom prst="wedgeRoundRectCallout">
            <a:avLst>
              <a:gd name="adj1" fmla="val -37690"/>
              <a:gd name="adj2" fmla="val 10786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985" tIns="6985" rIns="6985" bIns="6985" spcCol="1270" rtlCol="0" anchor="ctr"/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zh-CN" altLang="en-US" sz="1200" b="1" dirty="0" smtClean="0">
                <a:solidFill>
                  <a:schemeClr val="bg1"/>
                </a:solidFill>
              </a:rPr>
              <a:t>快速链接相关案例及本案评析内容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6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93" y="1360896"/>
            <a:ext cx="7462837" cy="39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2897100" y="3659254"/>
            <a:ext cx="1747017" cy="352425"/>
          </a:xfrm>
          <a:prstGeom prst="wedgeRoundRectCallout">
            <a:avLst>
              <a:gd name="adj1" fmla="val 36882"/>
              <a:gd name="adj2" fmla="val -12386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985" tIns="6985" rIns="6985" bIns="6985" spcCol="1270" rtlCol="0" anchor="ctr"/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zh-CN" altLang="en-US" b="1" dirty="0">
                <a:solidFill>
                  <a:schemeClr val="bg1"/>
                </a:solidFill>
              </a:rPr>
              <a:t>法规链接到条款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3584893" y="4554811"/>
            <a:ext cx="1747017" cy="352425"/>
          </a:xfrm>
          <a:prstGeom prst="wedgeRoundRectCallout">
            <a:avLst>
              <a:gd name="adj1" fmla="val 3624"/>
              <a:gd name="adj2" fmla="val 8424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985" tIns="6985" rIns="6985" bIns="6985" spcCol="1270" rtlCol="0" anchor="ctr"/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zh-CN" altLang="en-US" b="1" dirty="0">
                <a:solidFill>
                  <a:schemeClr val="bg1"/>
                </a:solidFill>
              </a:rPr>
              <a:t>引用案例超链接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64236-5867-4254-87F1-2195A114A363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1338" y="338138"/>
            <a:ext cx="8602662" cy="1020762"/>
          </a:xfrm>
        </p:spPr>
        <p:txBody>
          <a:bodyPr/>
          <a:lstStyle/>
          <a:p>
            <a:pPr rtl="0" eaLnBrk="0" fontAlgn="base" latinLnBrk="0" hangingPunct="0"/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示例三：</a:t>
            </a:r>
            <a:r>
              <a:rPr lang="zh-CN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裁判文书正文  引用法规、案例均提供超链接</a:t>
            </a:r>
            <a:r>
              <a:rPr lang="zh-CN" sz="2400" b="1" kern="1200" dirty="0" smtClean="0">
                <a:solidFill>
                  <a:srgbClr val="4F81B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 </a:t>
            </a:r>
            <a:endParaRPr lang="en-US" sz="2400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8016" y="208230"/>
            <a:ext cx="8627348" cy="57580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0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03204"/>
            <a:ext cx="5267325" cy="306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1979712" y="2420888"/>
            <a:ext cx="2448272" cy="352425"/>
          </a:xfrm>
          <a:prstGeom prst="wedgeRoundRectCallout">
            <a:avLst>
              <a:gd name="adj1" fmla="val 38827"/>
              <a:gd name="adj2" fmla="val -123867"/>
              <a:gd name="adj3" fmla="val 16667"/>
            </a:avLst>
          </a:prstGeom>
          <a:solidFill>
            <a:schemeClr val="tx2">
              <a:lumMod val="75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985" tIns="6985" rIns="6985" bIns="6985" spcCol="1270" rtlCol="0" anchor="ctr"/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zh-CN" altLang="en-US" b="1" dirty="0" smtClean="0">
                <a:solidFill>
                  <a:schemeClr val="bg1"/>
                </a:solidFill>
              </a:rPr>
              <a:t>点击</a:t>
            </a:r>
            <a:r>
              <a:rPr lang="en-US" altLang="zh-CN" b="1" dirty="0" smtClean="0">
                <a:solidFill>
                  <a:schemeClr val="bg1"/>
                </a:solidFill>
              </a:rPr>
              <a:t>Excel</a:t>
            </a:r>
            <a:r>
              <a:rPr lang="zh-CN" altLang="en-US" b="1" dirty="0" smtClean="0">
                <a:solidFill>
                  <a:schemeClr val="bg1"/>
                </a:solidFill>
              </a:rPr>
              <a:t>批量下载按钮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8026" y="1219779"/>
            <a:ext cx="8307328" cy="395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64236-5867-4254-87F1-2195A114A363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34975"/>
            <a:ext cx="8229600" cy="1143000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示例四：不仅能一键下载</a:t>
            </a:r>
            <a:r>
              <a:rPr 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</a:t>
            </a:r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篇文档，还能把案例整理成</a:t>
            </a:r>
            <a:r>
              <a:rPr 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Excel</a:t>
            </a:r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表格形式直接下载</a:t>
            </a:r>
            <a:endParaRPr lang="en-US" sz="2000" b="1" i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58016" y="208230"/>
            <a:ext cx="8627348" cy="57580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6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743236056"/>
              </p:ext>
            </p:extLst>
          </p:nvPr>
        </p:nvGraphicFramePr>
        <p:xfrm>
          <a:off x="333376" y="1285875"/>
          <a:ext cx="6534150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标题 1"/>
          <p:cNvSpPr txBox="1">
            <a:spLocks/>
          </p:cNvSpPr>
          <p:nvPr/>
        </p:nvSpPr>
        <p:spPr>
          <a:xfrm>
            <a:off x="212725" y="204569"/>
            <a:ext cx="8602663" cy="6463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zh-CN" altLang="en-US" dirty="0" smtClean="0">
                <a:solidFill>
                  <a:schemeClr val="tx2"/>
                </a:solidFill>
              </a:rPr>
              <a:t>法学师生的</a:t>
            </a:r>
            <a:r>
              <a:rPr lang="zh-CN" altLang="en-US" dirty="0">
                <a:solidFill>
                  <a:schemeClr val="tx2"/>
                </a:solidFill>
              </a:rPr>
              <a:t>专业需求</a:t>
            </a:r>
          </a:p>
        </p:txBody>
      </p:sp>
    </p:spTree>
    <p:extLst>
      <p:ext uri="{BB962C8B-B14F-4D97-AF65-F5344CB8AC3E}">
        <p14:creationId xmlns:p14="http://schemas.microsoft.com/office/powerpoint/2010/main" val="156758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64236-5867-4254-87F1-2195A114A363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1143000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示例五：案例的编辑提示加工</a:t>
            </a:r>
            <a:endParaRPr lang="en-US" sz="2000" b="1" i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6940550" cy="206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32" y="3789040"/>
            <a:ext cx="6660654" cy="214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8016" y="534154"/>
            <a:ext cx="8578166" cy="5432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8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64236-5867-4254-87F1-2195A114A363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06413"/>
            <a:ext cx="8234363" cy="652462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示例六：裁判摘要的显示 帮助用户快速了解裁判要点</a:t>
            </a:r>
            <a:endParaRPr lang="en-US" sz="2000" b="1" i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51" y="1202412"/>
            <a:ext cx="711816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79" y="3405519"/>
            <a:ext cx="7099539" cy="244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8016" y="534154"/>
            <a:ext cx="8578166" cy="5432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0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16216" y="6357415"/>
            <a:ext cx="2133600" cy="365125"/>
          </a:xfrm>
          <a:prstGeom prst="rect">
            <a:avLst/>
          </a:prstGeom>
        </p:spPr>
        <p:txBody>
          <a:bodyPr/>
          <a:lstStyle/>
          <a:p>
            <a:fld id="{A6864236-5867-4254-87F1-2195A114A363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51126" y="772592"/>
            <a:ext cx="659194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buAutoNum type="arabicPeriod"/>
            </a:pP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 smtClean="0">
                <a:latin typeface="+mn-ea"/>
              </a:rPr>
              <a:t>Q</a:t>
            </a:r>
            <a:r>
              <a:rPr lang="zh-CN" altLang="en-US" sz="1600" b="1" dirty="0" smtClean="0">
                <a:latin typeface="+mn-ea"/>
              </a:rPr>
              <a:t>：</a:t>
            </a:r>
            <a:r>
              <a:rPr lang="zh-CN" altLang="en-US" sz="1600" b="1" dirty="0">
                <a:latin typeface="+mn-ea"/>
              </a:rPr>
              <a:t>案例</a:t>
            </a:r>
            <a:r>
              <a:rPr lang="zh-CN" altLang="en-US" sz="1600" b="1" dirty="0" smtClean="0">
                <a:latin typeface="+mn-ea"/>
              </a:rPr>
              <a:t>全不全？能覆盖裁判文书网的内容吗？</a:t>
            </a:r>
            <a:endParaRPr lang="en-US" altLang="zh-CN" sz="1600" b="1" dirty="0" smtClean="0">
              <a:latin typeface="+mn-ea"/>
            </a:endParaRPr>
          </a:p>
          <a:p>
            <a:r>
              <a:rPr lang="en-US" altLang="zh-CN" sz="1600" dirty="0">
                <a:latin typeface="+mn-ea"/>
              </a:rPr>
              <a:t>A</a:t>
            </a:r>
            <a:r>
              <a:rPr lang="zh-CN" altLang="en-US" sz="1600" dirty="0" smtClean="0">
                <a:latin typeface="+mn-ea"/>
              </a:rPr>
              <a:t>：裁判文书网是威科最重要的采集来源之一，除此之外，还在全国各法院官网部署有近百个采集点。除了官方网络公开的裁判文书外，威科还定期收录纸质出版物上的重要案例内容，作为补充。</a:t>
            </a:r>
            <a:endParaRPr lang="en-US" altLang="zh-CN" sz="1600" dirty="0">
              <a:latin typeface="+mn-ea"/>
            </a:endParaRPr>
          </a:p>
          <a:p>
            <a:endParaRPr lang="en-US" altLang="zh-CN" sz="1600" b="1" dirty="0" smtClean="0">
              <a:latin typeface="+mn-ea"/>
            </a:endParaRPr>
          </a:p>
          <a:p>
            <a:r>
              <a:rPr lang="en-US" altLang="zh-CN" sz="1600" b="1" dirty="0">
                <a:latin typeface="+mn-ea"/>
              </a:rPr>
              <a:t>Q</a:t>
            </a:r>
            <a:r>
              <a:rPr lang="zh-CN" altLang="en-US" sz="1600" b="1" dirty="0" smtClean="0">
                <a:latin typeface="+mn-ea"/>
              </a:rPr>
              <a:t>：案例更新及时吗？</a:t>
            </a:r>
            <a:endParaRPr lang="en-US" altLang="zh-CN" sz="1600" b="1" dirty="0" smtClean="0">
              <a:latin typeface="+mn-ea"/>
            </a:endParaRPr>
          </a:p>
          <a:p>
            <a:r>
              <a:rPr lang="en-US" altLang="zh-CN" sz="1600" dirty="0">
                <a:latin typeface="+mn-ea"/>
              </a:rPr>
              <a:t>A</a:t>
            </a:r>
            <a:r>
              <a:rPr lang="zh-CN" altLang="en-US" sz="1600" dirty="0" smtClean="0">
                <a:latin typeface="+mn-ea"/>
              </a:rPr>
              <a:t>：</a:t>
            </a:r>
            <a:r>
              <a:rPr lang="zh-CN" altLang="en-US" sz="1600" dirty="0">
                <a:latin typeface="+mn-ea"/>
              </a:rPr>
              <a:t>数据采集每天</a:t>
            </a:r>
            <a:r>
              <a:rPr lang="en-US" altLang="zh-CN" sz="1600" dirty="0">
                <a:latin typeface="+mn-ea"/>
              </a:rPr>
              <a:t>7</a:t>
            </a:r>
            <a:r>
              <a:rPr lang="zh-CN" altLang="en-US" sz="1600" dirty="0">
                <a:latin typeface="+mn-ea"/>
              </a:rPr>
              <a:t>*</a:t>
            </a:r>
            <a:r>
              <a:rPr lang="en-US" altLang="zh-CN" sz="1600" dirty="0">
                <a:latin typeface="+mn-ea"/>
              </a:rPr>
              <a:t>24</a:t>
            </a:r>
            <a:r>
              <a:rPr lang="zh-CN" altLang="en-US" sz="1600" dirty="0">
                <a:latin typeface="+mn-ea"/>
              </a:rPr>
              <a:t>小时进行，网站每日两次固定内容更新，部分重要内容会做即时更新</a:t>
            </a:r>
            <a:r>
              <a:rPr lang="zh-CN" altLang="en-US" sz="1600" dirty="0" smtClean="0">
                <a:latin typeface="+mn-ea"/>
              </a:rPr>
              <a:t>。</a:t>
            </a:r>
            <a:endParaRPr lang="en-US" altLang="zh-CN" sz="1600" dirty="0">
              <a:latin typeface="+mn-ea"/>
            </a:endParaRPr>
          </a:p>
          <a:p>
            <a:endParaRPr lang="en-US" altLang="zh-CN" sz="1600" b="1" dirty="0" smtClean="0">
              <a:latin typeface="+mn-ea"/>
            </a:endParaRPr>
          </a:p>
          <a:p>
            <a:r>
              <a:rPr lang="en-US" altLang="zh-CN" sz="1600" b="1" dirty="0">
                <a:latin typeface="+mn-ea"/>
              </a:rPr>
              <a:t>Q</a:t>
            </a:r>
            <a:r>
              <a:rPr lang="zh-CN" altLang="en-US" sz="1600" b="1" dirty="0" smtClean="0">
                <a:latin typeface="+mn-ea"/>
              </a:rPr>
              <a:t>：找不到需要的案例怎么办？</a:t>
            </a:r>
            <a:endParaRPr lang="en-US" altLang="zh-CN" sz="1600" b="1" dirty="0">
              <a:latin typeface="+mn-ea"/>
            </a:endParaRPr>
          </a:p>
          <a:p>
            <a:r>
              <a:rPr lang="en-US" altLang="zh-CN" sz="1600" dirty="0">
                <a:latin typeface="+mn-ea"/>
              </a:rPr>
              <a:t>A</a:t>
            </a:r>
            <a:r>
              <a:rPr lang="zh-CN" altLang="en-US" sz="1600" dirty="0" smtClean="0">
                <a:latin typeface="+mn-ea"/>
              </a:rPr>
              <a:t>：您可以在工作时间联系“在线客服”，非工作时间可以给我们留言。小编会尽力帮您找到满意的结果。</a:t>
            </a:r>
            <a:endParaRPr lang="en-US" altLang="zh-CN" sz="1600" dirty="0">
              <a:latin typeface="+mn-ea"/>
            </a:endParaRPr>
          </a:p>
          <a:p>
            <a:endParaRPr lang="en-US" altLang="zh-CN" sz="1600" b="1" dirty="0" smtClean="0">
              <a:latin typeface="+mn-ea"/>
            </a:endParaRPr>
          </a:p>
          <a:p>
            <a:r>
              <a:rPr lang="en-US" altLang="zh-CN" sz="1600" b="1" dirty="0" smtClean="0">
                <a:latin typeface="+mn-ea"/>
              </a:rPr>
              <a:t>Q</a:t>
            </a:r>
            <a:r>
              <a:rPr lang="zh-CN" altLang="en-US" sz="1600" b="1" dirty="0" smtClean="0">
                <a:latin typeface="+mn-ea"/>
              </a:rPr>
              <a:t>：为什么有些案号的文书搜不到？</a:t>
            </a:r>
            <a:endParaRPr lang="en-US" altLang="zh-CN" sz="1600" b="1" dirty="0" smtClean="0">
              <a:latin typeface="+mn-ea"/>
            </a:endParaRPr>
          </a:p>
          <a:p>
            <a:r>
              <a:rPr lang="en-US" altLang="zh-CN" sz="1600" dirty="0" smtClean="0">
                <a:latin typeface="+mn-ea"/>
              </a:rPr>
              <a:t>A</a:t>
            </a:r>
            <a:r>
              <a:rPr lang="zh-CN" altLang="en-US" sz="1600" dirty="0" smtClean="0">
                <a:latin typeface="+mn-ea"/>
              </a:rPr>
              <a:t>：并不是所有的裁判文书都有被公开。只有案号却找不到全文的，或只看见新闻报道而找不到判决原文，这些情况也都是正常的。</a:t>
            </a:r>
            <a:endParaRPr lang="en-US" altLang="zh-CN" sz="1600" dirty="0" smtClean="0">
              <a:latin typeface="+mn-ea"/>
            </a:endParaRPr>
          </a:p>
          <a:p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015" y="461727"/>
            <a:ext cx="8578166" cy="5432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4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0" y="2924944"/>
            <a:ext cx="9144000" cy="1362075"/>
          </a:xfrm>
          <a:solidFill>
            <a:schemeClr val="accent1"/>
          </a:solidFill>
        </p:spPr>
        <p:txBody>
          <a:bodyPr anchor="ctr"/>
          <a:lstStyle/>
          <a:p>
            <a:r>
              <a:rPr lang="en-US" altLang="zh-CN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</a:t>
            </a:r>
            <a:r>
              <a:rPr lang="zh-CN" altLang="en-US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独家的威科专题</a:t>
            </a:r>
            <a:endParaRPr lang="en-US" altLang="zh-CN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542E42-0CD7-4164-8181-0F67E4E70B0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64236-5867-4254-87F1-2195A114A363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321715" y="968737"/>
            <a:ext cx="65919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栏目特点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buAutoNum type="arabicPeriod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聚焦当下热点难点法律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话题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独家内容解析 条理清晰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综合信息一站式呈现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内容不断更新（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100+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015" y="461727"/>
            <a:ext cx="8578166" cy="5432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5638800" cy="118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65359"/>
            <a:ext cx="5638800" cy="69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982583"/>
            <a:ext cx="5638799" cy="90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92" y="3918639"/>
            <a:ext cx="5638799" cy="139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91" y="4246510"/>
            <a:ext cx="5614445" cy="19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64236-5867-4254-87F1-2195A114A363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34975"/>
            <a:ext cx="8229600" cy="1143000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示例一：威科独家的专题，助力一站式获取全面专业信息</a:t>
            </a:r>
            <a:endParaRPr lang="en-US" sz="2000" b="1" i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340768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新民诉法司法解释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258015" y="461727"/>
            <a:ext cx="8804504" cy="5830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8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81994" y="776696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海外投资并购</a:t>
            </a: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64236-5867-4254-87F1-2195A114A363}" type="slidenum">
              <a:rPr lang="zh-CN" altLang="en-US" smtClean="0"/>
              <a:t>35</a:t>
            </a:fld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8975"/>
            <a:ext cx="8482013" cy="346075"/>
          </a:xfrm>
        </p:spPr>
        <p:txBody>
          <a:bodyPr>
            <a:normAutofit fontScale="90000"/>
          </a:bodyPr>
          <a:lstStyle/>
          <a:p>
            <a:pPr rtl="0" eaLnBrk="1" fontAlgn="auto" latinLnBrk="0" hangingPunct="1"/>
            <a:r>
              <a:rPr lang="zh-CN" altLang="en-US" sz="2200" b="1" i="1" kern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示例二</a:t>
            </a:r>
            <a:r>
              <a:rPr lang="zh-CN" sz="22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：威科独家的专题，助力一站式获取全面专业信息</a:t>
            </a:r>
            <a:endParaRPr lang="en-US" sz="2200" b="1" i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76696"/>
            <a:ext cx="6372200" cy="89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9920"/>
            <a:ext cx="6839744" cy="283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28" y="2988424"/>
            <a:ext cx="6834502" cy="299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44" y="1749920"/>
            <a:ext cx="5709317" cy="428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4378" y="131217"/>
            <a:ext cx="8810033" cy="59753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7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2924944"/>
            <a:ext cx="9144000" cy="1362075"/>
          </a:xfrm>
          <a:solidFill>
            <a:schemeClr val="accent1"/>
          </a:solidFill>
        </p:spPr>
        <p:txBody>
          <a:bodyPr anchor="ctr"/>
          <a:lstStyle/>
          <a:p>
            <a:r>
              <a:rPr lang="en-US" altLang="zh-CN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王牌的实务指南</a:t>
            </a:r>
            <a:endParaRPr lang="en-US" altLang="zh-CN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542E42-0CD7-4164-8181-0F67E4E70B0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3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64236-5867-4254-87F1-2195A114A363}" type="slidenum">
              <a:rPr lang="zh-CN" altLang="en-US" smtClean="0"/>
              <a:t>37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14575" y="691682"/>
            <a:ext cx="72650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栏目特点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buAutoNum type="arabicPeriod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体系化实务操作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指引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buFont typeface="+mj-lt"/>
              <a:buAutoNum type="arabicPeriod"/>
            </a:pP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业内顶尖律所权威专家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撰写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buFont typeface="+mj-lt"/>
              <a:buAutoNum type="arabicPeriod"/>
            </a:pP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覆盖公司法、劳动法、知产、反垄断、反商业贿赂、财税等多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领域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buFont typeface="+mj-lt"/>
              <a:buAutoNum type="arabicPeriod"/>
            </a:pP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内容确保实时更新</a:t>
            </a:r>
          </a:p>
          <a:p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015" y="461727"/>
            <a:ext cx="8578166" cy="5432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64236-5867-4254-87F1-2195A114A363}" type="slidenum">
              <a:rPr lang="zh-CN" altLang="en-US" smtClean="0"/>
              <a:t>38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6750" y="166688"/>
            <a:ext cx="8477250" cy="571500"/>
          </a:xfrm>
        </p:spPr>
        <p:txBody>
          <a:bodyPr>
            <a:normAutofit/>
          </a:bodyPr>
          <a:lstStyle/>
          <a:p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威科独家实务指南，系统梳理法律实践</a:t>
            </a:r>
            <a:endParaRPr lang="en-US" sz="2000" b="1" i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737648"/>
            <a:ext cx="6964833" cy="537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566" y="1652616"/>
            <a:ext cx="5053119" cy="388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2372" y="298580"/>
            <a:ext cx="8732340" cy="58640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5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725" y="327680"/>
            <a:ext cx="8602663" cy="523220"/>
          </a:xfrm>
        </p:spPr>
        <p:txBody>
          <a:bodyPr>
            <a:normAutofit fontScale="90000"/>
          </a:bodyPr>
          <a:lstStyle/>
          <a:p>
            <a:r>
              <a:rPr lang="zh-CN" altLang="en-US" kern="1200" dirty="0">
                <a:solidFill>
                  <a:schemeClr val="tx2"/>
                </a:solidFill>
              </a:rPr>
              <a:t>常用的解决途径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E548-BE88-4DE8-824F-02F5879E023D}" type="slidenum">
              <a:rPr lang="zh-CN" altLang="en-US" smtClean="0"/>
              <a:pPr>
                <a:defRPr/>
              </a:pPr>
              <a:t>3</a:t>
            </a:fld>
            <a:endParaRPr lang="en-US" altLang="zh-C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060828"/>
            <a:ext cx="2476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027" y="1125978"/>
            <a:ext cx="2295525" cy="123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amelie.yu\Desktop\5324568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788" y="656302"/>
            <a:ext cx="1938338" cy="2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melie.yu\Desktop\1657954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2" y="3733795"/>
            <a:ext cx="2532941" cy="186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6" y="4354855"/>
            <a:ext cx="2369462" cy="71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melie.yu\Desktop\u=370760231,3674784419&amp;fm=21&amp;gp=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327652"/>
            <a:ext cx="1845469" cy="14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melie.yu\Desktop\4862707_232100489136_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t="6500" r="15720" b="11779"/>
          <a:stretch/>
        </p:blipFill>
        <p:spPr bwMode="auto">
          <a:xfrm>
            <a:off x="3082288" y="2280027"/>
            <a:ext cx="1905001" cy="140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melie.yu\Desktop\u=2824751145,1694469946&amp;fm=21&amp;gp=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10" y="3896649"/>
            <a:ext cx="1606955" cy="175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13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64236-5867-4254-87F1-2195A114A363}" type="slidenum">
              <a:rPr lang="zh-CN" altLang="en-US" smtClean="0"/>
              <a:t>39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90" y="780712"/>
            <a:ext cx="837057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3319" y="533970"/>
            <a:ext cx="8673398" cy="55680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3252038"/>
            <a:ext cx="9144000" cy="707886"/>
          </a:xfrm>
          <a:solidFill>
            <a:schemeClr val="accent1"/>
          </a:solidFill>
        </p:spPr>
        <p:txBody>
          <a:bodyPr anchor="ctr">
            <a:normAutofit fontScale="90000"/>
          </a:bodyPr>
          <a:lstStyle/>
          <a:p>
            <a:pPr lvl="0"/>
            <a:r>
              <a:rPr lang="en-US" altLang="zh-CN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5、</a:t>
            </a:r>
            <a:r>
              <a:rPr lang="en-US" altLang="zh-CN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7</a:t>
            </a:r>
            <a:r>
              <a:rPr lang="zh-CN" altLang="zh-CN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大</a:t>
            </a:r>
            <a:r>
              <a:rPr lang="zh-CN" altLang="zh-CN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板块</a:t>
            </a:r>
            <a:r>
              <a:rPr lang="en-US" altLang="zh-CN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19</a:t>
            </a:r>
            <a:r>
              <a:rPr lang="zh-CN" altLang="zh-CN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项</a:t>
            </a:r>
            <a:r>
              <a:rPr lang="zh-CN" altLang="zh-CN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子栏目概述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542E42-0CD7-4164-8181-0F67E4E70B0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6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64236-5867-4254-87F1-2195A114A363}" type="slidenum">
              <a:rPr lang="zh-CN" altLang="en-US" smtClean="0"/>
              <a:t>41</a:t>
            </a:fld>
            <a:endParaRPr lang="zh-CN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857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50" y="908719"/>
            <a:ext cx="857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18"/>
            <a:ext cx="857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7482"/>
            <a:ext cx="8667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25" y="3507482"/>
            <a:ext cx="8667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9262" y="617946"/>
            <a:ext cx="8237538" cy="47751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08" y="3500975"/>
            <a:ext cx="1200150" cy="1762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5" y="908718"/>
            <a:ext cx="904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3187023"/>
            <a:ext cx="9144000" cy="707886"/>
          </a:xfrm>
          <a:solidFill>
            <a:schemeClr val="accent1"/>
          </a:solidFill>
        </p:spPr>
        <p:txBody>
          <a:bodyPr anchor="ctr">
            <a:normAutofit fontScale="90000"/>
          </a:bodyPr>
          <a:lstStyle/>
          <a:p>
            <a:pPr lvl="0"/>
            <a:r>
              <a:rPr lang="en-US" altLang="zh-CN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高段位武器</a:t>
            </a:r>
            <a:r>
              <a:rPr lang="en-US" altLang="zh-CN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——</a:t>
            </a:r>
            <a:r>
              <a:rPr lang="zh-CN" altLang="en-US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智能搜索</a:t>
            </a:r>
            <a:endParaRPr lang="zh-CN" altLang="zh-CN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542E42-0CD7-4164-8181-0F67E4E70B0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3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kern="1200" dirty="0">
                <a:solidFill>
                  <a:schemeClr val="tx2"/>
                </a:solidFill>
              </a:rPr>
              <a:t>检索兵器</a:t>
            </a:r>
            <a:r>
              <a:rPr lang="en-US" altLang="zh-CN" kern="1200" dirty="0">
                <a:solidFill>
                  <a:schemeClr val="tx2"/>
                </a:solidFill>
              </a:rPr>
              <a:t>——</a:t>
            </a:r>
            <a:r>
              <a:rPr lang="zh-CN" altLang="en-US" kern="1200" dirty="0">
                <a:solidFill>
                  <a:schemeClr val="tx2"/>
                </a:solidFill>
              </a:rPr>
              <a:t>助力更精准、更有效的查询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E548-BE88-4DE8-824F-02F5879E023D}" type="slidenum">
              <a:rPr lang="zh-CN" altLang="en-US" smtClean="0"/>
              <a:pPr>
                <a:defRPr/>
              </a:pPr>
              <a:t>43</a:t>
            </a:fld>
            <a:endParaRPr lang="en-US" altLang="zh-CN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11104" y="1376133"/>
            <a:ext cx="4667062" cy="2782353"/>
            <a:chOff x="1711104" y="1502875"/>
            <a:chExt cx="4667062" cy="2782353"/>
          </a:xfrm>
        </p:grpSpPr>
        <p:sp>
          <p:nvSpPr>
            <p:cNvPr id="7" name="Rounded Rectangle 6"/>
            <p:cNvSpPr/>
            <p:nvPr/>
          </p:nvSpPr>
          <p:spPr>
            <a:xfrm>
              <a:off x="1711105" y="1502875"/>
              <a:ext cx="2145671" cy="12584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985" tIns="6985" rIns="6985" bIns="6985" spcCol="1270" rtlCol="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endParaRPr lang="en-US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711104" y="3026796"/>
              <a:ext cx="2145671" cy="1258432"/>
            </a:xfrm>
            <a:prstGeom prst="roundRect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</a:gra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985" tIns="6985" rIns="6985" bIns="6985" spcCol="1270" rtlCol="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endParaRPr lang="en-US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32495" y="1502875"/>
              <a:ext cx="2145671" cy="1258432"/>
            </a:xfrm>
            <a:prstGeom prst="roundRect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</a:gra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="horz" wrap="square" lIns="6985" tIns="6985" rIns="6985" bIns="6985" numCol="1" spcCol="127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endParaRPr lang="en-US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232494" y="3026796"/>
              <a:ext cx="2145671" cy="1258432"/>
            </a:xfrm>
            <a:prstGeom prst="roundRect">
              <a:avLst/>
            </a:prstGeom>
            <a:solidFill>
              <a:schemeClr val="bg2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="horz" wrap="square" lIns="6985" tIns="6985" rIns="6985" bIns="6985" numCol="1" spcCol="127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endParaRPr lang="en-US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883691" y="1947423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1800" b="1" dirty="0"/>
                <a:t>同句、同段检索</a:t>
              </a:r>
              <a:endParaRPr lang="en-US" sz="18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751330" y="1947423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1800" b="1" dirty="0"/>
                <a:t>间隔检索</a:t>
              </a:r>
              <a:endParaRPr lang="en-US" sz="18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29939" y="3471346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1800" b="1" dirty="0"/>
                <a:t>定位检索</a:t>
              </a:r>
              <a:endParaRPr lang="en-US" sz="18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26534" y="3471346"/>
              <a:ext cx="19575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800" b="1" dirty="0"/>
                <a:t>NOT/OR</a:t>
              </a:r>
              <a:r>
                <a:rPr lang="zh-CN" altLang="en-US" sz="1800" b="1" dirty="0"/>
                <a:t>逻辑检索</a:t>
              </a:r>
              <a:endParaRPr lang="en-US" sz="18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1889" y="4683719"/>
            <a:ext cx="7100974" cy="1136364"/>
            <a:chOff x="442299" y="4625332"/>
            <a:chExt cx="7100974" cy="11363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299" y="4625332"/>
              <a:ext cx="3541226" cy="11363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3644" y="4645438"/>
              <a:ext cx="3369629" cy="1059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57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164" y="311405"/>
            <a:ext cx="8602663" cy="400110"/>
          </a:xfrm>
        </p:spPr>
        <p:txBody>
          <a:bodyPr/>
          <a:lstStyle/>
          <a:p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案例的定位搜索</a:t>
            </a:r>
            <a:endParaRPr lang="en-US" sz="2000" b="1" i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E548-BE88-4DE8-824F-02F5879E023D}" type="slidenum">
              <a:rPr lang="zh-CN" altLang="en-US" smtClean="0"/>
              <a:pPr>
                <a:defRPr/>
              </a:pPr>
              <a:t>44</a:t>
            </a:fld>
            <a:endParaRPr lang="en-US" altLang="zh-CN" dirty="0"/>
          </a:p>
        </p:txBody>
      </p:sp>
      <p:sp>
        <p:nvSpPr>
          <p:cNvPr id="5" name="Rectangle 4"/>
          <p:cNvSpPr/>
          <p:nvPr/>
        </p:nvSpPr>
        <p:spPr>
          <a:xfrm>
            <a:off x="212725" y="1034680"/>
            <a:ext cx="877752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功能介绍</a:t>
            </a:r>
            <a:r>
              <a:rPr lang="zh-CN" altLang="en-US" dirty="0" smtClean="0"/>
              <a:t>：</a:t>
            </a:r>
            <a:r>
              <a:rPr lang="en-US" dirty="0" err="1" smtClean="0"/>
              <a:t>用户可以仅在裁判文书的某个具体范围内进行检索。可定位范围包括</a:t>
            </a:r>
            <a:r>
              <a:rPr lang="en-US" dirty="0"/>
              <a:t>：</a:t>
            </a:r>
          </a:p>
          <a:p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案情</a:t>
            </a:r>
            <a:r>
              <a:rPr lang="en-US" dirty="0"/>
              <a:t>：范围包括案件由来和审理经过及原告起诉的诉讼请求、事实和理由，被告答辩的事实和理由，法院认定的事实和据以定案的证据。</a:t>
            </a:r>
            <a:br>
              <a:rPr lang="en-US" dirty="0"/>
            </a:br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裁判理由和依据</a:t>
            </a:r>
            <a:r>
              <a:rPr lang="en-US" dirty="0"/>
              <a:t>：“本院认为”</a:t>
            </a:r>
            <a:r>
              <a:rPr lang="en-US" dirty="0" err="1"/>
              <a:t>之后</a:t>
            </a:r>
            <a:r>
              <a:rPr lang="en-US" dirty="0"/>
              <a:t>，“</a:t>
            </a:r>
            <a:r>
              <a:rPr lang="en-US" dirty="0" err="1"/>
              <a:t>判决</a:t>
            </a:r>
            <a:r>
              <a:rPr lang="en-US" dirty="0"/>
              <a:t>/</a:t>
            </a:r>
            <a:r>
              <a:rPr lang="en-US" dirty="0" err="1"/>
              <a:t>裁定如下”之前的内容。包括明确当事人争议的法律关系，阐述原告请求权是否成立，依法应当如何处理及裁判依据等</a:t>
            </a:r>
            <a:r>
              <a:rPr lang="en-US" dirty="0"/>
              <a:t>。</a:t>
            </a:r>
            <a:br>
              <a:rPr lang="en-US" dirty="0"/>
            </a:br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裁判结果</a:t>
            </a:r>
            <a:r>
              <a:rPr lang="en-US" dirty="0"/>
              <a:t>：范围包括判决/</a:t>
            </a:r>
            <a:r>
              <a:rPr lang="en-US" dirty="0" err="1"/>
              <a:t>裁定结果，及诉讼费用的负担和告知事项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dirty="0" err="1" smtClean="0"/>
              <a:t>适用情形</a:t>
            </a:r>
            <a:r>
              <a:rPr lang="zh-CN" altLang="en-US" dirty="0" smtClean="0"/>
              <a:t>：</a:t>
            </a:r>
            <a:r>
              <a:rPr lang="en-US" dirty="0" err="1" smtClean="0"/>
              <a:t>需要检索结果更加精准聚焦</a:t>
            </a:r>
            <a:r>
              <a:rPr lang="en-US" dirty="0" smtClean="0"/>
              <a:t>。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2725" y="3496893"/>
            <a:ext cx="8118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>
              <a:spcBef>
                <a:spcPts val="0"/>
              </a:spcBef>
              <a:spcAft>
                <a:spcPts val="0"/>
              </a:spcAft>
            </a:pPr>
            <a:r>
              <a:rPr lang="zh-CN" altLang="en-US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示</a:t>
            </a:r>
            <a:r>
              <a:rPr lang="zh-CN" altLang="en-US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例：</a:t>
            </a:r>
            <a:r>
              <a:rPr lang="zh-CN" altLang="en-US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检索商品预售合同纠纷中，卖方因未取得商品房预售许可证明，而认定合同无效的案例</a:t>
            </a:r>
            <a:endParaRPr lang="en-US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4"/>
          <p:cNvPicPr/>
          <p:nvPr/>
        </p:nvPicPr>
        <p:blipFill rotWithShape="1">
          <a:blip r:embed="rId2"/>
          <a:srcRect t="7500" r="2954"/>
          <a:stretch/>
        </p:blipFill>
        <p:spPr bwMode="auto">
          <a:xfrm>
            <a:off x="459747" y="4158794"/>
            <a:ext cx="4655462" cy="1463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47" y="89560"/>
            <a:ext cx="970613" cy="84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4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259" y="321004"/>
            <a:ext cx="5681081" cy="400110"/>
          </a:xfrm>
        </p:spPr>
        <p:txBody>
          <a:bodyPr/>
          <a:lstStyle/>
          <a:p>
            <a:pPr lvl="0"/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同句、同段检索</a:t>
            </a:r>
            <a:endParaRPr lang="en-US" sz="2000" b="1" i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E548-BE88-4DE8-824F-02F5879E023D}" type="slidenum">
              <a:rPr lang="zh-CN" altLang="en-US" smtClean="0"/>
              <a:pPr>
                <a:defRPr/>
              </a:pPr>
              <a:t>45</a:t>
            </a:fld>
            <a:endParaRPr lang="en-US" altLang="zh-CN" dirty="0"/>
          </a:p>
        </p:txBody>
      </p:sp>
      <p:sp>
        <p:nvSpPr>
          <p:cNvPr id="4" name="Rectangle 3"/>
          <p:cNvSpPr/>
          <p:nvPr/>
        </p:nvSpPr>
        <p:spPr>
          <a:xfrm>
            <a:off x="212724" y="1046589"/>
            <a:ext cx="84604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/>
              <a:t>功能介绍：</a:t>
            </a:r>
            <a:r>
              <a:rPr lang="zh-CN" altLang="en-US" dirty="0"/>
              <a:t>用户可以限定几个检索词出现在同一句子、或同一自然段中。（同句是以句号区分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r>
              <a:rPr lang="zh-CN" altLang="en-US" b="1" dirty="0"/>
              <a:t>适用情</a:t>
            </a:r>
            <a:r>
              <a:rPr lang="zh-CN" altLang="en-US" b="1" dirty="0" smtClean="0"/>
              <a:t>形</a:t>
            </a:r>
            <a:r>
              <a:rPr lang="zh-CN" altLang="en-US" dirty="0" smtClean="0"/>
              <a:t>：词</a:t>
            </a:r>
            <a:r>
              <a:rPr lang="zh-CN" altLang="en-US" dirty="0"/>
              <a:t>与词之间可能相连，也可能有间隔，但需要几个检索词出现在一个完整意思表达的内容中（同句</a:t>
            </a:r>
            <a:r>
              <a:rPr lang="en-US" dirty="0"/>
              <a:t>/</a:t>
            </a:r>
            <a:r>
              <a:rPr lang="zh-CN" altLang="en-US" dirty="0"/>
              <a:t>同段）。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216140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Bef>
                <a:spcPts val="0"/>
              </a:spcBef>
              <a:spcAft>
                <a:spcPts val="0"/>
              </a:spcAft>
            </a:pPr>
            <a:r>
              <a:rPr lang="zh-CN" altLang="en-US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示例一：</a:t>
            </a:r>
            <a:r>
              <a:rPr lang="zh-CN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检索裁判文书：以电子邮件作为证据的相关案例 </a:t>
            </a:r>
            <a:endParaRPr lang="en-US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图片 3"/>
          <p:cNvPicPr/>
          <p:nvPr/>
        </p:nvPicPr>
        <p:blipFill rotWithShape="1">
          <a:blip r:embed="rId2"/>
          <a:srcRect t="5267"/>
          <a:stretch/>
        </p:blipFill>
        <p:spPr bwMode="auto">
          <a:xfrm>
            <a:off x="212724" y="2612677"/>
            <a:ext cx="4739523" cy="968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815412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Bef>
                <a:spcPts val="0"/>
              </a:spcBef>
              <a:spcAft>
                <a:spcPts val="0"/>
              </a:spcAft>
            </a:pPr>
            <a:r>
              <a:rPr lang="zh-CN" altLang="en-US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示例二：</a:t>
            </a:r>
            <a:r>
              <a:rPr lang="zh-CN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检索法律法规：关于驰名商标在宣传方面的具体规定</a:t>
            </a:r>
            <a:endParaRPr lang="en-US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7"/>
          <p:cNvPicPr/>
          <p:nvPr/>
        </p:nvPicPr>
        <p:blipFill>
          <a:blip r:embed="rId3"/>
          <a:stretch>
            <a:fillRect/>
          </a:stretch>
        </p:blipFill>
        <p:spPr>
          <a:xfrm>
            <a:off x="284665" y="4357221"/>
            <a:ext cx="4410075" cy="9385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47" y="184823"/>
            <a:ext cx="788417" cy="67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7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164" y="321004"/>
            <a:ext cx="4839109" cy="400110"/>
          </a:xfrm>
        </p:spPr>
        <p:txBody>
          <a:bodyPr/>
          <a:lstStyle/>
          <a:p>
            <a:pPr lvl="0"/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间隔检索</a:t>
            </a:r>
            <a:endParaRPr lang="en-US" sz="2000" b="1" i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E548-BE88-4DE8-824F-02F5879E023D}" type="slidenum">
              <a:rPr lang="zh-CN" altLang="en-US" smtClean="0"/>
              <a:pPr>
                <a:defRPr/>
              </a:pPr>
              <a:t>46</a:t>
            </a:fld>
            <a:endParaRPr lang="en-US" altLang="zh-CN" dirty="0"/>
          </a:p>
        </p:txBody>
      </p:sp>
      <p:sp>
        <p:nvSpPr>
          <p:cNvPr id="5" name="Rectangle 4"/>
          <p:cNvSpPr/>
          <p:nvPr/>
        </p:nvSpPr>
        <p:spPr>
          <a:xfrm>
            <a:off x="212725" y="1034680"/>
            <a:ext cx="8777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功能介</a:t>
            </a:r>
            <a:r>
              <a:rPr lang="zh-CN" altLang="en-US" b="1" dirty="0" smtClean="0"/>
              <a:t>绍</a:t>
            </a:r>
            <a:r>
              <a:rPr lang="zh-CN" altLang="en-US" dirty="0"/>
              <a:t>：</a:t>
            </a:r>
            <a:r>
              <a:rPr lang="zh-CN" altLang="en-US" dirty="0" smtClean="0"/>
              <a:t>可</a:t>
            </a:r>
            <a:r>
              <a:rPr lang="zh-CN" altLang="en-US" dirty="0"/>
              <a:t>以限定两个或多个检索词，词与词之间间隔小于等于限定的字数。检索词的命中有先后顺序。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2725" y="1412593"/>
            <a:ext cx="7953501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例：搜索</a:t>
            </a:r>
            <a:r>
              <a:rPr lang="en-US" b="1" kern="100" dirty="0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zh-CN" altLang="en-US" b="1" kern="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撤销</a:t>
            </a:r>
            <a:r>
              <a:rPr lang="zh-CN" altLang="en-US" b="1" kern="100" dirty="0">
                <a:solidFill>
                  <a:srgbClr val="333333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CN" altLang="en-US" b="1" kern="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信用证</a:t>
            </a:r>
            <a:r>
              <a:rPr lang="en-US" b="1" kern="100" dirty="0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”~5 </a:t>
            </a:r>
            <a:r>
              <a:rPr lang="zh-CN" altLang="en-US" kern="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kern="100" dirty="0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zh-CN" altLang="en-US" b="1" kern="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撤销</a:t>
            </a:r>
            <a:r>
              <a:rPr lang="zh-CN" altLang="en-US" kern="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跟单</a:t>
            </a:r>
            <a:r>
              <a:rPr lang="zh-CN" altLang="en-US" b="1" kern="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信用证</a:t>
            </a:r>
            <a:r>
              <a:rPr lang="en-US" kern="100" dirty="0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”</a:t>
            </a:r>
            <a:r>
              <a:rPr lang="zh-CN" altLang="en-US" kern="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命中，</a:t>
            </a:r>
            <a:r>
              <a:rPr lang="en-US" kern="100" dirty="0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zh-CN" altLang="en-US" b="1" kern="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信用证</a:t>
            </a:r>
            <a:r>
              <a:rPr lang="zh-CN" altLang="en-US" kern="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被</a:t>
            </a:r>
            <a:r>
              <a:rPr lang="zh-CN" altLang="en-US" b="1" kern="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撤销</a:t>
            </a:r>
            <a:r>
              <a:rPr lang="en-US" kern="100" dirty="0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”</a:t>
            </a:r>
            <a:r>
              <a:rPr lang="zh-CN" altLang="en-US" kern="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不命中</a:t>
            </a:r>
            <a:endParaRPr lang="en-US" kern="1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724" y="1787313"/>
            <a:ext cx="8602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/>
              <a:t>适用情形：</a:t>
            </a:r>
            <a:r>
              <a:rPr lang="zh-CN" altLang="en-US" dirty="0"/>
              <a:t>针对某一具体的情形，在文书描述中，可能将关键词分拆来陈述，而这种陈述方式并不确定，这时可以用一个大概需要的间隔字数，来包罗这种不确定的陈述。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545575"/>
            <a:ext cx="76411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>
              <a:spcBef>
                <a:spcPts val="0"/>
              </a:spcBef>
              <a:spcAft>
                <a:spcPts val="0"/>
              </a:spcAft>
            </a:pPr>
            <a:r>
              <a:rPr lang="zh-CN" altLang="en-US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示例一：</a:t>
            </a:r>
            <a:r>
              <a:rPr lang="zh-CN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检索裁判文书：劳动合同中，约定工作地点为全国的争议案件</a:t>
            </a:r>
            <a:endParaRPr lang="en-US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7" descr="C:\Users\amelie.yu\AppData\Local\Temp\WeChat Files\663528354@chatroom_1472176951562_13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2" r="-34"/>
          <a:stretch/>
        </p:blipFill>
        <p:spPr bwMode="auto">
          <a:xfrm>
            <a:off x="212724" y="2920568"/>
            <a:ext cx="4386436" cy="13453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4548027"/>
            <a:ext cx="7063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spcBef>
                <a:spcPts val="0"/>
              </a:spcBef>
              <a:spcAft>
                <a:spcPts val="0"/>
              </a:spcAft>
            </a:pPr>
            <a:r>
              <a:rPr lang="zh-CN" altLang="en-US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示例二：</a:t>
            </a:r>
            <a:r>
              <a:rPr lang="zh-CN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检索法律法规：与伪造增值税专用发票相关的法规</a:t>
            </a:r>
            <a:endParaRPr lang="en-US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18"/>
          <p:cNvPicPr/>
          <p:nvPr/>
        </p:nvPicPr>
        <p:blipFill>
          <a:blip r:embed="rId3"/>
          <a:stretch>
            <a:fillRect/>
          </a:stretch>
        </p:blipFill>
        <p:spPr>
          <a:xfrm>
            <a:off x="446260" y="4880258"/>
            <a:ext cx="4152900" cy="946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34" y="103555"/>
            <a:ext cx="961030" cy="83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4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47" y="326472"/>
            <a:ext cx="3942816" cy="400110"/>
          </a:xfrm>
        </p:spPr>
        <p:txBody>
          <a:bodyPr/>
          <a:lstStyle/>
          <a:p>
            <a:pPr lvl="0"/>
            <a:r>
              <a:rPr 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OR/NOT</a:t>
            </a:r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逻辑检索</a:t>
            </a:r>
            <a:endParaRPr lang="en-US" sz="2000" b="1" i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E548-BE88-4DE8-824F-02F5879E023D}" type="slidenum">
              <a:rPr lang="zh-CN" altLang="en-US" smtClean="0"/>
              <a:pPr>
                <a:defRPr/>
              </a:pPr>
              <a:t>47</a:t>
            </a:fld>
            <a:endParaRPr lang="en-US" altLang="zh-CN" dirty="0"/>
          </a:p>
        </p:txBody>
      </p:sp>
      <p:sp>
        <p:nvSpPr>
          <p:cNvPr id="4" name="Rectangle 3"/>
          <p:cNvSpPr/>
          <p:nvPr/>
        </p:nvSpPr>
        <p:spPr>
          <a:xfrm>
            <a:off x="212724" y="989581"/>
            <a:ext cx="8169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/>
              <a:t>功能介绍：</a:t>
            </a:r>
            <a:r>
              <a:rPr lang="zh-CN" altLang="en-US" dirty="0"/>
              <a:t>不用再记忆复杂的检索符，直接在对应的搜索框中输入检索词，即可。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553255"/>
            <a:ext cx="71884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>
              <a:spcBef>
                <a:spcPts val="0"/>
              </a:spcBef>
              <a:spcAft>
                <a:spcPts val="0"/>
              </a:spcAft>
            </a:pPr>
            <a:r>
              <a:rPr lang="zh-CN" altLang="en-US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示例一：</a:t>
            </a:r>
            <a:r>
              <a:rPr lang="zh-CN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检索裁判文书：银行作为当事人方败诉的案件</a:t>
            </a:r>
            <a:endParaRPr lang="en-US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15"/>
          <p:cNvPicPr/>
          <p:nvPr/>
        </p:nvPicPr>
        <p:blipFill>
          <a:blip r:embed="rId2"/>
          <a:stretch>
            <a:fillRect/>
          </a:stretch>
        </p:blipFill>
        <p:spPr>
          <a:xfrm>
            <a:off x="212724" y="1861032"/>
            <a:ext cx="4830056" cy="15945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427" y="3609433"/>
            <a:ext cx="86551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>
              <a:spcBef>
                <a:spcPts val="0"/>
              </a:spcBef>
              <a:spcAft>
                <a:spcPts val="0"/>
              </a:spcAft>
            </a:pPr>
            <a:r>
              <a:rPr lang="zh-CN" altLang="en-US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示例二：</a:t>
            </a:r>
            <a:r>
              <a:rPr lang="zh-CN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检索法律法规：标题包含“合同法”的法规，需要排除“劳动合同法”的干扰</a:t>
            </a:r>
            <a:endParaRPr lang="en-US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 descr="C:\Users\amelie.yu\AppData\Local\Temp\WeChat Files\663528354@chatroom_1472179745658_13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3" b="5164"/>
          <a:stretch/>
        </p:blipFill>
        <p:spPr bwMode="auto">
          <a:xfrm>
            <a:off x="212724" y="4055891"/>
            <a:ext cx="4703308" cy="1696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47" y="184823"/>
            <a:ext cx="788417" cy="67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5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kern="1200" dirty="0">
                <a:solidFill>
                  <a:schemeClr val="tx2"/>
                </a:solidFill>
              </a:rPr>
              <a:t>实际应用示例</a:t>
            </a:r>
            <a:r>
              <a:rPr lang="en-US" altLang="zh-CN" kern="1200" dirty="0">
                <a:solidFill>
                  <a:schemeClr val="tx2"/>
                </a:solidFill>
              </a:rPr>
              <a:t>——</a:t>
            </a:r>
            <a:r>
              <a:rPr lang="zh-CN" altLang="en-US" kern="1200" dirty="0">
                <a:solidFill>
                  <a:schemeClr val="tx2"/>
                </a:solidFill>
              </a:rPr>
              <a:t>威科先行帮助您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E548-BE88-4DE8-824F-02F5879E023D}" type="slidenum">
              <a:rPr lang="zh-CN" altLang="en-US" smtClean="0"/>
              <a:pPr>
                <a:defRPr/>
              </a:pPr>
              <a:t>48</a:t>
            </a:fld>
            <a:endParaRPr lang="en-US" altLang="zh-CN" dirty="0"/>
          </a:p>
        </p:txBody>
      </p:sp>
      <p:pic>
        <p:nvPicPr>
          <p:cNvPr id="4" name="Picture 2" descr="C:\Users\amelie.yu\Desktop\78406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62" y="1738939"/>
            <a:ext cx="4408115" cy="311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20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0524" y="534968"/>
            <a:ext cx="7750175" cy="954107"/>
          </a:xfrm>
        </p:spPr>
        <p:txBody>
          <a:bodyPr>
            <a:normAutofit fontScale="90000"/>
          </a:bodyPr>
          <a:lstStyle/>
          <a:p>
            <a:r>
              <a:rPr lang="zh-CN" altLang="en-US" kern="1200" dirty="0">
                <a:solidFill>
                  <a:schemeClr val="tx2"/>
                </a:solidFill>
              </a:rPr>
              <a:t>大数据时代，如何在浩如烟海的数据堆中，找到需要的信息？ 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E548-BE88-4DE8-824F-02F5879E023D}" type="slidenum">
              <a:rPr lang="zh-CN" altLang="en-US" smtClean="0"/>
              <a:pPr>
                <a:defRPr/>
              </a:pPr>
              <a:t>4</a:t>
            </a:fld>
            <a:endParaRPr lang="en-US" altLang="zh-CN" dirty="0"/>
          </a:p>
        </p:txBody>
      </p:sp>
      <p:pic>
        <p:nvPicPr>
          <p:cNvPr id="4099" name="Picture 3" descr="C:\Users\amelie.yu\Desktop\1e029b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795462"/>
            <a:ext cx="6296026" cy="41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3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E9CE0-E8C9-473B-8C9E-D4DB1F798C4B}" type="slidenum">
              <a:rPr lang="zh-CN" altLang="en-US" smtClean="0"/>
              <a:pPr>
                <a:defRPr/>
              </a:pPr>
              <a:t>49</a:t>
            </a:fld>
            <a:endParaRPr lang="en-US" altLang="zh-CN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19565104"/>
              </p:ext>
            </p:extLst>
          </p:nvPr>
        </p:nvGraphicFramePr>
        <p:xfrm>
          <a:off x="834427" y="434566"/>
          <a:ext cx="7547573" cy="5241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9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5B644E-7892-4F91-9ED0-8FACF2527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B5B644E-7892-4F91-9ED0-8FACF2527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3D0ADC-4DE6-46CC-8CAA-7E9E40BF6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53D0ADC-4DE6-46CC-8CAA-7E9E40BF6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60C711-DB4E-48B6-92ED-BECF749AA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C60C711-DB4E-48B6-92ED-BECF749AA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7F20E6-C932-4552-8363-C0ED8A2A2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D17F20E6-C932-4552-8363-C0ED8A2A2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2A6699-91A4-41CE-822F-1145BE9DC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EA2A6699-91A4-41CE-822F-1145BE9DC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2092C-E6D9-4997-A360-628D8EC71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4AC2092C-E6D9-4997-A360-628D8EC71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kern="1200" dirty="0">
                <a:solidFill>
                  <a:schemeClr val="tx2"/>
                </a:solidFill>
              </a:rPr>
              <a:t>实际应用</a:t>
            </a:r>
            <a:r>
              <a:rPr lang="zh-CN" altLang="en-US" kern="1200" dirty="0" smtClean="0">
                <a:solidFill>
                  <a:schemeClr val="tx2"/>
                </a:solidFill>
              </a:rPr>
              <a:t>示例</a:t>
            </a:r>
            <a:r>
              <a:rPr lang="en-US" altLang="zh-CN" kern="1200" dirty="0" smtClean="0">
                <a:solidFill>
                  <a:schemeClr val="tx2"/>
                </a:solidFill>
              </a:rPr>
              <a:t>——</a:t>
            </a:r>
            <a:r>
              <a:rPr lang="zh-CN" altLang="en-US" kern="1200" dirty="0">
                <a:solidFill>
                  <a:schemeClr val="tx2"/>
                </a:solidFill>
              </a:rPr>
              <a:t>威科先行帮助您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E548-BE88-4DE8-824F-02F5879E023D}" type="slidenum">
              <a:rPr lang="zh-CN" altLang="en-US" smtClean="0"/>
              <a:pPr>
                <a:defRPr/>
              </a:pPr>
              <a:t>50</a:t>
            </a:fld>
            <a:endParaRPr lang="en-US" altLang="zh-CN" dirty="0"/>
          </a:p>
        </p:txBody>
      </p:sp>
      <p:pic>
        <p:nvPicPr>
          <p:cNvPr id="4" name="Picture 2" descr="C:\Users\amelie.yu\Desktop\78406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972" y="331788"/>
            <a:ext cx="1459657" cy="103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12725" y="1273154"/>
            <a:ext cx="6951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424242"/>
                </a:solidFill>
                <a:latin typeface="寰蒋闆呴粦"/>
              </a:rPr>
              <a:t>房屋租赁合同是否因租赁房屋未经</a:t>
            </a:r>
            <a:r>
              <a:rPr lang="zh-CN" altLang="en-US" sz="1600" b="1" dirty="0" smtClean="0">
                <a:solidFill>
                  <a:srgbClr val="424242"/>
                </a:solidFill>
                <a:latin typeface="寰蒋闆呴粦"/>
              </a:rPr>
              <a:t>竣工</a:t>
            </a:r>
            <a:r>
              <a:rPr lang="zh-CN" altLang="en-US" sz="1600" b="1" dirty="0">
                <a:solidFill>
                  <a:srgbClr val="424242"/>
                </a:solidFill>
                <a:latin typeface="寰蒋闆呴粦"/>
              </a:rPr>
              <a:t>验收而当然无效</a:t>
            </a:r>
            <a:r>
              <a:rPr lang="zh-CN" altLang="en-US" sz="1600" b="1" dirty="0" smtClean="0">
                <a:solidFill>
                  <a:srgbClr val="424242"/>
                </a:solidFill>
                <a:latin typeface="寰蒋闆呴粦"/>
              </a:rPr>
              <a:t>？（坐标上海长宁区）</a:t>
            </a:r>
            <a:endParaRPr lang="en-US" sz="1600" b="1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" y="1656276"/>
            <a:ext cx="6606771" cy="451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1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E9CE0-E8C9-473B-8C9E-D4DB1F798C4B}" type="slidenum">
              <a:rPr lang="zh-CN" altLang="en-US" smtClean="0"/>
              <a:pPr>
                <a:defRPr/>
              </a:pPr>
              <a:t>51</a:t>
            </a:fld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r="517"/>
          <a:stretch/>
        </p:blipFill>
        <p:spPr>
          <a:xfrm>
            <a:off x="660902" y="409499"/>
            <a:ext cx="6971170" cy="52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E9CE0-E8C9-473B-8C9E-D4DB1F798C4B}" type="slidenum">
              <a:rPr lang="zh-CN" altLang="en-US" smtClean="0"/>
              <a:pPr>
                <a:defRPr/>
              </a:pPr>
              <a:t>52</a:t>
            </a:fld>
            <a:endParaRPr lang="en-US" altLang="zh-CN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2725" y="331788"/>
            <a:ext cx="8602663" cy="5191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zh-CN" altLang="en-US" kern="1200" dirty="0" smtClean="0"/>
              <a:t>定位到相关法条</a:t>
            </a:r>
            <a:endParaRPr lang="en-US" kern="1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" y="1027378"/>
            <a:ext cx="5187510" cy="14800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46" y="2683929"/>
            <a:ext cx="4967230" cy="16343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30" y="4366707"/>
            <a:ext cx="4858273" cy="15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E9CE0-E8C9-473B-8C9E-D4DB1F798C4B}" type="slidenum">
              <a:rPr lang="zh-CN" altLang="en-US" smtClean="0"/>
              <a:pPr>
                <a:defRPr/>
              </a:pPr>
              <a:t>53</a:t>
            </a:fld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32" y="1064954"/>
            <a:ext cx="7731596" cy="468399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2725" y="331788"/>
            <a:ext cx="8602663" cy="5191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3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zh-CN" altLang="en-US" kern="1200" dirty="0" smtClean="0"/>
              <a:t>定位到相关案例</a:t>
            </a:r>
            <a:endParaRPr lang="en-US" kern="1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49" y="2020770"/>
            <a:ext cx="6829479" cy="22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9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25" y="450790"/>
            <a:ext cx="8602663" cy="400110"/>
          </a:xfrm>
        </p:spPr>
        <p:txBody>
          <a:bodyPr/>
          <a:lstStyle/>
          <a:p>
            <a:r>
              <a:rPr lang="zh-CN" altLang="en-US" sz="2000" b="1" i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如何透过新闻顺藤摸瓜获得更多信息？</a:t>
            </a:r>
            <a:endParaRPr lang="en-US" sz="2000" b="1" i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E548-BE88-4DE8-824F-02F5879E023D}" type="slidenum">
              <a:rPr lang="zh-CN" altLang="en-US" smtClean="0"/>
              <a:pPr>
                <a:defRPr/>
              </a:pPr>
              <a:t>54</a:t>
            </a:fld>
            <a:endParaRPr lang="en-US" altLang="zh-C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1701006"/>
            <a:ext cx="5662974" cy="3910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134" b="11470"/>
          <a:stretch/>
        </p:blipFill>
        <p:spPr>
          <a:xfrm>
            <a:off x="5024673" y="15753"/>
            <a:ext cx="2259508" cy="168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608" y="390433"/>
            <a:ext cx="8602663" cy="523220"/>
          </a:xfrm>
        </p:spPr>
        <p:txBody>
          <a:bodyPr>
            <a:normAutofit fontScale="90000"/>
          </a:bodyPr>
          <a:lstStyle/>
          <a:p>
            <a:r>
              <a:rPr lang="zh-CN" altLang="en-US" kern="1200" dirty="0">
                <a:solidFill>
                  <a:schemeClr val="tx2"/>
                </a:solidFill>
              </a:rPr>
              <a:t>移动端全新体验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E548-BE88-4DE8-824F-02F5879E023D}" type="slidenum">
              <a:rPr lang="zh-CN" altLang="en-US" smtClean="0"/>
              <a:pPr>
                <a:defRPr/>
              </a:pPr>
              <a:t>55</a:t>
            </a:fld>
            <a:endParaRPr lang="en-US" altLang="zh-CN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r="5753"/>
          <a:stretch/>
        </p:blipFill>
        <p:spPr>
          <a:xfrm>
            <a:off x="4505790" y="1661683"/>
            <a:ext cx="4171560" cy="15723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r="9720"/>
          <a:stretch/>
        </p:blipFill>
        <p:spPr>
          <a:xfrm>
            <a:off x="380783" y="3212994"/>
            <a:ext cx="4125007" cy="158717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/>
          <a:stretch/>
        </p:blipFill>
        <p:spPr>
          <a:xfrm>
            <a:off x="4505790" y="3219485"/>
            <a:ext cx="4162595" cy="15627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0" t="636" r="3128" b="-636"/>
          <a:stretch/>
        </p:blipFill>
        <p:spPr>
          <a:xfrm>
            <a:off x="528481" y="1664635"/>
            <a:ext cx="3980766" cy="156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0466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威科法规库手机</a:t>
            </a:r>
            <a:r>
              <a:rPr lang="en-US" altLang="zh-CN" sz="20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2000" b="1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47" y="1130000"/>
            <a:ext cx="8475941" cy="452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E9CE0-E8C9-473B-8C9E-D4DB1F798C4B}" type="slidenum">
              <a:rPr lang="zh-CN" altLang="en-US" smtClean="0"/>
              <a:pPr>
                <a:defRPr/>
              </a:pPr>
              <a:t>57</a:t>
            </a:fld>
            <a:endParaRPr lang="en-US" altLang="zh-C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3" y="1238910"/>
            <a:ext cx="2434535" cy="2434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404664"/>
            <a:ext cx="3942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更多资讯 </a:t>
            </a:r>
            <a:r>
              <a:rPr lang="zh-CN" altLang="en-US" sz="20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欢</a:t>
            </a:r>
            <a:r>
              <a:rPr lang="zh-CN" altLang="en-US" sz="2000" b="1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迎关注“威科法律”</a:t>
            </a:r>
            <a:endParaRPr lang="zh-CN" altLang="en-US" sz="2000" b="1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 descr="C:\Users\amelie.yu\Desktop\gic12524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708" y="1238910"/>
            <a:ext cx="3021775" cy="453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6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E9CE0-E8C9-473B-8C9E-D4DB1F798C4B}" type="slidenum">
              <a:rPr lang="zh-CN" altLang="en-US" smtClean="0"/>
              <a:pPr>
                <a:defRPr/>
              </a:pPr>
              <a:t>58</a:t>
            </a:fld>
            <a:endParaRPr lang="en-US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481138"/>
            <a:ext cx="55245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5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725" y="327680"/>
            <a:ext cx="8602663" cy="523220"/>
          </a:xfrm>
        </p:spPr>
        <p:txBody>
          <a:bodyPr>
            <a:normAutofit fontScale="90000"/>
          </a:bodyPr>
          <a:lstStyle/>
          <a:p>
            <a:r>
              <a:rPr lang="zh-CN" altLang="en-US" kern="1200" dirty="0">
                <a:solidFill>
                  <a:schemeClr val="tx2"/>
                </a:solidFill>
              </a:rPr>
              <a:t>专业数据库 </a:t>
            </a:r>
            <a:r>
              <a:rPr lang="en-US" altLang="zh-CN" kern="1200" dirty="0">
                <a:solidFill>
                  <a:schemeClr val="tx2"/>
                </a:solidFill>
              </a:rPr>
              <a:t>VS </a:t>
            </a:r>
            <a:r>
              <a:rPr lang="zh-CN" altLang="en-US" kern="1200" dirty="0">
                <a:solidFill>
                  <a:schemeClr val="tx2"/>
                </a:solidFill>
              </a:rPr>
              <a:t>大众搜索引擎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E548-BE88-4DE8-824F-02F5879E023D}" type="slidenum">
              <a:rPr lang="zh-CN" altLang="en-US" smtClean="0"/>
              <a:pPr>
                <a:defRPr/>
              </a:pPr>
              <a:t>5</a:t>
            </a:fld>
            <a:endParaRPr lang="en-US" altLang="zh-CN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998557"/>
              </p:ext>
            </p:extLst>
          </p:nvPr>
        </p:nvGraphicFramePr>
        <p:xfrm>
          <a:off x="323846" y="1790700"/>
          <a:ext cx="8420104" cy="2259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9"/>
                <a:gridCol w="1009650"/>
                <a:gridCol w="1809750"/>
                <a:gridCol w="1447800"/>
                <a:gridCol w="1447800"/>
                <a:gridCol w="1685925"/>
              </a:tblGrid>
              <a:tr h="5005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来源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准确性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系统性</a:t>
                      </a:r>
                    </a:p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数据关联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专业解读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40318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威科先行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官方来源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确保权威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专业编辑加工团队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严谨的加工流程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专业知识体系化呈现</a:t>
                      </a:r>
                    </a:p>
                    <a:p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不同数据类型之间有序关联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独家的实务指南、专题聚焦等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40318">
                <a:tc>
                  <a:txBody>
                    <a:bodyPr/>
                    <a:lstStyle/>
                    <a:p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百度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来源不明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不保证准确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无体系化</a:t>
                      </a:r>
                    </a:p>
                    <a:p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无数据关联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无独家内容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330200" y="282994"/>
            <a:ext cx="6042025" cy="954107"/>
          </a:xfrm>
        </p:spPr>
        <p:txBody>
          <a:bodyPr>
            <a:normAutofit fontScale="90000"/>
          </a:bodyPr>
          <a:lstStyle/>
          <a:p>
            <a:r>
              <a:rPr lang="zh-CN" altLang="en-US" kern="1200" dirty="0" smtClean="0">
                <a:solidFill>
                  <a:schemeClr val="tx2"/>
                </a:solidFill>
              </a:rPr>
              <a:t>一</a:t>
            </a:r>
            <a:r>
              <a:rPr lang="zh-CN" altLang="en-US" kern="1200" dirty="0">
                <a:solidFill>
                  <a:schemeClr val="tx2"/>
                </a:solidFill>
              </a:rPr>
              <a:t>次问卷调研分享</a:t>
            </a:r>
            <a:r>
              <a:rPr lang="zh-CN" altLang="en-US" dirty="0" smtClean="0">
                <a:solidFill>
                  <a:srgbClr val="FF66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/>
            </a:r>
            <a:br>
              <a:rPr lang="zh-CN" altLang="en-US" dirty="0" smtClean="0">
                <a:solidFill>
                  <a:srgbClr val="FF66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dirty="0" smtClean="0">
              <a:ea typeface="宋体" panose="0201060003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9pPr>
          </a:lstStyle>
          <a:p>
            <a:fld id="{7D21E23E-085A-4B0D-9942-7D69477C32E8}" type="slidenum">
              <a:rPr lang="zh-CN" altLang="en-US" sz="1000" b="0">
                <a:solidFill>
                  <a:srgbClr val="898989"/>
                </a:solidFill>
              </a:rPr>
              <a:pPr/>
              <a:t>6</a:t>
            </a:fld>
            <a:endParaRPr lang="en-US" altLang="zh-CN" sz="1000" b="0">
              <a:solidFill>
                <a:srgbClr val="898989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0200" y="1008063"/>
            <a:ext cx="68516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：您在工作中查询法律信息时，下面哪种描述更符合您的使用情况？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被调研对象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余名法律人，包括企业法务、律师等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6" y="1790700"/>
            <a:ext cx="4335258" cy="190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528022"/>
            <a:ext cx="5590766" cy="236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2107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725" y="327680"/>
            <a:ext cx="8602663" cy="523220"/>
          </a:xfrm>
        </p:spPr>
        <p:txBody>
          <a:bodyPr>
            <a:normAutofit fontScale="90000"/>
          </a:bodyPr>
          <a:lstStyle/>
          <a:p>
            <a:r>
              <a:rPr lang="zh-CN" altLang="en-US" kern="1200" dirty="0">
                <a:solidFill>
                  <a:schemeClr val="tx2"/>
                </a:solidFill>
              </a:rPr>
              <a:t>威科先行的</a:t>
            </a:r>
            <a:r>
              <a:rPr lang="en-US" altLang="zh-CN" kern="1200" dirty="0">
                <a:solidFill>
                  <a:schemeClr val="tx2"/>
                </a:solidFill>
              </a:rPr>
              <a:t>4V</a:t>
            </a:r>
            <a:r>
              <a:rPr lang="zh-CN" altLang="en-US" kern="1200" dirty="0">
                <a:solidFill>
                  <a:schemeClr val="tx2"/>
                </a:solidFill>
              </a:rPr>
              <a:t>特质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E548-BE88-4DE8-824F-02F5879E023D}" type="slidenum">
              <a:rPr lang="zh-CN" altLang="en-US" smtClean="0"/>
              <a:pPr>
                <a:defRPr/>
              </a:pPr>
              <a:t>7</a:t>
            </a:fld>
            <a:endParaRPr lang="en-US" altLang="zh-CN" dirty="0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76604811"/>
              </p:ext>
            </p:extLst>
          </p:nvPr>
        </p:nvGraphicFramePr>
        <p:xfrm>
          <a:off x="219074" y="1076325"/>
          <a:ext cx="8810625" cy="509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06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kern="1200" dirty="0">
                <a:solidFill>
                  <a:schemeClr val="tx2"/>
                </a:solidFill>
              </a:rPr>
              <a:t>威科先行产品特色介绍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E548-BE88-4DE8-824F-02F5879E023D}" type="slidenum">
              <a:rPr lang="zh-CN" altLang="en-US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4" name="Rectangle 3"/>
          <p:cNvSpPr/>
          <p:nvPr/>
        </p:nvSpPr>
        <p:spPr>
          <a:xfrm>
            <a:off x="322306" y="1491683"/>
            <a:ext cx="4618653" cy="522514"/>
          </a:xfrm>
          <a:prstGeom prst="rect">
            <a:avLst/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985" tIns="6985" rIns="6985" bIns="6985" spcCol="1270" rtlCol="0" anchor="ctr"/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zh-CN" altLang="en-US" b="1" dirty="0">
                <a:solidFill>
                  <a:schemeClr val="bg1"/>
                </a:solidFill>
              </a:rPr>
              <a:t>百</a:t>
            </a:r>
            <a:r>
              <a:rPr lang="zh-CN" altLang="en-US" b="1" dirty="0" smtClean="0">
                <a:solidFill>
                  <a:schemeClr val="bg1"/>
                </a:solidFill>
              </a:rPr>
              <a:t>万法规库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307" y="2337706"/>
            <a:ext cx="4618653" cy="522514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985" tIns="6985" rIns="6985" bIns="6985" spcCol="1270" rtlCol="0" anchor="ctr"/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zh-CN" altLang="en-US" b="1" dirty="0" smtClean="0">
                <a:solidFill>
                  <a:schemeClr val="bg1"/>
                </a:solidFill>
              </a:rPr>
              <a:t>千万案例库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308" y="3184321"/>
            <a:ext cx="4618653" cy="522514"/>
          </a:xfrm>
          <a:prstGeom prst="rect">
            <a:avLst/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985" tIns="6985" rIns="6985" bIns="6985" spcCol="1270" rtlCol="0" anchor="ctr"/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zh-CN" altLang="en-US" b="1" dirty="0" smtClean="0">
                <a:solidFill>
                  <a:schemeClr val="bg1"/>
                </a:solidFill>
              </a:rPr>
              <a:t>独家的威科专题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309" y="4030344"/>
            <a:ext cx="4618653" cy="522514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985" tIns="6985" rIns="6985" bIns="6985" spcCol="1270" rtlCol="0" anchor="ctr"/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zh-CN" altLang="en-US" b="1" dirty="0" smtClean="0">
                <a:solidFill>
                  <a:schemeClr val="bg1"/>
                </a:solidFill>
              </a:rPr>
              <a:t>王牌的实务指南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310" y="4876663"/>
            <a:ext cx="4618653" cy="522514"/>
          </a:xfrm>
          <a:prstGeom prst="rect">
            <a:avLst/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985" tIns="6985" rIns="6985" bIns="6985" spcCol="1270" rtlCol="0" anchor="ctr"/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7</a:t>
            </a:r>
            <a:r>
              <a:rPr lang="zh-CN" altLang="en-US" b="1" dirty="0" smtClean="0">
                <a:solidFill>
                  <a:schemeClr val="bg1"/>
                </a:solidFill>
              </a:rPr>
              <a:t>大板块</a:t>
            </a:r>
            <a:r>
              <a:rPr lang="en-US" altLang="zh-CN" b="1" dirty="0" smtClean="0">
                <a:solidFill>
                  <a:schemeClr val="bg1"/>
                </a:solidFill>
              </a:rPr>
              <a:t>14</a:t>
            </a:r>
            <a:r>
              <a:rPr lang="zh-CN" altLang="en-US" b="1" dirty="0" smtClean="0">
                <a:solidFill>
                  <a:schemeClr val="bg1"/>
                </a:solidFill>
              </a:rPr>
              <a:t>项子栏目概述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2310" y="5722982"/>
            <a:ext cx="4618653" cy="522514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985" tIns="6985" rIns="6985" bIns="6985" spcCol="1270" rtlCol="0" anchor="ctr"/>
          <a:lstStyle/>
          <a:p>
            <a:pPr algn="ctr" defTabSz="466725">
              <a:lnSpc>
                <a:spcPct val="90000"/>
              </a:lnSpc>
              <a:spcAft>
                <a:spcPct val="35000"/>
              </a:spcAft>
            </a:pPr>
            <a:r>
              <a:rPr lang="zh-CN" altLang="en-US" b="1" dirty="0" smtClean="0">
                <a:solidFill>
                  <a:schemeClr val="bg1"/>
                </a:solidFill>
              </a:rPr>
              <a:t>高段位武器</a:t>
            </a:r>
            <a:r>
              <a:rPr lang="en-US" altLang="zh-CN" b="1" dirty="0" smtClean="0">
                <a:solidFill>
                  <a:schemeClr val="bg1"/>
                </a:solidFill>
              </a:rPr>
              <a:t>——</a:t>
            </a:r>
            <a:r>
              <a:rPr lang="zh-CN" altLang="en-US" b="1" dirty="0" smtClean="0">
                <a:solidFill>
                  <a:schemeClr val="bg1"/>
                </a:solidFill>
              </a:rPr>
              <a:t>高级搜索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474747"/>
      </a:dk1>
      <a:lt1>
        <a:srgbClr val="FFFFFF"/>
      </a:lt1>
      <a:dk2>
        <a:srgbClr val="80A7A5"/>
      </a:dk2>
      <a:lt2>
        <a:srgbClr val="061844"/>
      </a:lt2>
      <a:accent1>
        <a:srgbClr val="0768A9"/>
      </a:accent1>
      <a:accent2>
        <a:srgbClr val="6EBB1F"/>
      </a:accent2>
      <a:accent3>
        <a:srgbClr val="FFFFFF"/>
      </a:accent3>
      <a:accent4>
        <a:srgbClr val="3B3B3B"/>
      </a:accent4>
      <a:accent5>
        <a:srgbClr val="AAB9D1"/>
      </a:accent5>
      <a:accent6>
        <a:srgbClr val="63A91B"/>
      </a:accent6>
      <a:hlink>
        <a:srgbClr val="EE014C"/>
      </a:hlink>
      <a:folHlink>
        <a:srgbClr val="FFD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474747"/>
      </a:dk1>
      <a:lt1>
        <a:srgbClr val="FFFFFF"/>
      </a:lt1>
      <a:dk2>
        <a:srgbClr val="80A7A5"/>
      </a:dk2>
      <a:lt2>
        <a:srgbClr val="061844"/>
      </a:lt2>
      <a:accent1>
        <a:srgbClr val="0768A9"/>
      </a:accent1>
      <a:accent2>
        <a:srgbClr val="6EBB1F"/>
      </a:accent2>
      <a:accent3>
        <a:srgbClr val="FFFFFF"/>
      </a:accent3>
      <a:accent4>
        <a:srgbClr val="3B3B3B"/>
      </a:accent4>
      <a:accent5>
        <a:srgbClr val="AAB9D1"/>
      </a:accent5>
      <a:accent6>
        <a:srgbClr val="63A91B"/>
      </a:accent6>
      <a:hlink>
        <a:srgbClr val="EE014C"/>
      </a:hlink>
      <a:folHlink>
        <a:srgbClr val="FFD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41343</TotalTime>
  <Words>1714</Words>
  <Application>Microsoft Macintosh PowerPoint</Application>
  <PresentationFormat>全屏显示(4:3)</PresentationFormat>
  <Paragraphs>292</Paragraphs>
  <Slides>59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1" baseType="lpstr">
      <vt:lpstr>Calibri</vt:lpstr>
      <vt:lpstr>Calibri Light</vt:lpstr>
      <vt:lpstr>SimSun</vt:lpstr>
      <vt:lpstr>Times New Roman</vt:lpstr>
      <vt:lpstr>Trebuchet MS</vt:lpstr>
      <vt:lpstr>寰蒋闆呴粦</vt:lpstr>
      <vt:lpstr>楷体</vt:lpstr>
      <vt:lpstr>宋体</vt:lpstr>
      <vt:lpstr>微软雅黑</vt:lpstr>
      <vt:lpstr>幼圆</vt:lpstr>
      <vt:lpstr>Arial</vt:lpstr>
      <vt:lpstr>Office 主题</vt:lpstr>
      <vt:lpstr>威科先行法律信息库 助力高校法学师生</vt:lpstr>
      <vt:lpstr>PowerPoint 演示文稿</vt:lpstr>
      <vt:lpstr>PowerPoint 演示文稿</vt:lpstr>
      <vt:lpstr>常用的解决途径</vt:lpstr>
      <vt:lpstr>大数据时代，如何在浩如烟海的数据堆中，找到需要的信息？ </vt:lpstr>
      <vt:lpstr>专业数据库 VS 大众搜索引擎</vt:lpstr>
      <vt:lpstr>一次问卷调研分享 </vt:lpstr>
      <vt:lpstr>威科先行的4V特质</vt:lpstr>
      <vt:lpstr>威科先行产品特色介绍</vt:lpstr>
      <vt:lpstr>1、百万法规库</vt:lpstr>
      <vt:lpstr>PowerPoint 演示文稿</vt:lpstr>
      <vt:lpstr>示例一：保证数据的准确性</vt:lpstr>
      <vt:lpstr>政府网站有时候也靠不住</vt:lpstr>
      <vt:lpstr>示例二：多维度分类导航，帮您从不同角度找到结果</vt:lpstr>
      <vt:lpstr>示例三：法规精加工</vt:lpstr>
      <vt:lpstr>示例四：专业编辑精心耕耘  给出最有价值提示信息</vt:lpstr>
      <vt:lpstr>示例五：法条精加工 带来全新的法条应用体验</vt:lpstr>
      <vt:lpstr>示例五：法条精加工 带来全新的法条应用体验</vt:lpstr>
      <vt:lpstr>示例五：法条精加工 带来全新的法条应用体验</vt:lpstr>
      <vt:lpstr>示例五：法条精加工 带来全新的法条应用体验</vt:lpstr>
      <vt:lpstr>PowerPoint 演示文稿</vt:lpstr>
      <vt:lpstr>PowerPoint 演示文稿</vt:lpstr>
      <vt:lpstr>2、千万案例库</vt:lpstr>
      <vt:lpstr>PowerPoint 演示文稿</vt:lpstr>
      <vt:lpstr>示例一：多维度分类导航，帮您从不同角度找到结果</vt:lpstr>
      <vt:lpstr>示例二：查阅指导性案例时，想看判决书原文？不用找，直接点超链接 </vt:lpstr>
      <vt:lpstr>示例三：具体案例的页面内，丰富的信息链接及功能链接 </vt:lpstr>
      <vt:lpstr>示例三：裁判文书正文  引用法规、案例均提供超链接  </vt:lpstr>
      <vt:lpstr>示例四：不仅能一键下载100篇文档，还能把案例整理成Excel表格形式直接下载 </vt:lpstr>
      <vt:lpstr>示例五：案例的编辑提示加工</vt:lpstr>
      <vt:lpstr>示例六：裁判摘要的显示 帮助用户快速了解裁判要点</vt:lpstr>
      <vt:lpstr>PowerPoint 演示文稿</vt:lpstr>
      <vt:lpstr>3、独家的威科专题</vt:lpstr>
      <vt:lpstr>PowerPoint 演示文稿</vt:lpstr>
      <vt:lpstr>示例一：威科独家的专题，助力一站式获取全面专业信息 </vt:lpstr>
      <vt:lpstr>示例二：威科独家的专题，助力一站式获取全面专业信息 </vt:lpstr>
      <vt:lpstr>4、王牌的实务指南</vt:lpstr>
      <vt:lpstr>PowerPoint 演示文稿</vt:lpstr>
      <vt:lpstr>威科独家实务指南，系统梳理法律实践</vt:lpstr>
      <vt:lpstr>PowerPoint 演示文稿</vt:lpstr>
      <vt:lpstr>5、7大板块 19项子栏目概述</vt:lpstr>
      <vt:lpstr>PowerPoint 演示文稿</vt:lpstr>
      <vt:lpstr>6、高段位武器——智能搜索</vt:lpstr>
      <vt:lpstr>检索兵器——助力更精准、更有效的查询</vt:lpstr>
      <vt:lpstr>案例的定位搜索</vt:lpstr>
      <vt:lpstr>同句、同段检索</vt:lpstr>
      <vt:lpstr>间隔检索</vt:lpstr>
      <vt:lpstr>OR/NOT逻辑检索</vt:lpstr>
      <vt:lpstr>实际应用示例——威科先行帮助您</vt:lpstr>
      <vt:lpstr>PowerPoint 演示文稿</vt:lpstr>
      <vt:lpstr>实际应用示例——威科先行帮助您</vt:lpstr>
      <vt:lpstr>PowerPoint 演示文稿</vt:lpstr>
      <vt:lpstr>PowerPoint 演示文稿</vt:lpstr>
      <vt:lpstr>PowerPoint 演示文稿</vt:lpstr>
      <vt:lpstr>如何透过新闻顺藤摸瓜获得更多信息？</vt:lpstr>
      <vt:lpstr>移动端全新体验</vt:lpstr>
      <vt:lpstr>PowerPoint 演示文稿</vt:lpstr>
      <vt:lpstr>PowerPoint 演示文稿</vt:lpstr>
      <vt:lpstr>PowerPoint 演示文稿</vt:lpstr>
    </vt:vector>
  </TitlesOfParts>
  <Company>Wolters Kluwer n.v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CorpComms</dc:creator>
  <cp:lastModifiedBy>曹 文姣</cp:lastModifiedBy>
  <cp:revision>3581</cp:revision>
  <dcterms:created xsi:type="dcterms:W3CDTF">2005-08-09T08:08:06Z</dcterms:created>
  <dcterms:modified xsi:type="dcterms:W3CDTF">2018-10-09T10:07:18Z</dcterms:modified>
</cp:coreProperties>
</file>